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wav" ContentType="audio/x-wav"/>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6.xml" ContentType="application/vnd.openxmlformats-officedocument.theme+xml"/>
  <Override PartName="/ppt/theme/themeOverride1.xml" ContentType="application/vnd.openxmlformats-officedocument.themeOverride+xml"/>
  <Override PartName="/ppt/theme/theme5.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tags/tag5.xml" ContentType="application/vnd.openxmlformats-officedocument.presentationml.tags+xml"/>
  <Override PartName="/ppt/tags/tag2.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4.xml" ContentType="application/vnd.openxmlformats-officedocument.presentationml.tags+xml"/>
  <Override PartName="/ppt/tags/tag8.xml" ContentType="application/vnd.openxmlformats-officedocument.presentationml.tags+xml"/>
  <Override PartName="/ppt/tags/tag3.xml" ContentType="application/vnd.openxmlformats-officedocument.presentationml.tags+xml"/>
  <Override PartName="/ppt/tags/tag1.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7" r:id="rId3"/>
    <p:sldMasterId id="2147483701" r:id="rId4"/>
    <p:sldMasterId id="2147483716" r:id="rId5"/>
  </p:sldMasterIdLst>
  <p:notesMasterIdLst>
    <p:notesMasterId r:id="rId15"/>
  </p:notesMasterIdLst>
  <p:sldIdLst>
    <p:sldId id="259" r:id="rId6"/>
    <p:sldId id="258" r:id="rId7"/>
    <p:sldId id="260" r:id="rId8"/>
    <p:sldId id="257" r:id="rId9"/>
    <p:sldId id="267" r:id="rId10"/>
    <p:sldId id="268" r:id="rId11"/>
    <p:sldId id="261" r:id="rId12"/>
    <p:sldId id="271" r:id="rId13"/>
    <p:sldId id="27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2982" autoAdjust="0"/>
  </p:normalViewPr>
  <p:slideViewPr>
    <p:cSldViewPr snapToGrid="0">
      <p:cViewPr varScale="1">
        <p:scale>
          <a:sx n="79" d="100"/>
          <a:sy n="79" d="100"/>
        </p:scale>
        <p:origin x="42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customXml" Target="../customXml/item2.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F223CC-2E26-4A5A-9B64-C494F3B43618}" type="datetimeFigureOut">
              <a:rPr lang="en-US" smtClean="0"/>
              <a:t>12/18/2021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444A60-670A-458F-9EBA-07540B67CA37}" type="slidenum">
              <a:rPr lang="en-US" smtClean="0"/>
              <a:t>‹#›</a:t>
            </a:fld>
            <a:endParaRPr lang="en-US"/>
          </a:p>
        </p:txBody>
      </p:sp>
    </p:spTree>
    <p:extLst>
      <p:ext uri="{BB962C8B-B14F-4D97-AF65-F5344CB8AC3E}">
        <p14:creationId xmlns:p14="http://schemas.microsoft.com/office/powerpoint/2010/main" val="1540021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5444A60-670A-458F-9EBA-07540B67CA37}" type="slidenum">
              <a:rPr lang="en-US" smtClean="0"/>
              <a:t>1</a:t>
            </a:fld>
            <a:endParaRPr lang="en-US"/>
          </a:p>
        </p:txBody>
      </p:sp>
    </p:spTree>
    <p:extLst>
      <p:ext uri="{BB962C8B-B14F-4D97-AF65-F5344CB8AC3E}">
        <p14:creationId xmlns:p14="http://schemas.microsoft.com/office/powerpoint/2010/main" val="2924950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5444A60-670A-458F-9EBA-07540B67CA37}" type="slidenum">
              <a:rPr lang="en-US" smtClean="0"/>
              <a:t>2</a:t>
            </a:fld>
            <a:endParaRPr lang="en-US"/>
          </a:p>
        </p:txBody>
      </p:sp>
    </p:spTree>
    <p:extLst>
      <p:ext uri="{BB962C8B-B14F-4D97-AF65-F5344CB8AC3E}">
        <p14:creationId xmlns:p14="http://schemas.microsoft.com/office/powerpoint/2010/main" val="3776488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cs typeface="等线"/>
            </a:endParaRPr>
          </a:p>
        </p:txBody>
      </p:sp>
      <p:sp>
        <p:nvSpPr>
          <p:cNvPr id="10957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7F6BB73-C608-4A01-8EDB-7B1B84F1CFA9}" type="slidenum">
              <a:rPr kumimoji="0" lang="zh-CN" altLang="en-US" sz="1200" b="0" i="0" u="none" strike="noStrike" kern="1200" cap="none" spc="0" normalizeH="0" baseline="0" noProof="0" smtClean="0">
                <a:ln>
                  <a:noFill/>
                </a:ln>
                <a:solidFill>
                  <a:srgbClr val="000000"/>
                </a:solidFill>
                <a:effectLst/>
                <a:uLnTx/>
                <a:uFillTx/>
                <a:latin typeface="Calibri" panose="020F0502020204030204" pitchFamily="34" charset="0"/>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zh-CN" altLang="en-US" sz="1200" b="0" i="0" u="none" strike="noStrike" kern="1200" cap="none" spc="0" normalizeH="0" baseline="0" noProof="0">
              <a:ln>
                <a:noFill/>
              </a:ln>
              <a:solidFill>
                <a:srgbClr val="000000"/>
              </a:solidFill>
              <a:effectLst/>
              <a:uLnTx/>
              <a:uFillTx/>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01615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5444A60-670A-458F-9EBA-07540B67CA37}" type="slidenum">
              <a:rPr lang="en-US" smtClean="0"/>
              <a:t>4</a:t>
            </a:fld>
            <a:endParaRPr lang="en-US"/>
          </a:p>
        </p:txBody>
      </p:sp>
    </p:spTree>
    <p:extLst>
      <p:ext uri="{BB962C8B-B14F-4D97-AF65-F5344CB8AC3E}">
        <p14:creationId xmlns:p14="http://schemas.microsoft.com/office/powerpoint/2010/main" val="2147753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Để</a:t>
            </a:r>
            <a:r>
              <a:rPr lang="en-US" dirty="0"/>
              <a:t> </a:t>
            </a:r>
            <a:r>
              <a:rPr lang="en-US" dirty="0" err="1"/>
              <a:t>làm</a:t>
            </a:r>
            <a:r>
              <a:rPr lang="en-US" dirty="0"/>
              <a:t> </a:t>
            </a:r>
            <a:r>
              <a:rPr lang="en-US" dirty="0" err="1"/>
              <a:t>tốt</a:t>
            </a:r>
            <a:r>
              <a:rPr lang="en-US" dirty="0"/>
              <a:t> </a:t>
            </a:r>
            <a:r>
              <a:rPr lang="en-US" dirty="0" err="1"/>
              <a:t>bài</a:t>
            </a:r>
            <a:r>
              <a:rPr lang="en-US" dirty="0"/>
              <a:t> </a:t>
            </a:r>
            <a:r>
              <a:rPr lang="en-US" dirty="0" err="1"/>
              <a:t>tập</a:t>
            </a:r>
            <a:r>
              <a:rPr lang="en-US" dirty="0"/>
              <a:t>, </a:t>
            </a:r>
            <a:r>
              <a:rPr lang="en-US" dirty="0" err="1"/>
              <a:t>cô</a:t>
            </a:r>
            <a:endParaRPr lang="en-US" dirty="0"/>
          </a:p>
          <a:p>
            <a:r>
              <a:rPr lang="en-US" dirty="0"/>
              <a:t> </a:t>
            </a:r>
            <a:r>
              <a:rPr lang="en-US" dirty="0" err="1"/>
              <a:t>nhắc</a:t>
            </a:r>
            <a:r>
              <a:rPr lang="en-US" dirty="0"/>
              <a:t> </a:t>
            </a:r>
            <a:r>
              <a:rPr lang="en-US" dirty="0" err="1"/>
              <a:t>lại</a:t>
            </a:r>
            <a:r>
              <a:rPr lang="en-US" dirty="0"/>
              <a:t> </a:t>
            </a:r>
            <a:r>
              <a:rPr lang="en-US" dirty="0" err="1"/>
              <a:t>kiến</a:t>
            </a:r>
            <a:r>
              <a:rPr lang="en-US" dirty="0"/>
              <a:t> </a:t>
            </a:r>
            <a:r>
              <a:rPr lang="en-US" dirty="0" err="1"/>
              <a:t>thức</a:t>
            </a:r>
            <a:r>
              <a:rPr lang="en-US" dirty="0"/>
              <a:t> </a:t>
            </a:r>
            <a:r>
              <a:rPr lang="en-US" dirty="0" err="1"/>
              <a:t>cũ</a:t>
            </a:r>
            <a:endParaRPr lang="en-US" dirty="0"/>
          </a:p>
        </p:txBody>
      </p:sp>
      <p:sp>
        <p:nvSpPr>
          <p:cNvPr id="4" name="Slide Number Placeholder 3"/>
          <p:cNvSpPr>
            <a:spLocks noGrp="1"/>
          </p:cNvSpPr>
          <p:nvPr>
            <p:ph type="sldNum" sz="quarter" idx="5"/>
          </p:nvPr>
        </p:nvSpPr>
        <p:spPr/>
        <p:txBody>
          <a:bodyPr/>
          <a:lstStyle/>
          <a:p>
            <a:fld id="{15444A60-670A-458F-9EBA-07540B67CA37}" type="slidenum">
              <a:rPr lang="en-US" smtClean="0"/>
              <a:t>5</a:t>
            </a:fld>
            <a:endParaRPr lang="en-US"/>
          </a:p>
        </p:txBody>
      </p:sp>
    </p:spTree>
    <p:extLst>
      <p:ext uri="{BB962C8B-B14F-4D97-AF65-F5344CB8AC3E}">
        <p14:creationId xmlns:p14="http://schemas.microsoft.com/office/powerpoint/2010/main" val="2922009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cs typeface="等线"/>
            </a:endParaRPr>
          </a:p>
        </p:txBody>
      </p:sp>
      <p:sp>
        <p:nvSpPr>
          <p:cNvPr id="10957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7F6BB73-C608-4A01-8EDB-7B1B84F1CFA9}" type="slidenum">
              <a:rPr kumimoji="0" lang="zh-CN" altLang="en-US" sz="1200" b="0" i="0" u="none" strike="noStrike" kern="1200" cap="none" spc="0" normalizeH="0" baseline="0" noProof="0" smtClean="0">
                <a:ln>
                  <a:noFill/>
                </a:ln>
                <a:solidFill>
                  <a:srgbClr val="000000"/>
                </a:solidFill>
                <a:effectLst/>
                <a:uLnTx/>
                <a:uFillTx/>
                <a:latin typeface="Calibri" panose="020F0502020204030204" pitchFamily="34" charset="0"/>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zh-CN" altLang="en-US" sz="1200" b="0" i="0" u="none" strike="noStrike" kern="1200" cap="none" spc="0" normalizeH="0" baseline="0" noProof="0">
              <a:ln>
                <a:noFill/>
              </a:ln>
              <a:solidFill>
                <a:srgbClr val="000000"/>
              </a:solidFill>
              <a:effectLst/>
              <a:uLnTx/>
              <a:uFillTx/>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69723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a:extLst>
              <a:ext uri="{FF2B5EF4-FFF2-40B4-BE49-F238E27FC236}">
                <a16:creationId xmlns:a16="http://schemas.microsoft.com/office/drawing/2014/main" id="{66767061-DD55-4363-9CC5-5754BAE3A34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灯片编号占位符 3">
            <a:extLst>
              <a:ext uri="{FF2B5EF4-FFF2-40B4-BE49-F238E27FC236}">
                <a16:creationId xmlns:a16="http://schemas.microsoft.com/office/drawing/2014/main" id="{396BBA77-5FD9-4C74-B3BB-5876D9991A0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4F3D414-F802-4A9E-A1AA-12084BA8FCA1}" type="slidenum">
              <a:rPr kumimoji="0" lang="zh-CN" altLang="en-US" sz="12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zh-CN" altLang="en-US" sz="12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mn-cs"/>
            </a:endParaRPr>
          </a:p>
        </p:txBody>
      </p:sp>
      <p:sp>
        <p:nvSpPr>
          <p:cNvPr id="2" name="Notes Placeholder 1">
            <a:extLst>
              <a:ext uri="{FF2B5EF4-FFF2-40B4-BE49-F238E27FC236}">
                <a16:creationId xmlns:a16="http://schemas.microsoft.com/office/drawing/2014/main" id="{F9AC340E-807F-4364-9B26-4ACC6A2D4BD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754979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4.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Master" Target="../slideMasters/slideMaster5.xml"/><Relationship Id="rId1" Type="http://schemas.openxmlformats.org/officeDocument/2006/relationships/themeOverride" Target="../theme/themeOverride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6A9B6D-DB68-45FF-9829-E98275B85B7F}"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1741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81C7E6-E94C-44FB-967E-811DFC9F9503}"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6774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E0D244-1491-41BB-BB37-B5D0ED1671C2}"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8740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3" y="2130441"/>
            <a:ext cx="10363200" cy="1470025"/>
          </a:xfrm>
        </p:spPr>
        <p:txBody>
          <a:bodyPr/>
          <a:lstStyle/>
          <a:p>
            <a:r>
              <a:rPr lang="en-US"/>
              <a:t>Click to edit Master title style</a:t>
            </a:r>
          </a:p>
        </p:txBody>
      </p:sp>
      <p:sp>
        <p:nvSpPr>
          <p:cNvPr id="3" name="Subtitle 2"/>
          <p:cNvSpPr>
            <a:spLocks noGrp="1"/>
          </p:cNvSpPr>
          <p:nvPr>
            <p:ph type="subTitle" idx="1"/>
          </p:nvPr>
        </p:nvSpPr>
        <p:spPr>
          <a:xfrm>
            <a:off x="1828803"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196EC2F-0988-4314-AD4B-24FF16D7B45E}" type="datetime1">
              <a:rPr kumimoji="0" lang="en-US" altLang="zh-CN" sz="16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12/18/2021</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B16AE78-B14F-404F-902D-11CF27FCA48A}" type="slidenum">
              <a:rPr kumimoji="0" lang="en-US" altLang="en-US" sz="16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600" b="0" i="0" u="none" strike="noStrike" kern="1200" cap="none" spc="0" normalizeH="0" baseline="0" noProof="0">
              <a:ln>
                <a:noFill/>
              </a:ln>
              <a:solidFill>
                <a:srgbClr val="898989"/>
              </a:solidFill>
              <a:effectLst/>
              <a:uLnTx/>
              <a:uFillTx/>
              <a:latin typeface="Calibri" pitchFamily="34" charset="0"/>
              <a:ea typeface="+mn-ea"/>
              <a:cs typeface="+mn-cs"/>
            </a:endParaRPr>
          </a:p>
        </p:txBody>
      </p:sp>
    </p:spTree>
    <p:extLst>
      <p:ext uri="{BB962C8B-B14F-4D97-AF65-F5344CB8AC3E}">
        <p14:creationId xmlns:p14="http://schemas.microsoft.com/office/powerpoint/2010/main" val="2869527977"/>
      </p:ext>
    </p:extLst>
  </p:cSld>
  <p:clrMapOvr>
    <a:masterClrMapping/>
  </p:clrMapOvr>
  <p:transition spd="slow" advTm="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196EC2F-0988-4314-AD4B-24FF16D7B45E}" type="datetime1">
              <a:rPr kumimoji="0" lang="en-US" altLang="zh-CN" sz="16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12/18/2021</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7653340-AAA4-4D7B-8995-486F156D62AB}" type="slidenum">
              <a:rPr kumimoji="0" lang="en-US" altLang="en-US" sz="16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600" b="0" i="0" u="none" strike="noStrike" kern="1200" cap="none" spc="0" normalizeH="0" baseline="0" noProof="0">
              <a:ln>
                <a:noFill/>
              </a:ln>
              <a:solidFill>
                <a:srgbClr val="898989"/>
              </a:solidFill>
              <a:effectLst/>
              <a:uLnTx/>
              <a:uFillTx/>
              <a:latin typeface="Calibri" pitchFamily="34" charset="0"/>
              <a:ea typeface="+mn-ea"/>
              <a:cs typeface="+mn-cs"/>
            </a:endParaRPr>
          </a:p>
        </p:txBody>
      </p:sp>
    </p:spTree>
    <p:extLst>
      <p:ext uri="{BB962C8B-B14F-4D97-AF65-F5344CB8AC3E}">
        <p14:creationId xmlns:p14="http://schemas.microsoft.com/office/powerpoint/2010/main" val="1363276878"/>
      </p:ext>
    </p:extLst>
  </p:cSld>
  <p:clrMapOvr>
    <a:masterClrMapping/>
  </p:clrMapOvr>
  <p:transition spd="slow" advTm="0">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7" y="4406914"/>
            <a:ext cx="10363200" cy="1362075"/>
          </a:xfrm>
        </p:spPr>
        <p:txBody>
          <a:bodyPr anchor="t"/>
          <a:lstStyle>
            <a:lvl1pPr algn="l">
              <a:defRPr sz="5400" b="1" cap="all"/>
            </a:lvl1pPr>
          </a:lstStyle>
          <a:p>
            <a:r>
              <a:rPr lang="en-US"/>
              <a:t>Click to edit Master title style</a:t>
            </a:r>
          </a:p>
        </p:txBody>
      </p:sp>
      <p:sp>
        <p:nvSpPr>
          <p:cNvPr id="3" name="Text Placeholder 2"/>
          <p:cNvSpPr>
            <a:spLocks noGrp="1"/>
          </p:cNvSpPr>
          <p:nvPr>
            <p:ph type="body" idx="1"/>
          </p:nvPr>
        </p:nvSpPr>
        <p:spPr>
          <a:xfrm>
            <a:off x="963087" y="2906722"/>
            <a:ext cx="10363200" cy="1500187"/>
          </a:xfrm>
        </p:spPr>
        <p:txBody>
          <a:bodyPr anchor="b"/>
          <a:lstStyle>
            <a:lvl1pPr marL="0" indent="0">
              <a:buNone/>
              <a:defRPr sz="2700">
                <a:solidFill>
                  <a:schemeClr val="tx1">
                    <a:tint val="75000"/>
                  </a:schemeClr>
                </a:solidFill>
              </a:defRPr>
            </a:lvl1pPr>
            <a:lvl2pPr marL="609585" indent="0">
              <a:buNone/>
              <a:defRPr sz="2400">
                <a:solidFill>
                  <a:schemeClr val="tx1">
                    <a:tint val="75000"/>
                  </a:schemeClr>
                </a:solidFill>
              </a:defRPr>
            </a:lvl2pPr>
            <a:lvl3pPr marL="1219170" indent="0">
              <a:buNone/>
              <a:defRPr sz="2200">
                <a:solidFill>
                  <a:schemeClr val="tx1">
                    <a:tint val="75000"/>
                  </a:schemeClr>
                </a:solidFill>
              </a:defRPr>
            </a:lvl3pPr>
            <a:lvl4pPr marL="1828754" indent="0">
              <a:buNone/>
              <a:defRPr sz="1900">
                <a:solidFill>
                  <a:schemeClr val="tx1">
                    <a:tint val="75000"/>
                  </a:schemeClr>
                </a:solidFill>
              </a:defRPr>
            </a:lvl4pPr>
            <a:lvl5pPr marL="2438339" indent="0">
              <a:buNone/>
              <a:defRPr sz="1900">
                <a:solidFill>
                  <a:schemeClr val="tx1">
                    <a:tint val="75000"/>
                  </a:schemeClr>
                </a:solidFill>
              </a:defRPr>
            </a:lvl5pPr>
            <a:lvl6pPr marL="3047924" indent="0">
              <a:buNone/>
              <a:defRPr sz="1900">
                <a:solidFill>
                  <a:schemeClr val="tx1">
                    <a:tint val="75000"/>
                  </a:schemeClr>
                </a:solidFill>
              </a:defRPr>
            </a:lvl6pPr>
            <a:lvl7pPr marL="3657509" indent="0">
              <a:buNone/>
              <a:defRPr sz="1900">
                <a:solidFill>
                  <a:schemeClr val="tx1">
                    <a:tint val="75000"/>
                  </a:schemeClr>
                </a:solidFill>
              </a:defRPr>
            </a:lvl7pPr>
            <a:lvl8pPr marL="4267093" indent="0">
              <a:buNone/>
              <a:defRPr sz="1900">
                <a:solidFill>
                  <a:schemeClr val="tx1">
                    <a:tint val="75000"/>
                  </a:schemeClr>
                </a:solidFill>
              </a:defRPr>
            </a:lvl8pPr>
            <a:lvl9pPr marL="4876678"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196EC2F-0988-4314-AD4B-24FF16D7B45E}" type="datetime1">
              <a:rPr kumimoji="0" lang="en-US" altLang="zh-CN" sz="16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12/18/2021</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6B2A9C4-3E3F-40BC-9ED7-2A560ABAE483}" type="slidenum">
              <a:rPr kumimoji="0" lang="en-US" altLang="en-US" sz="16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600" b="0" i="0" u="none" strike="noStrike" kern="1200" cap="none" spc="0" normalizeH="0" baseline="0" noProof="0">
              <a:ln>
                <a:noFill/>
              </a:ln>
              <a:solidFill>
                <a:srgbClr val="898989"/>
              </a:solidFill>
              <a:effectLst/>
              <a:uLnTx/>
              <a:uFillTx/>
              <a:latin typeface="Calibri" pitchFamily="34" charset="0"/>
              <a:ea typeface="+mn-ea"/>
              <a:cs typeface="+mn-cs"/>
            </a:endParaRPr>
          </a:p>
        </p:txBody>
      </p:sp>
    </p:spTree>
    <p:extLst>
      <p:ext uri="{BB962C8B-B14F-4D97-AF65-F5344CB8AC3E}">
        <p14:creationId xmlns:p14="http://schemas.microsoft.com/office/powerpoint/2010/main" val="2770198438"/>
      </p:ext>
    </p:extLst>
  </p:cSld>
  <p:clrMapOvr>
    <a:masterClrMapping/>
  </p:clrMapOvr>
  <p:transition spd="slow" advTm="0">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3" y="1600206"/>
            <a:ext cx="5384800" cy="4525963"/>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6"/>
            <a:ext cx="5384800" cy="4525963"/>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196EC2F-0988-4314-AD4B-24FF16D7B45E}" type="datetime1">
              <a:rPr kumimoji="0" lang="en-US" altLang="zh-CN" sz="16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12/18/2021</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E639A4E-4DCD-4E73-9E58-9C8AF7C5A6F3}" type="slidenum">
              <a:rPr kumimoji="0" lang="en-US" altLang="en-US" sz="16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600" b="0" i="0" u="none" strike="noStrike" kern="1200" cap="none" spc="0" normalizeH="0" baseline="0" noProof="0">
              <a:ln>
                <a:noFill/>
              </a:ln>
              <a:solidFill>
                <a:srgbClr val="898989"/>
              </a:solidFill>
              <a:effectLst/>
              <a:uLnTx/>
              <a:uFillTx/>
              <a:latin typeface="Calibri" pitchFamily="34" charset="0"/>
              <a:ea typeface="+mn-ea"/>
              <a:cs typeface="+mn-cs"/>
            </a:endParaRPr>
          </a:p>
        </p:txBody>
      </p:sp>
    </p:spTree>
    <p:extLst>
      <p:ext uri="{BB962C8B-B14F-4D97-AF65-F5344CB8AC3E}">
        <p14:creationId xmlns:p14="http://schemas.microsoft.com/office/powerpoint/2010/main" val="775599512"/>
      </p:ext>
    </p:extLst>
  </p:cSld>
  <p:clrMapOvr>
    <a:masterClrMapping/>
  </p:clrMapOvr>
  <p:transition spd="slow" advTm="0">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4" y="1535117"/>
            <a:ext cx="5386917" cy="639763"/>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200" b="1"/>
            </a:lvl4pPr>
            <a:lvl5pPr marL="2438339" indent="0">
              <a:buNone/>
              <a:defRPr sz="2200" b="1"/>
            </a:lvl5pPr>
            <a:lvl6pPr marL="3047924" indent="0">
              <a:buNone/>
              <a:defRPr sz="2200" b="1"/>
            </a:lvl6pPr>
            <a:lvl7pPr marL="3657509" indent="0">
              <a:buNone/>
              <a:defRPr sz="2200" b="1"/>
            </a:lvl7pPr>
            <a:lvl8pPr marL="4267093" indent="0">
              <a:buNone/>
              <a:defRPr sz="2200" b="1"/>
            </a:lvl8pPr>
            <a:lvl9pPr marL="4876678"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4" y="2174877"/>
            <a:ext cx="5386917" cy="3951288"/>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81" y="1535117"/>
            <a:ext cx="5389033" cy="639763"/>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200" b="1"/>
            </a:lvl4pPr>
            <a:lvl5pPr marL="2438339" indent="0">
              <a:buNone/>
              <a:defRPr sz="2200" b="1"/>
            </a:lvl5pPr>
            <a:lvl6pPr marL="3047924" indent="0">
              <a:buNone/>
              <a:defRPr sz="2200" b="1"/>
            </a:lvl6pPr>
            <a:lvl7pPr marL="3657509" indent="0">
              <a:buNone/>
              <a:defRPr sz="2200" b="1"/>
            </a:lvl7pPr>
            <a:lvl8pPr marL="4267093" indent="0">
              <a:buNone/>
              <a:defRPr sz="2200" b="1"/>
            </a:lvl8pPr>
            <a:lvl9pPr marL="4876678"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81" y="2174877"/>
            <a:ext cx="5389033" cy="3951288"/>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196EC2F-0988-4314-AD4B-24FF16D7B45E}" type="datetime1">
              <a:rPr kumimoji="0" lang="en-US" altLang="zh-CN" sz="16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12/18/2021</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5C775D4-7F2B-416E-8BB5-F8A4704E4570}" type="slidenum">
              <a:rPr kumimoji="0" lang="en-US" altLang="en-US" sz="16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600" b="0" i="0" u="none" strike="noStrike" kern="1200" cap="none" spc="0" normalizeH="0" baseline="0" noProof="0">
              <a:ln>
                <a:noFill/>
              </a:ln>
              <a:solidFill>
                <a:srgbClr val="898989"/>
              </a:solidFill>
              <a:effectLst/>
              <a:uLnTx/>
              <a:uFillTx/>
              <a:latin typeface="Calibri" pitchFamily="34" charset="0"/>
              <a:ea typeface="+mn-ea"/>
              <a:cs typeface="+mn-cs"/>
            </a:endParaRPr>
          </a:p>
        </p:txBody>
      </p:sp>
    </p:spTree>
    <p:extLst>
      <p:ext uri="{BB962C8B-B14F-4D97-AF65-F5344CB8AC3E}">
        <p14:creationId xmlns:p14="http://schemas.microsoft.com/office/powerpoint/2010/main" val="2220945620"/>
      </p:ext>
    </p:extLst>
  </p:cSld>
  <p:clrMapOvr>
    <a:masterClrMapping/>
  </p:clrMapOvr>
  <p:transition spd="slow" advTm="0">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196EC2F-0988-4314-AD4B-24FF16D7B45E}" type="datetime1">
              <a:rPr kumimoji="0" lang="en-US" altLang="zh-CN" sz="16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12/18/2021</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7252F17-2A9F-44B7-BB52-187FC2CB8739}" type="slidenum">
              <a:rPr kumimoji="0" lang="en-US" altLang="en-US" sz="16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600" b="0" i="0" u="none" strike="noStrike" kern="1200" cap="none" spc="0" normalizeH="0" baseline="0" noProof="0">
              <a:ln>
                <a:noFill/>
              </a:ln>
              <a:solidFill>
                <a:srgbClr val="898989"/>
              </a:solidFill>
              <a:effectLst/>
              <a:uLnTx/>
              <a:uFillTx/>
              <a:latin typeface="Calibri" pitchFamily="34" charset="0"/>
              <a:ea typeface="+mn-ea"/>
              <a:cs typeface="+mn-cs"/>
            </a:endParaRPr>
          </a:p>
        </p:txBody>
      </p:sp>
    </p:spTree>
    <p:extLst>
      <p:ext uri="{BB962C8B-B14F-4D97-AF65-F5344CB8AC3E}">
        <p14:creationId xmlns:p14="http://schemas.microsoft.com/office/powerpoint/2010/main" val="1904426293"/>
      </p:ext>
    </p:extLst>
  </p:cSld>
  <p:clrMapOvr>
    <a:masterClrMapping/>
  </p:clrMapOvr>
  <p:transition spd="slow" advTm="0">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圆角矩形 4"/>
          <p:cNvSpPr/>
          <p:nvPr userDrawn="1"/>
        </p:nvSpPr>
        <p:spPr>
          <a:xfrm>
            <a:off x="1139976" y="1031649"/>
            <a:ext cx="9912053" cy="42853"/>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 name="圆角矩形 5"/>
          <p:cNvSpPr/>
          <p:nvPr userDrawn="1"/>
        </p:nvSpPr>
        <p:spPr>
          <a:xfrm>
            <a:off x="5899919" y="6451695"/>
            <a:ext cx="392164" cy="2222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 name="日期占位符 6"/>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E729073-8FFE-4F18-B513-07581FC6638E}" type="datetime1">
              <a:rPr kumimoji="0" lang="en-US" altLang="zh-CN" sz="16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12/18/2021</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灯片编号占位符 8"/>
          <p:cNvSpPr>
            <a:spLocks noGrp="1"/>
          </p:cNvSpPr>
          <p:nvPr>
            <p:ph type="sldNum" sz="quarter" idx="11"/>
          </p:nvPr>
        </p:nvSpPr>
        <p:spPr>
          <a:xfrm>
            <a:off x="4674216" y="6396145"/>
            <a:ext cx="2843583" cy="365040"/>
          </a:xfrm>
        </p:spPr>
        <p:txBody>
          <a:bodyPr/>
          <a:lstStyle>
            <a:lvl1pPr algn="ctr">
              <a:defRPr>
                <a:latin typeface="ITC Avant Garde Std Bk"/>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8287B5F7-091B-4B23-AE53-BF93F2217FF3}" type="slidenum">
              <a:rPr kumimoji="0" lang="en-US" altLang="en-US" sz="1600" b="0" i="0" u="none" strike="noStrike" kern="1200" cap="none" spc="0" normalizeH="0" baseline="0" noProof="0">
                <a:ln>
                  <a:noFill/>
                </a:ln>
                <a:solidFill>
                  <a:srgbClr val="898989"/>
                </a:solidFill>
                <a:effectLst/>
                <a:uLnTx/>
                <a:uFillTx/>
                <a:latin typeface="ITC Avant Garde Std B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altLang="en-US" sz="1600" b="0" i="0" u="none" strike="noStrike" kern="1200" cap="none" spc="0" normalizeH="0" baseline="0" noProof="0">
              <a:ln>
                <a:noFill/>
              </a:ln>
              <a:solidFill>
                <a:srgbClr val="898989"/>
              </a:solidFill>
              <a:effectLst/>
              <a:uLnTx/>
              <a:uFillTx/>
              <a:latin typeface="ITC Avant Garde Std Bk"/>
              <a:ea typeface="+mn-ea"/>
              <a:cs typeface="+mn-cs"/>
            </a:endParaRPr>
          </a:p>
        </p:txBody>
      </p:sp>
    </p:spTree>
    <p:extLst>
      <p:ext uri="{BB962C8B-B14F-4D97-AF65-F5344CB8AC3E}">
        <p14:creationId xmlns:p14="http://schemas.microsoft.com/office/powerpoint/2010/main" val="3153581172"/>
      </p:ext>
    </p:extLst>
  </p:cSld>
  <p:clrMapOvr>
    <a:masterClrMapping/>
  </p:clrMapOvr>
  <p:transition spd="slow" advTm="0">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3152530"/>
      </p:ext>
    </p:extLst>
  </p:cSld>
  <p:clrMapOvr>
    <a:masterClrMapping/>
  </p:clrMapOvr>
  <p:transition spd="slow" advTm="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7D7B52-AA6A-4496-A7D7-CBA79435F26C}"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80178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62"/>
            <a:ext cx="4011084"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737" y="273066"/>
            <a:ext cx="6815667" cy="5853113"/>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13"/>
            <a:ext cx="4011084" cy="4691063"/>
          </a:xfrm>
        </p:spPr>
        <p:txBody>
          <a:bodyPr/>
          <a:lstStyle>
            <a:lvl1pPr marL="0" indent="0">
              <a:buNone/>
              <a:defRPr sz="1900"/>
            </a:lvl1pPr>
            <a:lvl2pPr marL="609585" indent="0">
              <a:buNone/>
              <a:defRPr sz="1600"/>
            </a:lvl2pPr>
            <a:lvl3pPr marL="1219170" indent="0">
              <a:buNone/>
              <a:defRPr sz="14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196EC2F-0988-4314-AD4B-24FF16D7B45E}" type="datetime1">
              <a:rPr kumimoji="0" lang="en-US" altLang="zh-CN" sz="16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12/18/2021</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D43456F-E6E9-49BB-B4C1-FFF028D0EDD9}" type="slidenum">
              <a:rPr kumimoji="0" lang="en-US" altLang="en-US" sz="16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600" b="0" i="0" u="none" strike="noStrike" kern="1200" cap="none" spc="0" normalizeH="0" baseline="0" noProof="0">
              <a:ln>
                <a:noFill/>
              </a:ln>
              <a:solidFill>
                <a:srgbClr val="898989"/>
              </a:solidFill>
              <a:effectLst/>
              <a:uLnTx/>
              <a:uFillTx/>
              <a:latin typeface="Calibri" pitchFamily="34" charset="0"/>
              <a:ea typeface="+mn-ea"/>
              <a:cs typeface="+mn-cs"/>
            </a:endParaRPr>
          </a:p>
        </p:txBody>
      </p:sp>
    </p:spTree>
    <p:extLst>
      <p:ext uri="{BB962C8B-B14F-4D97-AF65-F5344CB8AC3E}">
        <p14:creationId xmlns:p14="http://schemas.microsoft.com/office/powerpoint/2010/main" val="272323355"/>
      </p:ext>
    </p:extLst>
  </p:cSld>
  <p:clrMapOvr>
    <a:masterClrMapping/>
  </p:clrMapOvr>
  <p:transition spd="slow" advTm="0">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14"/>
            <a:ext cx="7315200"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p:spPr>
        <p:txBody>
          <a:bodyPr rtlCol="0">
            <a:normAutofit/>
          </a:bodyPr>
          <a:lstStyle>
            <a:lvl1pPr marL="0" indent="0">
              <a:buNone/>
              <a:defRPr sz="4300"/>
            </a:lvl1pPr>
            <a:lvl2pPr marL="609585" indent="0">
              <a:buNone/>
              <a:defRPr sz="38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pPr lvl="0"/>
            <a:endParaRPr lang="en-US" noProof="0" dirty="0"/>
          </a:p>
        </p:txBody>
      </p:sp>
      <p:sp>
        <p:nvSpPr>
          <p:cNvPr id="4" name="Text Placeholder 3"/>
          <p:cNvSpPr>
            <a:spLocks noGrp="1"/>
          </p:cNvSpPr>
          <p:nvPr>
            <p:ph type="body" sz="half" idx="2"/>
          </p:nvPr>
        </p:nvSpPr>
        <p:spPr>
          <a:xfrm>
            <a:off x="2389717" y="5367353"/>
            <a:ext cx="7315200" cy="804863"/>
          </a:xfrm>
        </p:spPr>
        <p:txBody>
          <a:bodyPr/>
          <a:lstStyle>
            <a:lvl1pPr marL="0" indent="0">
              <a:buNone/>
              <a:defRPr sz="1900"/>
            </a:lvl1pPr>
            <a:lvl2pPr marL="609585" indent="0">
              <a:buNone/>
              <a:defRPr sz="1600"/>
            </a:lvl2pPr>
            <a:lvl3pPr marL="1219170" indent="0">
              <a:buNone/>
              <a:defRPr sz="14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196EC2F-0988-4314-AD4B-24FF16D7B45E}" type="datetime1">
              <a:rPr kumimoji="0" lang="en-US" altLang="zh-CN" sz="16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12/18/2021</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C94E15F-3544-4CF6-8D7A-5440B457B77A}" type="slidenum">
              <a:rPr kumimoji="0" lang="en-US" altLang="en-US" sz="16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600" b="0" i="0" u="none" strike="noStrike" kern="1200" cap="none" spc="0" normalizeH="0" baseline="0" noProof="0">
              <a:ln>
                <a:noFill/>
              </a:ln>
              <a:solidFill>
                <a:srgbClr val="898989"/>
              </a:solidFill>
              <a:effectLst/>
              <a:uLnTx/>
              <a:uFillTx/>
              <a:latin typeface="Calibri" pitchFamily="34" charset="0"/>
              <a:ea typeface="+mn-ea"/>
              <a:cs typeface="+mn-cs"/>
            </a:endParaRPr>
          </a:p>
        </p:txBody>
      </p:sp>
    </p:spTree>
    <p:extLst>
      <p:ext uri="{BB962C8B-B14F-4D97-AF65-F5344CB8AC3E}">
        <p14:creationId xmlns:p14="http://schemas.microsoft.com/office/powerpoint/2010/main" val="621530384"/>
      </p:ext>
    </p:extLst>
  </p:cSld>
  <p:clrMapOvr>
    <a:masterClrMapping/>
  </p:clrMapOvr>
  <p:transition spd="slow" advTm="0">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196EC2F-0988-4314-AD4B-24FF16D7B45E}" type="datetime1">
              <a:rPr kumimoji="0" lang="en-US" altLang="zh-CN" sz="16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12/18/2021</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A0A184D-994E-4332-9283-E260639F6F43}" type="slidenum">
              <a:rPr kumimoji="0" lang="en-US" altLang="en-US" sz="16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600" b="0" i="0" u="none" strike="noStrike" kern="1200" cap="none" spc="0" normalizeH="0" baseline="0" noProof="0">
              <a:ln>
                <a:noFill/>
              </a:ln>
              <a:solidFill>
                <a:srgbClr val="898989"/>
              </a:solidFill>
              <a:effectLst/>
              <a:uLnTx/>
              <a:uFillTx/>
              <a:latin typeface="Calibri" pitchFamily="34" charset="0"/>
              <a:ea typeface="+mn-ea"/>
              <a:cs typeface="+mn-cs"/>
            </a:endParaRPr>
          </a:p>
        </p:txBody>
      </p:sp>
    </p:spTree>
    <p:extLst>
      <p:ext uri="{BB962C8B-B14F-4D97-AF65-F5344CB8AC3E}">
        <p14:creationId xmlns:p14="http://schemas.microsoft.com/office/powerpoint/2010/main" val="1390286952"/>
      </p:ext>
    </p:extLst>
  </p:cSld>
  <p:clrMapOvr>
    <a:masterClrMapping/>
  </p:clrMapOvr>
  <p:transition spd="slow" advTm="0">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52"/>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3" y="27465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196EC2F-0988-4314-AD4B-24FF16D7B45E}" type="datetime1">
              <a:rPr kumimoji="0" lang="en-US" altLang="zh-CN" sz="16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12/18/2021</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420BA9A-E2F6-4D89-8B4C-FF5F28A8FD2F}" type="slidenum">
              <a:rPr kumimoji="0" lang="en-US" altLang="en-US" sz="16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600" b="0" i="0" u="none" strike="noStrike" kern="1200" cap="none" spc="0" normalizeH="0" baseline="0" noProof="0">
              <a:ln>
                <a:noFill/>
              </a:ln>
              <a:solidFill>
                <a:srgbClr val="898989"/>
              </a:solidFill>
              <a:effectLst/>
              <a:uLnTx/>
              <a:uFillTx/>
              <a:latin typeface="Calibri" pitchFamily="34" charset="0"/>
              <a:ea typeface="+mn-ea"/>
              <a:cs typeface="+mn-cs"/>
            </a:endParaRPr>
          </a:p>
        </p:txBody>
      </p:sp>
    </p:spTree>
    <p:extLst>
      <p:ext uri="{BB962C8B-B14F-4D97-AF65-F5344CB8AC3E}">
        <p14:creationId xmlns:p14="http://schemas.microsoft.com/office/powerpoint/2010/main" val="3692889082"/>
      </p:ext>
    </p:extLst>
  </p:cSld>
  <p:clrMapOvr>
    <a:masterClrMapping/>
  </p:clrMapOvr>
  <p:transition spd="slow" advTm="0">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8814531"/>
      </p:ext>
    </p:extLst>
  </p:cSld>
  <p:clrMapOvr>
    <a:masterClrMapping/>
  </p:clrMapOvr>
  <p:transition spd="slow" advTm="0">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1" y="274650"/>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4" name="Rectangle 5"/>
          <p:cNvSpPr>
            <a:spLocks noGrp="1" noChangeArrowheads="1"/>
          </p:cNvSpPr>
          <p:nvPr>
            <p:ph type="ftr" sz="quarter" idx="11"/>
          </p:nvPr>
        </p:nvSpPr>
        <p:spPr/>
        <p:txBody>
          <a:bodyPr/>
          <a:lstStyle>
            <a:lvl1pPr>
              <a:defRPr>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5" name="Rectangle 6"/>
          <p:cNvSpPr>
            <a:spLocks noGrp="1" noChangeArrowheads="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EBD841A-F4D7-4F97-A464-457530A79E9C}" type="slidenum">
              <a:rPr kumimoji="0" lang="en-US" altLang="en-US" sz="16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600" b="0" i="0" u="none" strike="noStrike" kern="1200" cap="none" spc="0" normalizeH="0" baseline="0" noProof="0">
              <a:ln>
                <a:noFill/>
              </a:ln>
              <a:solidFill>
                <a:srgbClr val="898989"/>
              </a:solidFill>
              <a:effectLst/>
              <a:uLnTx/>
              <a:uFillTx/>
              <a:latin typeface="Calibri" pitchFamily="34" charset="0"/>
              <a:ea typeface="+mn-ea"/>
              <a:cs typeface="+mn-cs"/>
            </a:endParaRPr>
          </a:p>
        </p:txBody>
      </p:sp>
    </p:spTree>
    <p:extLst>
      <p:ext uri="{BB962C8B-B14F-4D97-AF65-F5344CB8AC3E}">
        <p14:creationId xmlns:p14="http://schemas.microsoft.com/office/powerpoint/2010/main" val="8469332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27BC03C-622A-44F9-B0BA-8DBB651E4E84}" type="slidenum">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899918745"/>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D3E0B95-F0E7-45F6-B8F2-707E60CE578A}" type="slidenum">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28607492"/>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2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B62FF79-83CD-4600-914F-8C15BBFA1977}" type="slidenum">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80204602"/>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F1A7E0A-1720-472C-AEB1-6D426A8F5148}" type="slidenum">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2367856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1F2A22-914D-43A9-863D-FA50FBDB5AE3}"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76335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B19230C-D3A6-4FC7-9E36-EF88D28A5884}" type="slidenum">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74020106"/>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A220AF3-8865-4D27-9018-768E4A482C12}" type="slidenum">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506240627"/>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85E81EA-AEE7-4D9F-B016-E1F8FBF8CB60}" type="slidenum">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754220827"/>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15"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7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15"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4ED4F76-D694-41D7-B077-5C31AB1651AD}" type="slidenum">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350408208"/>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A324E9E-FA1F-435E-8A93-D3901BEA676E}" type="slidenum">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871579"/>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0F569FC-83CC-4823-85C3-134763B3C73D}" type="slidenum">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1188121"/>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6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6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936C8D6-F624-430A-8EF8-D9EACCABF2F0}" type="slidenum">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67793067"/>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6"/>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611"/>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7"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8"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EB5BE0B-D854-4EE2-ADC7-9B5A4E254A24}" type="slidenum">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533441365"/>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6"/>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F54761D-68BC-4A40-8614-9F5AEC1C57C7}" type="slidenum">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59204844"/>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9"/>
            <a:ext cx="9144000" cy="1655763"/>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AFC4CA85-CD49-469B-A9DB-6478453D7C01}" type="datetimeFigureOut">
              <a:rPr kumimoji="0" lang="zh-CN" altLang="en-US" sz="900" b="0" i="0" u="none" strike="noStrike" kern="1200" cap="none" spc="0" normalizeH="0" baseline="0" noProof="0" smtClean="0">
                <a:ln>
                  <a:noFill/>
                </a:ln>
                <a:solidFill>
                  <a:srgbClr val="000000">
                    <a:tint val="75000"/>
                  </a:srgbClr>
                </a:solidFill>
                <a:effectLst/>
                <a:uLnTx/>
                <a:uFillTx/>
                <a:latin typeface="Arial" panose="020B0604020202020204" pitchFamily="34" charset="0"/>
                <a:cs typeface="+mn-cs"/>
              </a:rPr>
              <a:pPr marL="0" marR="0" lvl="0" indent="0" algn="l" defTabSz="914400" rtl="0" eaLnBrk="0" fontAlgn="base" latinLnBrk="0" hangingPunct="0">
                <a:lnSpc>
                  <a:spcPct val="100000"/>
                </a:lnSpc>
                <a:spcBef>
                  <a:spcPct val="0"/>
                </a:spcBef>
                <a:spcAft>
                  <a:spcPct val="0"/>
                </a:spcAft>
                <a:buClrTx/>
                <a:buSzTx/>
                <a:buFontTx/>
                <a:buNone/>
                <a:tabLst/>
                <a:defRPr/>
              </a:pPr>
              <a:t>2021/12/18</a:t>
            </a:fld>
            <a:endParaRPr kumimoji="0" lang="zh-CN" altLang="en-US" sz="900" b="0" i="0" u="none" strike="noStrike" kern="1200" cap="none" spc="0" normalizeH="0" baseline="0" noProof="0">
              <a:ln>
                <a:noFill/>
              </a:ln>
              <a:solidFill>
                <a:srgbClr val="000000">
                  <a:tint val="75000"/>
                </a:srgbClr>
              </a:solidFill>
              <a:effectLst/>
              <a:uLnTx/>
              <a:uFillTx/>
              <a:latin typeface="Arial" panose="020B0604020202020204" pitchFamily="34" charset="0"/>
              <a:cs typeface="+mn-cs"/>
            </a:endParaRPr>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900" b="0" i="0" u="none" strike="noStrike" kern="1200" cap="none" spc="0" normalizeH="0" baseline="0" noProof="0">
              <a:ln>
                <a:noFill/>
              </a:ln>
              <a:solidFill>
                <a:srgbClr val="000000">
                  <a:tint val="75000"/>
                </a:srgbClr>
              </a:solidFill>
              <a:effectLst/>
              <a:uLnTx/>
              <a:uFillTx/>
              <a:latin typeface="Arial" panose="020B0604020202020204" pitchFamily="34" charset="0"/>
              <a:cs typeface="+mn-cs"/>
            </a:endParaRPr>
          </a:p>
        </p:txBody>
      </p:sp>
      <p:sp>
        <p:nvSpPr>
          <p:cNvPr id="6" name="Slide Number Placeholder 5"/>
          <p:cNvSpPr>
            <a:spLocks noGrp="1"/>
          </p:cNvSpPr>
          <p:nvPr>
            <p:ph type="sldNum" sz="quarter" idx="12"/>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C9917B14-F00D-445D-A7E7-8DC203B7CE1F}" type="slidenum">
              <a:rPr kumimoji="0" lang="zh-CN" altLang="en-US" sz="900" b="0" i="0" u="none" strike="noStrike" kern="1200" cap="none" spc="0" normalizeH="0" baseline="0" noProof="0" smtClean="0">
                <a:ln>
                  <a:noFill/>
                </a:ln>
                <a:solidFill>
                  <a:srgbClr val="000000">
                    <a:tint val="75000"/>
                  </a:srgbClr>
                </a:solidFill>
                <a:effectLst/>
                <a:uLnTx/>
                <a:uFillTx/>
                <a:latin typeface="Arial" panose="020B0604020202020204" pitchFamily="34"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zh-CN" altLang="en-US" sz="900" b="0" i="0" u="none" strike="noStrike" kern="1200" cap="none" spc="0" normalizeH="0" baseline="0" noProof="0">
              <a:ln>
                <a:noFill/>
              </a:ln>
              <a:solidFill>
                <a:srgbClr val="000000">
                  <a:tint val="75000"/>
                </a:srgbClr>
              </a:solidFill>
              <a:effectLst/>
              <a:uLnTx/>
              <a:uFillTx/>
              <a:latin typeface="Arial" panose="020B0604020202020204" pitchFamily="34" charset="0"/>
              <a:cs typeface="+mn-cs"/>
            </a:endParaRPr>
          </a:p>
        </p:txBody>
      </p:sp>
    </p:spTree>
    <p:extLst>
      <p:ext uri="{BB962C8B-B14F-4D97-AF65-F5344CB8AC3E}">
        <p14:creationId xmlns:p14="http://schemas.microsoft.com/office/powerpoint/2010/main" val="1416772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57BE17-3EA1-4CE2-8E4F-836AE625D8FA}"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63351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E7327229-5BE6-4393-89C1-758D2C453961}" type="datetimeFigureOut">
              <a:rPr kumimoji="0" lang="zh-CN" altLang="en-US" sz="900" b="0" i="0" u="none" strike="noStrike" kern="1200" cap="none" spc="0" normalizeH="0" baseline="0" noProof="0" smtClean="0">
                <a:ln>
                  <a:noFill/>
                </a:ln>
                <a:solidFill>
                  <a:srgbClr val="000000">
                    <a:tint val="75000"/>
                  </a:srgbClr>
                </a:solidFill>
                <a:effectLst/>
                <a:uLnTx/>
                <a:uFillTx/>
                <a:latin typeface="Arial" panose="020B0604020202020204" pitchFamily="34" charset="0"/>
                <a:cs typeface="+mn-cs"/>
              </a:rPr>
              <a:pPr marL="0" marR="0" lvl="0" indent="0" algn="l" defTabSz="914400" rtl="0" eaLnBrk="0" fontAlgn="base" latinLnBrk="0" hangingPunct="0">
                <a:lnSpc>
                  <a:spcPct val="100000"/>
                </a:lnSpc>
                <a:spcBef>
                  <a:spcPct val="0"/>
                </a:spcBef>
                <a:spcAft>
                  <a:spcPct val="0"/>
                </a:spcAft>
                <a:buClrTx/>
                <a:buSzTx/>
                <a:buFontTx/>
                <a:buNone/>
                <a:tabLst/>
                <a:defRPr/>
              </a:pPr>
              <a:t>2021/12/18</a:t>
            </a:fld>
            <a:endParaRPr kumimoji="0" lang="zh-CN" altLang="en-US" sz="900" b="0" i="0" u="none" strike="noStrike" kern="1200" cap="none" spc="0" normalizeH="0" baseline="0" noProof="0">
              <a:ln>
                <a:noFill/>
              </a:ln>
              <a:solidFill>
                <a:srgbClr val="000000">
                  <a:tint val="75000"/>
                </a:srgbClr>
              </a:solidFill>
              <a:effectLst/>
              <a:uLnTx/>
              <a:uFillTx/>
              <a:latin typeface="Arial" panose="020B0604020202020204" pitchFamily="34" charset="0"/>
              <a:cs typeface="+mn-cs"/>
            </a:endParaRPr>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900" b="0" i="0" u="none" strike="noStrike" kern="1200" cap="none" spc="0" normalizeH="0" baseline="0" noProof="0">
              <a:ln>
                <a:noFill/>
              </a:ln>
              <a:solidFill>
                <a:srgbClr val="000000">
                  <a:tint val="75000"/>
                </a:srgbClr>
              </a:solidFill>
              <a:effectLst/>
              <a:uLnTx/>
              <a:uFillTx/>
              <a:latin typeface="Arial" panose="020B0604020202020204" pitchFamily="34" charset="0"/>
              <a:cs typeface="+mn-cs"/>
            </a:endParaRPr>
          </a:p>
        </p:txBody>
      </p:sp>
      <p:sp>
        <p:nvSpPr>
          <p:cNvPr id="6" name="Slide Number Placeholder 5"/>
          <p:cNvSpPr>
            <a:spLocks noGrp="1"/>
          </p:cNvSpPr>
          <p:nvPr>
            <p:ph type="sldNum" sz="quarter" idx="12"/>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28AEF2CF-61F8-4050-8C54-3B7EC61CA344}" type="slidenum">
              <a:rPr kumimoji="0" lang="zh-CN" altLang="en-US" sz="900" b="0" i="0" u="none" strike="noStrike" kern="1200" cap="none" spc="0" normalizeH="0" baseline="0" noProof="0" smtClean="0">
                <a:ln>
                  <a:noFill/>
                </a:ln>
                <a:solidFill>
                  <a:srgbClr val="000000">
                    <a:tint val="75000"/>
                  </a:srgbClr>
                </a:solidFill>
                <a:effectLst/>
                <a:uLnTx/>
                <a:uFillTx/>
                <a:latin typeface="Arial" panose="020B0604020202020204" pitchFamily="34"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zh-CN" altLang="en-US" sz="900" b="0" i="0" u="none" strike="noStrike" kern="1200" cap="none" spc="0" normalizeH="0" baseline="0" noProof="0">
              <a:ln>
                <a:noFill/>
              </a:ln>
              <a:solidFill>
                <a:srgbClr val="000000">
                  <a:tint val="75000"/>
                </a:srgbClr>
              </a:solidFill>
              <a:effectLst/>
              <a:uLnTx/>
              <a:uFillTx/>
              <a:latin typeface="Arial" panose="020B0604020202020204" pitchFamily="34" charset="0"/>
              <a:cs typeface="+mn-cs"/>
            </a:endParaRPr>
          </a:p>
        </p:txBody>
      </p:sp>
    </p:spTree>
    <p:extLst>
      <p:ext uri="{BB962C8B-B14F-4D97-AF65-F5344CB8AC3E}">
        <p14:creationId xmlns:p14="http://schemas.microsoft.com/office/powerpoint/2010/main" val="15076239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6"/>
            <a:ext cx="105156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3B23C2DF-85C3-40F6-893C-3EA3323A3541}" type="datetimeFigureOut">
              <a:rPr kumimoji="0" lang="zh-CN" altLang="en-US" sz="900" b="0" i="0" u="none" strike="noStrike" kern="1200" cap="none" spc="0" normalizeH="0" baseline="0" noProof="0" smtClean="0">
                <a:ln>
                  <a:noFill/>
                </a:ln>
                <a:solidFill>
                  <a:srgbClr val="000000">
                    <a:tint val="75000"/>
                  </a:srgbClr>
                </a:solidFill>
                <a:effectLst/>
                <a:uLnTx/>
                <a:uFillTx/>
                <a:latin typeface="Arial" panose="020B0604020202020204" pitchFamily="34" charset="0"/>
                <a:cs typeface="+mn-cs"/>
              </a:rPr>
              <a:pPr marL="0" marR="0" lvl="0" indent="0" algn="l" defTabSz="914400" rtl="0" eaLnBrk="0" fontAlgn="base" latinLnBrk="0" hangingPunct="0">
                <a:lnSpc>
                  <a:spcPct val="100000"/>
                </a:lnSpc>
                <a:spcBef>
                  <a:spcPct val="0"/>
                </a:spcBef>
                <a:spcAft>
                  <a:spcPct val="0"/>
                </a:spcAft>
                <a:buClrTx/>
                <a:buSzTx/>
                <a:buFontTx/>
                <a:buNone/>
                <a:tabLst/>
                <a:defRPr/>
              </a:pPr>
              <a:t>2021/12/18</a:t>
            </a:fld>
            <a:endParaRPr kumimoji="0" lang="zh-CN" altLang="en-US" sz="900" b="0" i="0" u="none" strike="noStrike" kern="1200" cap="none" spc="0" normalizeH="0" baseline="0" noProof="0">
              <a:ln>
                <a:noFill/>
              </a:ln>
              <a:solidFill>
                <a:srgbClr val="000000">
                  <a:tint val="75000"/>
                </a:srgbClr>
              </a:solidFill>
              <a:effectLst/>
              <a:uLnTx/>
              <a:uFillTx/>
              <a:latin typeface="Arial" panose="020B0604020202020204" pitchFamily="34" charset="0"/>
              <a:cs typeface="+mn-cs"/>
            </a:endParaRPr>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900" b="0" i="0" u="none" strike="noStrike" kern="1200" cap="none" spc="0" normalizeH="0" baseline="0" noProof="0">
              <a:ln>
                <a:noFill/>
              </a:ln>
              <a:solidFill>
                <a:srgbClr val="000000">
                  <a:tint val="75000"/>
                </a:srgbClr>
              </a:solidFill>
              <a:effectLst/>
              <a:uLnTx/>
              <a:uFillTx/>
              <a:latin typeface="Arial" panose="020B0604020202020204" pitchFamily="34" charset="0"/>
              <a:cs typeface="+mn-cs"/>
            </a:endParaRPr>
          </a:p>
        </p:txBody>
      </p:sp>
      <p:sp>
        <p:nvSpPr>
          <p:cNvPr id="6" name="Slide Number Placeholder 5"/>
          <p:cNvSpPr>
            <a:spLocks noGrp="1"/>
          </p:cNvSpPr>
          <p:nvPr>
            <p:ph type="sldNum" sz="quarter" idx="12"/>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9141A9E4-A9B8-46C1-8729-C28DCBB3D16B}" type="slidenum">
              <a:rPr kumimoji="0" lang="zh-CN" altLang="en-US" sz="900" b="0" i="0" u="none" strike="noStrike" kern="1200" cap="none" spc="0" normalizeH="0" baseline="0" noProof="0" smtClean="0">
                <a:ln>
                  <a:noFill/>
                </a:ln>
                <a:solidFill>
                  <a:srgbClr val="000000">
                    <a:tint val="75000"/>
                  </a:srgbClr>
                </a:solidFill>
                <a:effectLst/>
                <a:uLnTx/>
                <a:uFillTx/>
                <a:latin typeface="Arial" panose="020B0604020202020204" pitchFamily="34"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zh-CN" altLang="en-US" sz="900" b="0" i="0" u="none" strike="noStrike" kern="1200" cap="none" spc="0" normalizeH="0" baseline="0" noProof="0">
              <a:ln>
                <a:noFill/>
              </a:ln>
              <a:solidFill>
                <a:srgbClr val="000000">
                  <a:tint val="75000"/>
                </a:srgbClr>
              </a:solidFill>
              <a:effectLst/>
              <a:uLnTx/>
              <a:uFillTx/>
              <a:latin typeface="Arial" panose="020B0604020202020204" pitchFamily="34" charset="0"/>
              <a:cs typeface="+mn-cs"/>
            </a:endParaRPr>
          </a:p>
        </p:txBody>
      </p:sp>
    </p:spTree>
    <p:extLst>
      <p:ext uri="{BB962C8B-B14F-4D97-AF65-F5344CB8AC3E}">
        <p14:creationId xmlns:p14="http://schemas.microsoft.com/office/powerpoint/2010/main" val="31771460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4CD027A7-C80B-4681-8334-0A2B140E1B86}" type="datetimeFigureOut">
              <a:rPr kumimoji="0" lang="zh-CN" altLang="en-US" sz="900" b="0" i="0" u="none" strike="noStrike" kern="1200" cap="none" spc="0" normalizeH="0" baseline="0" noProof="0" smtClean="0">
                <a:ln>
                  <a:noFill/>
                </a:ln>
                <a:solidFill>
                  <a:srgbClr val="000000">
                    <a:tint val="75000"/>
                  </a:srgbClr>
                </a:solidFill>
                <a:effectLst/>
                <a:uLnTx/>
                <a:uFillTx/>
                <a:latin typeface="Arial" panose="020B0604020202020204" pitchFamily="34" charset="0"/>
                <a:cs typeface="+mn-cs"/>
              </a:rPr>
              <a:pPr marL="0" marR="0" lvl="0" indent="0" algn="l" defTabSz="914400" rtl="0" eaLnBrk="0" fontAlgn="base" latinLnBrk="0" hangingPunct="0">
                <a:lnSpc>
                  <a:spcPct val="100000"/>
                </a:lnSpc>
                <a:spcBef>
                  <a:spcPct val="0"/>
                </a:spcBef>
                <a:spcAft>
                  <a:spcPct val="0"/>
                </a:spcAft>
                <a:buClrTx/>
                <a:buSzTx/>
                <a:buFontTx/>
                <a:buNone/>
                <a:tabLst/>
                <a:defRPr/>
              </a:pPr>
              <a:t>2021/12/18</a:t>
            </a:fld>
            <a:endParaRPr kumimoji="0" lang="zh-CN" altLang="en-US" sz="900" b="0" i="0" u="none" strike="noStrike" kern="1200" cap="none" spc="0" normalizeH="0" baseline="0" noProof="0">
              <a:ln>
                <a:noFill/>
              </a:ln>
              <a:solidFill>
                <a:srgbClr val="000000">
                  <a:tint val="75000"/>
                </a:srgbClr>
              </a:solidFill>
              <a:effectLst/>
              <a:uLnTx/>
              <a:uFillTx/>
              <a:latin typeface="Arial" panose="020B0604020202020204" pitchFamily="34" charset="0"/>
              <a:cs typeface="+mn-cs"/>
            </a:endParaRPr>
          </a:p>
        </p:txBody>
      </p:sp>
      <p:sp>
        <p:nvSpPr>
          <p:cNvPr id="6" name="Footer Placeholder 5"/>
          <p:cNvSpPr>
            <a:spLocks noGrp="1"/>
          </p:cNvSpPr>
          <p:nvPr>
            <p:ph type="ftr" sz="quarter" idx="11"/>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900" b="0" i="0" u="none" strike="noStrike" kern="1200" cap="none" spc="0" normalizeH="0" baseline="0" noProof="0">
              <a:ln>
                <a:noFill/>
              </a:ln>
              <a:solidFill>
                <a:srgbClr val="000000">
                  <a:tint val="75000"/>
                </a:srgbClr>
              </a:solidFill>
              <a:effectLst/>
              <a:uLnTx/>
              <a:uFillTx/>
              <a:latin typeface="Arial" panose="020B0604020202020204" pitchFamily="34" charset="0"/>
              <a:cs typeface="+mn-cs"/>
            </a:endParaRPr>
          </a:p>
        </p:txBody>
      </p:sp>
      <p:sp>
        <p:nvSpPr>
          <p:cNvPr id="7" name="Slide Number Placeholder 6"/>
          <p:cNvSpPr>
            <a:spLocks noGrp="1"/>
          </p:cNvSpPr>
          <p:nvPr>
            <p:ph type="sldNum" sz="quarter" idx="12"/>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8F572415-0208-48E4-BCDF-928860C31127}" type="slidenum">
              <a:rPr kumimoji="0" lang="zh-CN" altLang="en-US" sz="900" b="0" i="0" u="none" strike="noStrike" kern="1200" cap="none" spc="0" normalizeH="0" baseline="0" noProof="0" smtClean="0">
                <a:ln>
                  <a:noFill/>
                </a:ln>
                <a:solidFill>
                  <a:srgbClr val="000000">
                    <a:tint val="75000"/>
                  </a:srgbClr>
                </a:solidFill>
                <a:effectLst/>
                <a:uLnTx/>
                <a:uFillTx/>
                <a:latin typeface="Arial" panose="020B0604020202020204" pitchFamily="34"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zh-CN" altLang="en-US" sz="900" b="0" i="0" u="none" strike="noStrike" kern="1200" cap="none" spc="0" normalizeH="0" baseline="0" noProof="0">
              <a:ln>
                <a:noFill/>
              </a:ln>
              <a:solidFill>
                <a:srgbClr val="000000">
                  <a:tint val="75000"/>
                </a:srgbClr>
              </a:solidFill>
              <a:effectLst/>
              <a:uLnTx/>
              <a:uFillTx/>
              <a:latin typeface="Arial" panose="020B0604020202020204" pitchFamily="34" charset="0"/>
              <a:cs typeface="+mn-cs"/>
            </a:endParaRPr>
          </a:p>
        </p:txBody>
      </p:sp>
    </p:spTree>
    <p:extLst>
      <p:ext uri="{BB962C8B-B14F-4D97-AF65-F5344CB8AC3E}">
        <p14:creationId xmlns:p14="http://schemas.microsoft.com/office/powerpoint/2010/main" val="3080417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6172202"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4836D0EE-6405-4E23-A866-2BD7E7DF10D1}" type="datetimeFigureOut">
              <a:rPr kumimoji="0" lang="zh-CN" altLang="en-US" sz="900" b="0" i="0" u="none" strike="noStrike" kern="1200" cap="none" spc="0" normalizeH="0" baseline="0" noProof="0" smtClean="0">
                <a:ln>
                  <a:noFill/>
                </a:ln>
                <a:solidFill>
                  <a:srgbClr val="000000">
                    <a:tint val="75000"/>
                  </a:srgbClr>
                </a:solidFill>
                <a:effectLst/>
                <a:uLnTx/>
                <a:uFillTx/>
                <a:latin typeface="Arial" panose="020B0604020202020204" pitchFamily="34" charset="0"/>
                <a:cs typeface="+mn-cs"/>
              </a:rPr>
              <a:pPr marL="0" marR="0" lvl="0" indent="0" algn="l" defTabSz="914400" rtl="0" eaLnBrk="0" fontAlgn="base" latinLnBrk="0" hangingPunct="0">
                <a:lnSpc>
                  <a:spcPct val="100000"/>
                </a:lnSpc>
                <a:spcBef>
                  <a:spcPct val="0"/>
                </a:spcBef>
                <a:spcAft>
                  <a:spcPct val="0"/>
                </a:spcAft>
                <a:buClrTx/>
                <a:buSzTx/>
                <a:buFontTx/>
                <a:buNone/>
                <a:tabLst/>
                <a:defRPr/>
              </a:pPr>
              <a:t>2021/12/18</a:t>
            </a:fld>
            <a:endParaRPr kumimoji="0" lang="zh-CN" altLang="en-US" sz="900" b="0" i="0" u="none" strike="noStrike" kern="1200" cap="none" spc="0" normalizeH="0" baseline="0" noProof="0">
              <a:ln>
                <a:noFill/>
              </a:ln>
              <a:solidFill>
                <a:srgbClr val="000000">
                  <a:tint val="75000"/>
                </a:srgbClr>
              </a:solidFill>
              <a:effectLst/>
              <a:uLnTx/>
              <a:uFillTx/>
              <a:latin typeface="Arial" panose="020B0604020202020204" pitchFamily="34" charset="0"/>
              <a:cs typeface="+mn-cs"/>
            </a:endParaRPr>
          </a:p>
        </p:txBody>
      </p:sp>
      <p:sp>
        <p:nvSpPr>
          <p:cNvPr id="8" name="Footer Placeholder 7"/>
          <p:cNvSpPr>
            <a:spLocks noGrp="1"/>
          </p:cNvSpPr>
          <p:nvPr>
            <p:ph type="ftr" sz="quarter" idx="11"/>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900" b="0" i="0" u="none" strike="noStrike" kern="1200" cap="none" spc="0" normalizeH="0" baseline="0" noProof="0">
              <a:ln>
                <a:noFill/>
              </a:ln>
              <a:solidFill>
                <a:srgbClr val="000000">
                  <a:tint val="75000"/>
                </a:srgbClr>
              </a:solidFill>
              <a:effectLst/>
              <a:uLnTx/>
              <a:uFillTx/>
              <a:latin typeface="Arial" panose="020B0604020202020204" pitchFamily="34" charset="0"/>
              <a:cs typeface="+mn-cs"/>
            </a:endParaRPr>
          </a:p>
        </p:txBody>
      </p:sp>
      <p:sp>
        <p:nvSpPr>
          <p:cNvPr id="9" name="Slide Number Placeholder 8"/>
          <p:cNvSpPr>
            <a:spLocks noGrp="1"/>
          </p:cNvSpPr>
          <p:nvPr>
            <p:ph type="sldNum" sz="quarter" idx="12"/>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36B5506A-EC47-42C2-855F-D94382CD9E3D}" type="slidenum">
              <a:rPr kumimoji="0" lang="zh-CN" altLang="en-US" sz="900" b="0" i="0" u="none" strike="noStrike" kern="1200" cap="none" spc="0" normalizeH="0" baseline="0" noProof="0" smtClean="0">
                <a:ln>
                  <a:noFill/>
                </a:ln>
                <a:solidFill>
                  <a:srgbClr val="000000">
                    <a:tint val="75000"/>
                  </a:srgbClr>
                </a:solidFill>
                <a:effectLst/>
                <a:uLnTx/>
                <a:uFillTx/>
                <a:latin typeface="Arial" panose="020B0604020202020204" pitchFamily="34"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zh-CN" altLang="en-US" sz="900" b="0" i="0" u="none" strike="noStrike" kern="1200" cap="none" spc="0" normalizeH="0" baseline="0" noProof="0">
              <a:ln>
                <a:noFill/>
              </a:ln>
              <a:solidFill>
                <a:srgbClr val="000000">
                  <a:tint val="75000"/>
                </a:srgbClr>
              </a:solidFill>
              <a:effectLst/>
              <a:uLnTx/>
              <a:uFillTx/>
              <a:latin typeface="Arial" panose="020B0604020202020204" pitchFamily="34" charset="0"/>
              <a:cs typeface="+mn-cs"/>
            </a:endParaRPr>
          </a:p>
        </p:txBody>
      </p:sp>
    </p:spTree>
    <p:extLst>
      <p:ext uri="{BB962C8B-B14F-4D97-AF65-F5344CB8AC3E}">
        <p14:creationId xmlns:p14="http://schemas.microsoft.com/office/powerpoint/2010/main" val="21582234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仅标题">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图片 8" descr="图片包含 鲜花, 树, 植物, 花瓶&#10;&#10;已生成极高可信度的说明"/>
          <p:cNvPicPr>
            <a:picLocks noChangeAspect="1"/>
          </p:cNvPicPr>
          <p:nvPr userDrawn="1"/>
        </p:nvPicPr>
        <p:blipFill>
          <a:blip r:embed="rId3">
            <a:extLst>
              <a:ext uri="{28A0092B-C50C-407E-A947-70E740481C1C}">
                <a14:useLocalDpi xmlns:a14="http://schemas.microsoft.com/office/drawing/2010/main" val="0"/>
              </a:ext>
            </a:extLst>
          </a:blip>
          <a:srcRect b="14571"/>
          <a:stretch>
            <a:fillRect/>
          </a:stretch>
        </p:blipFill>
        <p:spPr bwMode="auto">
          <a:xfrm>
            <a:off x="-23283" y="0"/>
            <a:ext cx="1221528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83921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13AD97DC-8ED0-4FCB-A813-914EDF7C6652}" type="datetimeFigureOut">
              <a:rPr kumimoji="0" lang="zh-CN" altLang="en-US" sz="900" b="0" i="0" u="none" strike="noStrike" kern="1200" cap="none" spc="0" normalizeH="0" baseline="0" noProof="0" smtClean="0">
                <a:ln>
                  <a:noFill/>
                </a:ln>
                <a:solidFill>
                  <a:srgbClr val="000000">
                    <a:tint val="75000"/>
                  </a:srgbClr>
                </a:solidFill>
                <a:effectLst/>
                <a:uLnTx/>
                <a:uFillTx/>
                <a:latin typeface="Arial" panose="020B0604020202020204" pitchFamily="34" charset="0"/>
                <a:cs typeface="+mn-cs"/>
              </a:rPr>
              <a:pPr marL="0" marR="0" lvl="0" indent="0" algn="l" defTabSz="914400" rtl="0" eaLnBrk="0" fontAlgn="base" latinLnBrk="0" hangingPunct="0">
                <a:lnSpc>
                  <a:spcPct val="100000"/>
                </a:lnSpc>
                <a:spcBef>
                  <a:spcPct val="0"/>
                </a:spcBef>
                <a:spcAft>
                  <a:spcPct val="0"/>
                </a:spcAft>
                <a:buClrTx/>
                <a:buSzTx/>
                <a:buFontTx/>
                <a:buNone/>
                <a:tabLst/>
                <a:defRPr/>
              </a:pPr>
              <a:t>2021/12/18</a:t>
            </a:fld>
            <a:endParaRPr kumimoji="0" lang="zh-CN" altLang="en-US" sz="900" b="0" i="0" u="none" strike="noStrike" kern="1200" cap="none" spc="0" normalizeH="0" baseline="0" noProof="0">
              <a:ln>
                <a:noFill/>
              </a:ln>
              <a:solidFill>
                <a:srgbClr val="000000">
                  <a:tint val="75000"/>
                </a:srgbClr>
              </a:solidFill>
              <a:effectLst/>
              <a:uLnTx/>
              <a:uFillTx/>
              <a:latin typeface="Arial" panose="020B0604020202020204" pitchFamily="34" charset="0"/>
              <a:cs typeface="+mn-cs"/>
            </a:endParaRPr>
          </a:p>
        </p:txBody>
      </p:sp>
      <p:sp>
        <p:nvSpPr>
          <p:cNvPr id="3" name="Footer Placeholder 2"/>
          <p:cNvSpPr>
            <a:spLocks noGrp="1"/>
          </p:cNvSpPr>
          <p:nvPr>
            <p:ph type="ftr" sz="quarter" idx="11"/>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900" b="0" i="0" u="none" strike="noStrike" kern="1200" cap="none" spc="0" normalizeH="0" baseline="0" noProof="0">
              <a:ln>
                <a:noFill/>
              </a:ln>
              <a:solidFill>
                <a:srgbClr val="000000">
                  <a:tint val="75000"/>
                </a:srgbClr>
              </a:solidFill>
              <a:effectLst/>
              <a:uLnTx/>
              <a:uFillTx/>
              <a:latin typeface="Arial" panose="020B0604020202020204" pitchFamily="34" charset="0"/>
              <a:cs typeface="+mn-cs"/>
            </a:endParaRPr>
          </a:p>
        </p:txBody>
      </p:sp>
      <p:sp>
        <p:nvSpPr>
          <p:cNvPr id="4" name="Slide Number Placeholder 3"/>
          <p:cNvSpPr>
            <a:spLocks noGrp="1"/>
          </p:cNvSpPr>
          <p:nvPr>
            <p:ph type="sldNum" sz="quarter" idx="12"/>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A2D07A83-00A7-4FC6-AB97-BC1DC2358D56}" type="slidenum">
              <a:rPr kumimoji="0" lang="zh-CN" altLang="en-US" sz="900" b="0" i="0" u="none" strike="noStrike" kern="1200" cap="none" spc="0" normalizeH="0" baseline="0" noProof="0" smtClean="0">
                <a:ln>
                  <a:noFill/>
                </a:ln>
                <a:solidFill>
                  <a:srgbClr val="000000">
                    <a:tint val="75000"/>
                  </a:srgbClr>
                </a:solidFill>
                <a:effectLst/>
                <a:uLnTx/>
                <a:uFillTx/>
                <a:latin typeface="Arial" panose="020B0604020202020204" pitchFamily="34"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zh-CN" altLang="en-US" sz="900" b="0" i="0" u="none" strike="noStrike" kern="1200" cap="none" spc="0" normalizeH="0" baseline="0" noProof="0">
              <a:ln>
                <a:noFill/>
              </a:ln>
              <a:solidFill>
                <a:srgbClr val="000000">
                  <a:tint val="75000"/>
                </a:srgbClr>
              </a:solidFill>
              <a:effectLst/>
              <a:uLnTx/>
              <a:uFillTx/>
              <a:latin typeface="Arial" panose="020B0604020202020204" pitchFamily="34" charset="0"/>
              <a:cs typeface="+mn-cs"/>
            </a:endParaRPr>
          </a:p>
        </p:txBody>
      </p:sp>
    </p:spTree>
    <p:extLst>
      <p:ext uri="{BB962C8B-B14F-4D97-AF65-F5344CB8AC3E}">
        <p14:creationId xmlns:p14="http://schemas.microsoft.com/office/powerpoint/2010/main" val="26243905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8"/>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E11FD381-BA60-4094-B19F-CFB9B5B2C554}" type="datetimeFigureOut">
              <a:rPr kumimoji="0" lang="zh-CN" altLang="en-US" sz="900" b="0" i="0" u="none" strike="noStrike" kern="1200" cap="none" spc="0" normalizeH="0" baseline="0" noProof="0" smtClean="0">
                <a:ln>
                  <a:noFill/>
                </a:ln>
                <a:solidFill>
                  <a:srgbClr val="000000">
                    <a:tint val="75000"/>
                  </a:srgbClr>
                </a:solidFill>
                <a:effectLst/>
                <a:uLnTx/>
                <a:uFillTx/>
                <a:latin typeface="Arial" panose="020B0604020202020204" pitchFamily="34" charset="0"/>
                <a:cs typeface="+mn-cs"/>
              </a:rPr>
              <a:pPr marL="0" marR="0" lvl="0" indent="0" algn="l" defTabSz="914400" rtl="0" eaLnBrk="0" fontAlgn="base" latinLnBrk="0" hangingPunct="0">
                <a:lnSpc>
                  <a:spcPct val="100000"/>
                </a:lnSpc>
                <a:spcBef>
                  <a:spcPct val="0"/>
                </a:spcBef>
                <a:spcAft>
                  <a:spcPct val="0"/>
                </a:spcAft>
                <a:buClrTx/>
                <a:buSzTx/>
                <a:buFontTx/>
                <a:buNone/>
                <a:tabLst/>
                <a:defRPr/>
              </a:pPr>
              <a:t>2021/12/18</a:t>
            </a:fld>
            <a:endParaRPr kumimoji="0" lang="zh-CN" altLang="en-US" sz="900" b="0" i="0" u="none" strike="noStrike" kern="1200" cap="none" spc="0" normalizeH="0" baseline="0" noProof="0">
              <a:ln>
                <a:noFill/>
              </a:ln>
              <a:solidFill>
                <a:srgbClr val="000000">
                  <a:tint val="75000"/>
                </a:srgbClr>
              </a:solidFill>
              <a:effectLst/>
              <a:uLnTx/>
              <a:uFillTx/>
              <a:latin typeface="Arial" panose="020B0604020202020204" pitchFamily="34" charset="0"/>
              <a:cs typeface="+mn-cs"/>
            </a:endParaRPr>
          </a:p>
        </p:txBody>
      </p:sp>
      <p:sp>
        <p:nvSpPr>
          <p:cNvPr id="6" name="Footer Placeholder 5"/>
          <p:cNvSpPr>
            <a:spLocks noGrp="1"/>
          </p:cNvSpPr>
          <p:nvPr>
            <p:ph type="ftr" sz="quarter" idx="11"/>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900" b="0" i="0" u="none" strike="noStrike" kern="1200" cap="none" spc="0" normalizeH="0" baseline="0" noProof="0">
              <a:ln>
                <a:noFill/>
              </a:ln>
              <a:solidFill>
                <a:srgbClr val="000000">
                  <a:tint val="75000"/>
                </a:srgbClr>
              </a:solidFill>
              <a:effectLst/>
              <a:uLnTx/>
              <a:uFillTx/>
              <a:latin typeface="Arial" panose="020B0604020202020204" pitchFamily="34" charset="0"/>
              <a:cs typeface="+mn-cs"/>
            </a:endParaRPr>
          </a:p>
        </p:txBody>
      </p:sp>
      <p:sp>
        <p:nvSpPr>
          <p:cNvPr id="7" name="Slide Number Placeholder 6"/>
          <p:cNvSpPr>
            <a:spLocks noGrp="1"/>
          </p:cNvSpPr>
          <p:nvPr>
            <p:ph type="sldNum" sz="quarter" idx="12"/>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D9C7D27B-15BB-4C39-8F39-D9A858C73DA2}" type="slidenum">
              <a:rPr kumimoji="0" lang="zh-CN" altLang="en-US" sz="900" b="0" i="0" u="none" strike="noStrike" kern="1200" cap="none" spc="0" normalizeH="0" baseline="0" noProof="0" smtClean="0">
                <a:ln>
                  <a:noFill/>
                </a:ln>
                <a:solidFill>
                  <a:srgbClr val="000000">
                    <a:tint val="75000"/>
                  </a:srgbClr>
                </a:solidFill>
                <a:effectLst/>
                <a:uLnTx/>
                <a:uFillTx/>
                <a:latin typeface="Arial" panose="020B0604020202020204" pitchFamily="34"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zh-CN" altLang="en-US" sz="900" b="0" i="0" u="none" strike="noStrike" kern="1200" cap="none" spc="0" normalizeH="0" baseline="0" noProof="0">
              <a:ln>
                <a:noFill/>
              </a:ln>
              <a:solidFill>
                <a:srgbClr val="000000">
                  <a:tint val="75000"/>
                </a:srgbClr>
              </a:solidFill>
              <a:effectLst/>
              <a:uLnTx/>
              <a:uFillTx/>
              <a:latin typeface="Arial" panose="020B0604020202020204" pitchFamily="34" charset="0"/>
              <a:cs typeface="+mn-cs"/>
            </a:endParaRPr>
          </a:p>
        </p:txBody>
      </p:sp>
    </p:spTree>
    <p:extLst>
      <p:ext uri="{BB962C8B-B14F-4D97-AF65-F5344CB8AC3E}">
        <p14:creationId xmlns:p14="http://schemas.microsoft.com/office/powerpoint/2010/main" val="8150446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8"/>
            <a:ext cx="6172200" cy="4873625"/>
          </a:xfrm>
        </p:spPr>
        <p:txBody>
          <a:bodyPr rtlCol="0">
            <a:normAutofit/>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r>
              <a:rPr lang="zh-CN" altLang="en-US" noProof="0"/>
              <a:t>单击图标添加图片</a:t>
            </a:r>
            <a:endParaRPr lang="en-US" noProof="0"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B2CFA4F4-7B5F-4EC4-82A2-69F8BBBB50A2}" type="datetimeFigureOut">
              <a:rPr kumimoji="0" lang="zh-CN" altLang="en-US" sz="900" b="0" i="0" u="none" strike="noStrike" kern="1200" cap="none" spc="0" normalizeH="0" baseline="0" noProof="0" smtClean="0">
                <a:ln>
                  <a:noFill/>
                </a:ln>
                <a:solidFill>
                  <a:srgbClr val="000000">
                    <a:tint val="75000"/>
                  </a:srgbClr>
                </a:solidFill>
                <a:effectLst/>
                <a:uLnTx/>
                <a:uFillTx/>
                <a:latin typeface="Arial" panose="020B0604020202020204" pitchFamily="34" charset="0"/>
                <a:cs typeface="+mn-cs"/>
              </a:rPr>
              <a:pPr marL="0" marR="0" lvl="0" indent="0" algn="l" defTabSz="914400" rtl="0" eaLnBrk="0" fontAlgn="base" latinLnBrk="0" hangingPunct="0">
                <a:lnSpc>
                  <a:spcPct val="100000"/>
                </a:lnSpc>
                <a:spcBef>
                  <a:spcPct val="0"/>
                </a:spcBef>
                <a:spcAft>
                  <a:spcPct val="0"/>
                </a:spcAft>
                <a:buClrTx/>
                <a:buSzTx/>
                <a:buFontTx/>
                <a:buNone/>
                <a:tabLst/>
                <a:defRPr/>
              </a:pPr>
              <a:t>2021/12/18</a:t>
            </a:fld>
            <a:endParaRPr kumimoji="0" lang="zh-CN" altLang="en-US" sz="900" b="0" i="0" u="none" strike="noStrike" kern="1200" cap="none" spc="0" normalizeH="0" baseline="0" noProof="0">
              <a:ln>
                <a:noFill/>
              </a:ln>
              <a:solidFill>
                <a:srgbClr val="000000">
                  <a:tint val="75000"/>
                </a:srgbClr>
              </a:solidFill>
              <a:effectLst/>
              <a:uLnTx/>
              <a:uFillTx/>
              <a:latin typeface="Arial" panose="020B0604020202020204" pitchFamily="34" charset="0"/>
              <a:cs typeface="+mn-cs"/>
            </a:endParaRPr>
          </a:p>
        </p:txBody>
      </p:sp>
      <p:sp>
        <p:nvSpPr>
          <p:cNvPr id="6" name="Footer Placeholder 5"/>
          <p:cNvSpPr>
            <a:spLocks noGrp="1"/>
          </p:cNvSpPr>
          <p:nvPr>
            <p:ph type="ftr" sz="quarter" idx="11"/>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900" b="0" i="0" u="none" strike="noStrike" kern="1200" cap="none" spc="0" normalizeH="0" baseline="0" noProof="0">
              <a:ln>
                <a:noFill/>
              </a:ln>
              <a:solidFill>
                <a:srgbClr val="000000">
                  <a:tint val="75000"/>
                </a:srgbClr>
              </a:solidFill>
              <a:effectLst/>
              <a:uLnTx/>
              <a:uFillTx/>
              <a:latin typeface="Arial" panose="020B0604020202020204" pitchFamily="34" charset="0"/>
              <a:cs typeface="+mn-cs"/>
            </a:endParaRPr>
          </a:p>
        </p:txBody>
      </p:sp>
      <p:sp>
        <p:nvSpPr>
          <p:cNvPr id="7" name="Slide Number Placeholder 6"/>
          <p:cNvSpPr>
            <a:spLocks noGrp="1"/>
          </p:cNvSpPr>
          <p:nvPr>
            <p:ph type="sldNum" sz="quarter" idx="12"/>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693D2F77-8C15-49D5-9E85-9C58092C38D9}" type="slidenum">
              <a:rPr kumimoji="0" lang="zh-CN" altLang="en-US" sz="900" b="0" i="0" u="none" strike="noStrike" kern="1200" cap="none" spc="0" normalizeH="0" baseline="0" noProof="0" smtClean="0">
                <a:ln>
                  <a:noFill/>
                </a:ln>
                <a:solidFill>
                  <a:srgbClr val="000000">
                    <a:tint val="75000"/>
                  </a:srgbClr>
                </a:solidFill>
                <a:effectLst/>
                <a:uLnTx/>
                <a:uFillTx/>
                <a:latin typeface="Arial" panose="020B0604020202020204" pitchFamily="34"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zh-CN" altLang="en-US" sz="900" b="0" i="0" u="none" strike="noStrike" kern="1200" cap="none" spc="0" normalizeH="0" baseline="0" noProof="0">
              <a:ln>
                <a:noFill/>
              </a:ln>
              <a:solidFill>
                <a:srgbClr val="000000">
                  <a:tint val="75000"/>
                </a:srgbClr>
              </a:solidFill>
              <a:effectLst/>
              <a:uLnTx/>
              <a:uFillTx/>
              <a:latin typeface="Arial" panose="020B0604020202020204" pitchFamily="34" charset="0"/>
              <a:cs typeface="+mn-cs"/>
            </a:endParaRPr>
          </a:p>
        </p:txBody>
      </p:sp>
    </p:spTree>
    <p:extLst>
      <p:ext uri="{BB962C8B-B14F-4D97-AF65-F5344CB8AC3E}">
        <p14:creationId xmlns:p14="http://schemas.microsoft.com/office/powerpoint/2010/main" val="7099541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7EADCB5E-5FD7-4F49-8F71-69D0A6E75EE2}" type="datetimeFigureOut">
              <a:rPr kumimoji="0" lang="zh-CN" altLang="en-US" sz="900" b="0" i="0" u="none" strike="noStrike" kern="1200" cap="none" spc="0" normalizeH="0" baseline="0" noProof="0" smtClean="0">
                <a:ln>
                  <a:noFill/>
                </a:ln>
                <a:solidFill>
                  <a:srgbClr val="000000">
                    <a:tint val="75000"/>
                  </a:srgbClr>
                </a:solidFill>
                <a:effectLst/>
                <a:uLnTx/>
                <a:uFillTx/>
                <a:latin typeface="Arial" panose="020B0604020202020204" pitchFamily="34" charset="0"/>
                <a:cs typeface="+mn-cs"/>
              </a:rPr>
              <a:pPr marL="0" marR="0" lvl="0" indent="0" algn="l" defTabSz="914400" rtl="0" eaLnBrk="0" fontAlgn="base" latinLnBrk="0" hangingPunct="0">
                <a:lnSpc>
                  <a:spcPct val="100000"/>
                </a:lnSpc>
                <a:spcBef>
                  <a:spcPct val="0"/>
                </a:spcBef>
                <a:spcAft>
                  <a:spcPct val="0"/>
                </a:spcAft>
                <a:buClrTx/>
                <a:buSzTx/>
                <a:buFontTx/>
                <a:buNone/>
                <a:tabLst/>
                <a:defRPr/>
              </a:pPr>
              <a:t>2021/12/18</a:t>
            </a:fld>
            <a:endParaRPr kumimoji="0" lang="zh-CN" altLang="en-US" sz="900" b="0" i="0" u="none" strike="noStrike" kern="1200" cap="none" spc="0" normalizeH="0" baseline="0" noProof="0">
              <a:ln>
                <a:noFill/>
              </a:ln>
              <a:solidFill>
                <a:srgbClr val="000000">
                  <a:tint val="75000"/>
                </a:srgbClr>
              </a:solidFill>
              <a:effectLst/>
              <a:uLnTx/>
              <a:uFillTx/>
              <a:latin typeface="Arial" panose="020B0604020202020204" pitchFamily="34" charset="0"/>
              <a:cs typeface="+mn-cs"/>
            </a:endParaRPr>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900" b="0" i="0" u="none" strike="noStrike" kern="1200" cap="none" spc="0" normalizeH="0" baseline="0" noProof="0">
              <a:ln>
                <a:noFill/>
              </a:ln>
              <a:solidFill>
                <a:srgbClr val="000000">
                  <a:tint val="75000"/>
                </a:srgbClr>
              </a:solidFill>
              <a:effectLst/>
              <a:uLnTx/>
              <a:uFillTx/>
              <a:latin typeface="Arial" panose="020B0604020202020204" pitchFamily="34" charset="0"/>
              <a:cs typeface="+mn-cs"/>
            </a:endParaRPr>
          </a:p>
        </p:txBody>
      </p:sp>
      <p:sp>
        <p:nvSpPr>
          <p:cNvPr id="6" name="Slide Number Placeholder 5"/>
          <p:cNvSpPr>
            <a:spLocks noGrp="1"/>
          </p:cNvSpPr>
          <p:nvPr>
            <p:ph type="sldNum" sz="quarter" idx="12"/>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3B81F4B5-DF1F-4E9E-924B-4A914F2267CF}" type="slidenum">
              <a:rPr kumimoji="0" lang="zh-CN" altLang="en-US" sz="900" b="0" i="0" u="none" strike="noStrike" kern="1200" cap="none" spc="0" normalizeH="0" baseline="0" noProof="0" smtClean="0">
                <a:ln>
                  <a:noFill/>
                </a:ln>
                <a:solidFill>
                  <a:srgbClr val="000000">
                    <a:tint val="75000"/>
                  </a:srgbClr>
                </a:solidFill>
                <a:effectLst/>
                <a:uLnTx/>
                <a:uFillTx/>
                <a:latin typeface="Arial" panose="020B0604020202020204" pitchFamily="34"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zh-CN" altLang="en-US" sz="900" b="0" i="0" u="none" strike="noStrike" kern="1200" cap="none" spc="0" normalizeH="0" baseline="0" noProof="0">
              <a:ln>
                <a:noFill/>
              </a:ln>
              <a:solidFill>
                <a:srgbClr val="000000">
                  <a:tint val="75000"/>
                </a:srgbClr>
              </a:solidFill>
              <a:effectLst/>
              <a:uLnTx/>
              <a:uFillTx/>
              <a:latin typeface="Arial" panose="020B0604020202020204" pitchFamily="34" charset="0"/>
              <a:cs typeface="+mn-cs"/>
            </a:endParaRPr>
          </a:p>
        </p:txBody>
      </p:sp>
    </p:spTree>
    <p:extLst>
      <p:ext uri="{BB962C8B-B14F-4D97-AF65-F5344CB8AC3E}">
        <p14:creationId xmlns:p14="http://schemas.microsoft.com/office/powerpoint/2010/main" val="33561067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8"/>
            <a:ext cx="2628900" cy="581183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2" y="365128"/>
            <a:ext cx="7734300" cy="581183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09B080E8-1873-475F-AE4D-BEAE0F0B4052}" type="datetimeFigureOut">
              <a:rPr kumimoji="0" lang="zh-CN" altLang="en-US" sz="900" b="0" i="0" u="none" strike="noStrike" kern="1200" cap="none" spc="0" normalizeH="0" baseline="0" noProof="0" smtClean="0">
                <a:ln>
                  <a:noFill/>
                </a:ln>
                <a:solidFill>
                  <a:srgbClr val="000000">
                    <a:tint val="75000"/>
                  </a:srgbClr>
                </a:solidFill>
                <a:effectLst/>
                <a:uLnTx/>
                <a:uFillTx/>
                <a:latin typeface="Arial" panose="020B0604020202020204" pitchFamily="34" charset="0"/>
                <a:cs typeface="+mn-cs"/>
              </a:rPr>
              <a:pPr marL="0" marR="0" lvl="0" indent="0" algn="l" defTabSz="914400" rtl="0" eaLnBrk="0" fontAlgn="base" latinLnBrk="0" hangingPunct="0">
                <a:lnSpc>
                  <a:spcPct val="100000"/>
                </a:lnSpc>
                <a:spcBef>
                  <a:spcPct val="0"/>
                </a:spcBef>
                <a:spcAft>
                  <a:spcPct val="0"/>
                </a:spcAft>
                <a:buClrTx/>
                <a:buSzTx/>
                <a:buFontTx/>
                <a:buNone/>
                <a:tabLst/>
                <a:defRPr/>
              </a:pPr>
              <a:t>2021/12/18</a:t>
            </a:fld>
            <a:endParaRPr kumimoji="0" lang="zh-CN" altLang="en-US" sz="900" b="0" i="0" u="none" strike="noStrike" kern="1200" cap="none" spc="0" normalizeH="0" baseline="0" noProof="0">
              <a:ln>
                <a:noFill/>
              </a:ln>
              <a:solidFill>
                <a:srgbClr val="000000">
                  <a:tint val="75000"/>
                </a:srgbClr>
              </a:solidFill>
              <a:effectLst/>
              <a:uLnTx/>
              <a:uFillTx/>
              <a:latin typeface="Arial" panose="020B0604020202020204" pitchFamily="34" charset="0"/>
              <a:cs typeface="+mn-cs"/>
            </a:endParaRPr>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900" b="0" i="0" u="none" strike="noStrike" kern="1200" cap="none" spc="0" normalizeH="0" baseline="0" noProof="0">
              <a:ln>
                <a:noFill/>
              </a:ln>
              <a:solidFill>
                <a:srgbClr val="000000">
                  <a:tint val="75000"/>
                </a:srgbClr>
              </a:solidFill>
              <a:effectLst/>
              <a:uLnTx/>
              <a:uFillTx/>
              <a:latin typeface="Arial" panose="020B0604020202020204" pitchFamily="34" charset="0"/>
              <a:cs typeface="+mn-cs"/>
            </a:endParaRPr>
          </a:p>
        </p:txBody>
      </p:sp>
      <p:sp>
        <p:nvSpPr>
          <p:cNvPr id="6" name="Slide Number Placeholder 5"/>
          <p:cNvSpPr>
            <a:spLocks noGrp="1"/>
          </p:cNvSpPr>
          <p:nvPr>
            <p:ph type="sldNum" sz="quarter" idx="12"/>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BC7D003-216D-4B5E-9789-BC5B8153975D}" type="slidenum">
              <a:rPr kumimoji="0" lang="zh-CN" altLang="en-US" sz="900" b="0" i="0" u="none" strike="noStrike" kern="1200" cap="none" spc="0" normalizeH="0" baseline="0" noProof="0" smtClean="0">
                <a:ln>
                  <a:noFill/>
                </a:ln>
                <a:solidFill>
                  <a:srgbClr val="000000">
                    <a:tint val="75000"/>
                  </a:srgbClr>
                </a:solidFill>
                <a:effectLst/>
                <a:uLnTx/>
                <a:uFillTx/>
                <a:latin typeface="Arial" panose="020B0604020202020204" pitchFamily="34"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zh-CN" altLang="en-US" sz="900" b="0" i="0" u="none" strike="noStrike" kern="1200" cap="none" spc="0" normalizeH="0" baseline="0" noProof="0">
              <a:ln>
                <a:noFill/>
              </a:ln>
              <a:solidFill>
                <a:srgbClr val="000000">
                  <a:tint val="75000"/>
                </a:srgbClr>
              </a:solidFill>
              <a:effectLst/>
              <a:uLnTx/>
              <a:uFillTx/>
              <a:latin typeface="Arial" panose="020B0604020202020204" pitchFamily="34" charset="0"/>
              <a:cs typeface="+mn-cs"/>
            </a:endParaRPr>
          </a:p>
        </p:txBody>
      </p:sp>
    </p:spTree>
    <p:extLst>
      <p:ext uri="{BB962C8B-B14F-4D97-AF65-F5344CB8AC3E}">
        <p14:creationId xmlns:p14="http://schemas.microsoft.com/office/powerpoint/2010/main" val="2124917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B8A481-5E9C-4582-B568-DF3E041E75FB}"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04195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1_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43698660-37CD-413D-97D5-E691495B0682}" type="datetimeFigureOut">
              <a:rPr kumimoji="0" lang="zh-CN" altLang="en-US" sz="900" b="0" i="0" u="none" strike="noStrike" kern="1200" cap="none" spc="0" normalizeH="0" baseline="0" noProof="0" smtClean="0">
                <a:ln>
                  <a:noFill/>
                </a:ln>
                <a:solidFill>
                  <a:srgbClr val="000000">
                    <a:tint val="75000"/>
                  </a:srgbClr>
                </a:solidFill>
                <a:effectLst/>
                <a:uLnTx/>
                <a:uFillTx/>
                <a:latin typeface="Arial" panose="020B0604020202020204" pitchFamily="34" charset="0"/>
                <a:cs typeface="+mn-cs"/>
              </a:rPr>
              <a:pPr marL="0" marR="0" lvl="0" indent="0" algn="l" defTabSz="914400" rtl="0" eaLnBrk="0" fontAlgn="base" latinLnBrk="0" hangingPunct="0">
                <a:lnSpc>
                  <a:spcPct val="100000"/>
                </a:lnSpc>
                <a:spcBef>
                  <a:spcPct val="0"/>
                </a:spcBef>
                <a:spcAft>
                  <a:spcPct val="0"/>
                </a:spcAft>
                <a:buClrTx/>
                <a:buSzTx/>
                <a:buFontTx/>
                <a:buNone/>
                <a:tabLst/>
                <a:defRPr/>
              </a:pPr>
              <a:t>2021/12/18</a:t>
            </a:fld>
            <a:endParaRPr kumimoji="0" lang="zh-CN" altLang="en-US" sz="900" b="0" i="0" u="none" strike="noStrike" kern="1200" cap="none" spc="0" normalizeH="0" baseline="0" noProof="0">
              <a:ln>
                <a:noFill/>
              </a:ln>
              <a:solidFill>
                <a:srgbClr val="000000">
                  <a:tint val="75000"/>
                </a:srgbClr>
              </a:solidFill>
              <a:effectLst/>
              <a:uLnTx/>
              <a:uFillTx/>
              <a:latin typeface="Arial" panose="020B0604020202020204" pitchFamily="34" charset="0"/>
              <a:cs typeface="+mn-cs"/>
            </a:endParaRPr>
          </a:p>
        </p:txBody>
      </p:sp>
      <p:sp>
        <p:nvSpPr>
          <p:cNvPr id="4" name="页脚占位符 3"/>
          <p:cNvSpPr>
            <a:spLocks noGrp="1"/>
          </p:cNvSpPr>
          <p:nvPr>
            <p:ph type="ftr" sz="quarter" idx="11"/>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900" b="0" i="0" u="none" strike="noStrike" kern="1200" cap="none" spc="0" normalizeH="0" baseline="0" noProof="0">
              <a:ln>
                <a:noFill/>
              </a:ln>
              <a:solidFill>
                <a:srgbClr val="000000">
                  <a:tint val="75000"/>
                </a:srgbClr>
              </a:solidFill>
              <a:effectLst/>
              <a:uLnTx/>
              <a:uFillTx/>
              <a:latin typeface="Arial" panose="020B0604020202020204" pitchFamily="34" charset="0"/>
              <a:cs typeface="+mn-cs"/>
            </a:endParaRPr>
          </a:p>
        </p:txBody>
      </p:sp>
      <p:sp>
        <p:nvSpPr>
          <p:cNvPr id="5" name="灯片编号占位符 4"/>
          <p:cNvSpPr>
            <a:spLocks noGrp="1"/>
          </p:cNvSpPr>
          <p:nvPr>
            <p:ph type="sldNum" sz="quarter" idx="12"/>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3F9A0A15-3137-4B18-B7C8-70A6D44F6ACA}" type="slidenum">
              <a:rPr kumimoji="0" lang="zh-CN" altLang="en-US" sz="900" b="0" i="0" u="none" strike="noStrike" kern="1200" cap="none" spc="0" normalizeH="0" baseline="0" noProof="0" smtClean="0">
                <a:ln>
                  <a:noFill/>
                </a:ln>
                <a:solidFill>
                  <a:srgbClr val="000000">
                    <a:tint val="75000"/>
                  </a:srgbClr>
                </a:solidFill>
                <a:effectLst/>
                <a:uLnTx/>
                <a:uFillTx/>
                <a:latin typeface="Arial" panose="020B0604020202020204" pitchFamily="34"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zh-CN" altLang="en-US" sz="900" b="0" i="0" u="none" strike="noStrike" kern="1200" cap="none" spc="0" normalizeH="0" baseline="0" noProof="0">
              <a:ln>
                <a:noFill/>
              </a:ln>
              <a:solidFill>
                <a:srgbClr val="000000">
                  <a:tint val="75000"/>
                </a:srgbClr>
              </a:solidFill>
              <a:effectLst/>
              <a:uLnTx/>
              <a:uFillTx/>
              <a:latin typeface="Arial" panose="020B0604020202020204" pitchFamily="34" charset="0"/>
              <a:cs typeface="+mn-cs"/>
            </a:endParaRPr>
          </a:p>
        </p:txBody>
      </p:sp>
    </p:spTree>
    <p:extLst>
      <p:ext uri="{BB962C8B-B14F-4D97-AF65-F5344CB8AC3E}">
        <p14:creationId xmlns:p14="http://schemas.microsoft.com/office/powerpoint/2010/main" val="37683885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1_自定义版式">
    <p:spTree>
      <p:nvGrpSpPr>
        <p:cNvPr id="1" name=""/>
        <p:cNvGrpSpPr/>
        <p:nvPr/>
      </p:nvGrpSpPr>
      <p:grpSpPr>
        <a:xfrm>
          <a:off x="0" y="0"/>
          <a:ext cx="0" cy="0"/>
          <a:chOff x="0" y="0"/>
          <a:chExt cx="0" cy="0"/>
        </a:xfrm>
      </p:grpSpPr>
      <p:grpSp>
        <p:nvGrpSpPr>
          <p:cNvPr id="2" name="L_blue"/>
          <p:cNvGrpSpPr>
            <a:grpSpLocks/>
          </p:cNvGrpSpPr>
          <p:nvPr userDrawn="1"/>
        </p:nvGrpSpPr>
        <p:grpSpPr bwMode="auto">
          <a:xfrm>
            <a:off x="1" y="34926"/>
            <a:ext cx="342900" cy="6748463"/>
            <a:chOff x="228152" y="25657"/>
            <a:chExt cx="257539" cy="5061369"/>
          </a:xfrm>
        </p:grpSpPr>
        <p:pic>
          <p:nvPicPr>
            <p:cNvPr id="3" name="Picture 7" descr="F:\1-原创素材\1_mm1102\PPT\PPT_014\materaials\page_1.png"/>
            <p:cNvPicPr>
              <a:picLocks noChangeAspect="1" noChangeArrowheads="1"/>
            </p:cNvPicPr>
            <p:nvPr/>
          </p:nvPicPr>
          <p:blipFill>
            <a:blip r:embed="rId2">
              <a:extLst>
                <a:ext uri="{28A0092B-C50C-407E-A947-70E740481C1C}">
                  <a14:useLocalDpi xmlns:a14="http://schemas.microsoft.com/office/drawing/2010/main" val="0"/>
                </a:ext>
              </a:extLst>
            </a:blip>
            <a:srcRect l="46976"/>
            <a:stretch>
              <a:fillRect/>
            </a:stretch>
          </p:blipFill>
          <p:spPr bwMode="auto">
            <a:xfrm>
              <a:off x="228152" y="25657"/>
              <a:ext cx="257539" cy="431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descr="F:\1-原创素材\1_mm1102\PPT\PPT_014\materaials\page_9.png"/>
            <p:cNvPicPr>
              <a:picLocks noChangeAspect="1" noChangeArrowheads="1"/>
            </p:cNvPicPr>
            <p:nvPr/>
          </p:nvPicPr>
          <p:blipFill>
            <a:blip r:embed="rId3">
              <a:extLst>
                <a:ext uri="{28A0092B-C50C-407E-A947-70E740481C1C}">
                  <a14:useLocalDpi xmlns:a14="http://schemas.microsoft.com/office/drawing/2010/main" val="0"/>
                </a:ext>
              </a:extLst>
            </a:blip>
            <a:srcRect l="65100"/>
            <a:stretch>
              <a:fillRect/>
            </a:stretch>
          </p:blipFill>
          <p:spPr bwMode="auto">
            <a:xfrm>
              <a:off x="228152" y="2303703"/>
              <a:ext cx="122308" cy="2783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R_blue"/>
          <p:cNvGrpSpPr>
            <a:grpSpLocks/>
          </p:cNvGrpSpPr>
          <p:nvPr userDrawn="1"/>
        </p:nvGrpSpPr>
        <p:grpSpPr bwMode="auto">
          <a:xfrm rot="10800000">
            <a:off x="11952818" y="422275"/>
            <a:ext cx="264583" cy="6407150"/>
            <a:chOff x="8912859" y="317293"/>
            <a:chExt cx="198086" cy="4804239"/>
          </a:xfrm>
        </p:grpSpPr>
        <p:grpSp>
          <p:nvGrpSpPr>
            <p:cNvPr id="6" name="组合 33"/>
            <p:cNvGrpSpPr>
              <a:grpSpLocks/>
            </p:cNvGrpSpPr>
            <p:nvPr/>
          </p:nvGrpSpPr>
          <p:grpSpPr bwMode="auto">
            <a:xfrm>
              <a:off x="8912859" y="573309"/>
              <a:ext cx="198086" cy="4548223"/>
              <a:chOff x="8912859" y="573309"/>
              <a:chExt cx="198086" cy="4548223"/>
            </a:xfrm>
          </p:grpSpPr>
          <p:pic>
            <p:nvPicPr>
              <p:cNvPr id="8" name="Picture 3" descr="F:\1-原创素材\1_mm1102\PPT\PPT_014\materaials\page_2.png"/>
              <p:cNvPicPr>
                <a:picLocks noChangeAspect="1" noChangeArrowheads="1"/>
              </p:cNvPicPr>
              <p:nvPr/>
            </p:nvPicPr>
            <p:blipFill>
              <a:blip r:embed="rId4">
                <a:extLst>
                  <a:ext uri="{28A0092B-C50C-407E-A947-70E740481C1C}">
                    <a14:useLocalDpi xmlns:a14="http://schemas.microsoft.com/office/drawing/2010/main" val="0"/>
                  </a:ext>
                </a:extLst>
              </a:blip>
              <a:srcRect l="56731"/>
              <a:stretch>
                <a:fillRect/>
              </a:stretch>
            </p:blipFill>
            <p:spPr bwMode="auto">
              <a:xfrm>
                <a:off x="8939525" y="2572170"/>
                <a:ext cx="171420" cy="25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descr="F:\1-原创素材\1_mm1102\PPT\PPT_014\materaials\page_7.png"/>
              <p:cNvPicPr>
                <a:picLocks noChangeAspect="1" noChangeArrowheads="1"/>
              </p:cNvPicPr>
              <p:nvPr/>
            </p:nvPicPr>
            <p:blipFill>
              <a:blip r:embed="rId5">
                <a:extLst>
                  <a:ext uri="{28A0092B-C50C-407E-A947-70E740481C1C}">
                    <a14:useLocalDpi xmlns:a14="http://schemas.microsoft.com/office/drawing/2010/main" val="0"/>
                  </a:ext>
                </a:extLst>
              </a:blip>
              <a:srcRect l="52512"/>
              <a:stretch>
                <a:fillRect/>
              </a:stretch>
            </p:blipFill>
            <p:spPr bwMode="auto">
              <a:xfrm>
                <a:off x="8912859" y="573309"/>
                <a:ext cx="198086" cy="4356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9" descr="F:\1-原创素材\1_mm1102\PPT\PPT_014\materaials\page_8.png"/>
            <p:cNvPicPr>
              <a:picLocks noChangeAspect="1" noChangeArrowheads="1"/>
            </p:cNvPicPr>
            <p:nvPr/>
          </p:nvPicPr>
          <p:blipFill>
            <a:blip r:embed="rId6">
              <a:extLst>
                <a:ext uri="{28A0092B-C50C-407E-A947-70E740481C1C}">
                  <a14:useLocalDpi xmlns:a14="http://schemas.microsoft.com/office/drawing/2010/main" val="0"/>
                </a:ext>
              </a:extLst>
            </a:blip>
            <a:srcRect l="42223"/>
            <a:stretch>
              <a:fillRect/>
            </a:stretch>
          </p:blipFill>
          <p:spPr bwMode="auto">
            <a:xfrm>
              <a:off x="8912859" y="317293"/>
              <a:ext cx="198086" cy="2791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组合 2050"/>
          <p:cNvGrpSpPr>
            <a:grpSpLocks/>
          </p:cNvGrpSpPr>
          <p:nvPr userDrawn="1"/>
        </p:nvGrpSpPr>
        <p:grpSpPr bwMode="auto">
          <a:xfrm>
            <a:off x="368301" y="0"/>
            <a:ext cx="11967633" cy="381000"/>
            <a:chOff x="275766" y="485353"/>
            <a:chExt cx="8976754" cy="285425"/>
          </a:xfrm>
        </p:grpSpPr>
        <p:pic>
          <p:nvPicPr>
            <p:cNvPr id="11" name="T1_green" descr="F:\1-原创素材\1_mm1102\PPT\PPT_014\materaials\page_3.png"/>
            <p:cNvPicPr>
              <a:picLocks noChangeAspect="1" noChangeArrowheads="1"/>
            </p:cNvPicPr>
            <p:nvPr userDrawn="1"/>
          </p:nvPicPr>
          <p:blipFill>
            <a:blip r:embed="rId7">
              <a:extLst>
                <a:ext uri="{28A0092B-C50C-407E-A947-70E740481C1C}">
                  <a14:useLocalDpi xmlns:a14="http://schemas.microsoft.com/office/drawing/2010/main" val="0"/>
                </a:ext>
              </a:extLst>
            </a:blip>
            <a:srcRect t="79555"/>
            <a:stretch>
              <a:fillRect/>
            </a:stretch>
          </p:blipFill>
          <p:spPr bwMode="auto">
            <a:xfrm>
              <a:off x="275766" y="485353"/>
              <a:ext cx="3352228" cy="117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T3_red" descr="F:\1-原创素材\1_mm1102\PPT\PPT_014\materaials\page_11.png"/>
            <p:cNvPicPr>
              <a:picLocks noChangeAspect="1" noChangeArrowheads="1"/>
            </p:cNvPicPr>
            <p:nvPr userDrawn="1"/>
          </p:nvPicPr>
          <p:blipFill>
            <a:blip r:embed="rId8">
              <a:extLst>
                <a:ext uri="{28A0092B-C50C-407E-A947-70E740481C1C}">
                  <a14:useLocalDpi xmlns:a14="http://schemas.microsoft.com/office/drawing/2010/main" val="0"/>
                </a:ext>
              </a:extLst>
            </a:blip>
            <a:srcRect t="76958"/>
            <a:stretch>
              <a:fillRect/>
            </a:stretch>
          </p:blipFill>
          <p:spPr bwMode="auto">
            <a:xfrm>
              <a:off x="4601781" y="485353"/>
              <a:ext cx="4154097" cy="117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T4_orange" descr="F:\1-原创素材\1_mm1102\PPT\PPT_014\materaials\page_5.png"/>
            <p:cNvPicPr>
              <a:picLocks noChangeAspect="1" noChangeArrowheads="1"/>
            </p:cNvPicPr>
            <p:nvPr userDrawn="1"/>
          </p:nvPicPr>
          <p:blipFill>
            <a:blip r:embed="rId9">
              <a:extLst>
                <a:ext uri="{28A0092B-C50C-407E-A947-70E740481C1C}">
                  <a14:useLocalDpi xmlns:a14="http://schemas.microsoft.com/office/drawing/2010/main" val="0"/>
                </a:ext>
              </a:extLst>
            </a:blip>
            <a:srcRect t="72482"/>
            <a:stretch>
              <a:fillRect/>
            </a:stretch>
          </p:blipFill>
          <p:spPr bwMode="auto">
            <a:xfrm>
              <a:off x="7393557" y="485353"/>
              <a:ext cx="1858963" cy="184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T2_orange" descr="F:\1-原创素材\1_mm1102\PPT\PPT_014\materaials\page_6.png"/>
            <p:cNvPicPr>
              <a:picLocks noChangeAspect="1" noChangeArrowheads="1"/>
            </p:cNvPicPr>
            <p:nvPr userDrawn="1"/>
          </p:nvPicPr>
          <p:blipFill>
            <a:blip r:embed="rId10">
              <a:extLst>
                <a:ext uri="{28A0092B-C50C-407E-A947-70E740481C1C}">
                  <a14:useLocalDpi xmlns:a14="http://schemas.microsoft.com/office/drawing/2010/main" val="0"/>
                </a:ext>
              </a:extLst>
            </a:blip>
            <a:srcRect t="50169"/>
            <a:stretch>
              <a:fillRect/>
            </a:stretch>
          </p:blipFill>
          <p:spPr bwMode="auto">
            <a:xfrm>
              <a:off x="2914947" y="485353"/>
              <a:ext cx="2239898" cy="28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组合 2051"/>
          <p:cNvGrpSpPr>
            <a:grpSpLocks/>
          </p:cNvGrpSpPr>
          <p:nvPr userDrawn="1"/>
        </p:nvGrpSpPr>
        <p:grpSpPr bwMode="auto">
          <a:xfrm>
            <a:off x="201085" y="6557964"/>
            <a:ext cx="11474449" cy="300037"/>
            <a:chOff x="150297" y="4506158"/>
            <a:chExt cx="8605580" cy="225202"/>
          </a:xfrm>
        </p:grpSpPr>
        <p:pic>
          <p:nvPicPr>
            <p:cNvPr id="16" name="B2_green" descr="F:\1-原创素材\1_mm1102\PPT\PPT_014\materaials\page_10.png"/>
            <p:cNvPicPr>
              <a:picLocks noChangeAspect="1" noChangeArrowheads="1"/>
            </p:cNvPicPr>
            <p:nvPr userDrawn="1"/>
          </p:nvPicPr>
          <p:blipFill>
            <a:blip r:embed="rId11">
              <a:extLst>
                <a:ext uri="{28A0092B-C50C-407E-A947-70E740481C1C}">
                  <a14:useLocalDpi xmlns:a14="http://schemas.microsoft.com/office/drawing/2010/main" val="0"/>
                </a:ext>
              </a:extLst>
            </a:blip>
            <a:srcRect t="64667"/>
            <a:stretch>
              <a:fillRect/>
            </a:stretch>
          </p:blipFill>
          <p:spPr bwMode="auto">
            <a:xfrm rot="10800000">
              <a:off x="4612256" y="4506158"/>
              <a:ext cx="4143621" cy="225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B1_red" descr="F:\1-原创素材\1_mm1102\PPT\PPT_014\materaials\page_4.png"/>
            <p:cNvPicPr>
              <a:picLocks noChangeAspect="1" noChangeArrowheads="1"/>
            </p:cNvPicPr>
            <p:nvPr userDrawn="1"/>
          </p:nvPicPr>
          <p:blipFill>
            <a:blip r:embed="rId12">
              <a:extLst>
                <a:ext uri="{28A0092B-C50C-407E-A947-70E740481C1C}">
                  <a14:useLocalDpi xmlns:a14="http://schemas.microsoft.com/office/drawing/2010/main" val="0"/>
                </a:ext>
              </a:extLst>
            </a:blip>
            <a:srcRect t="70952"/>
            <a:stretch>
              <a:fillRect/>
            </a:stretch>
          </p:blipFill>
          <p:spPr bwMode="auto">
            <a:xfrm rot="10800000">
              <a:off x="150297" y="4562632"/>
              <a:ext cx="5400707" cy="168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05653558"/>
      </p:ext>
    </p:extLst>
  </p:cSld>
  <p:clrMapOvr>
    <a:masterClrMapping/>
  </p:clrMapOvr>
  <p:transition spd="slow" advTm="0">
    <p:split orient="vert"/>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8566042"/>
      </p:ext>
    </p:extLst>
  </p:cSld>
  <p:clrMapOvr>
    <a:masterClrMapping/>
  </p:clrMapOvr>
  <p:transition spd="slow" advClick="0" advTm="4000">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Straight Connector 3">
            <a:extLst>
              <a:ext uri="{FF2B5EF4-FFF2-40B4-BE49-F238E27FC236}">
                <a16:creationId xmlns:a16="http://schemas.microsoft.com/office/drawing/2014/main" id="{95F39B39-87BB-4ED2-B312-08E2408E8A69}"/>
              </a:ext>
            </a:extLst>
          </p:cNvPr>
          <p:cNvSpPr>
            <a:spLocks noChangeShapeType="1"/>
          </p:cNvSpPr>
          <p:nvPr/>
        </p:nvSpPr>
        <p:spPr bwMode="auto">
          <a:xfrm>
            <a:off x="685800" y="5349903"/>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SimSun" charset="-122"/>
              <a:cs typeface="+mn-cs"/>
            </a:endParaRPr>
          </a:p>
        </p:txBody>
      </p:sp>
      <p:sp>
        <p:nvSpPr>
          <p:cNvPr id="29" name="Title 28"/>
          <p:cNvSpPr>
            <a:spLocks noGrp="1"/>
          </p:cNvSpPr>
          <p:nvPr>
            <p:ph type="ctrTitle"/>
          </p:nvPr>
        </p:nvSpPr>
        <p:spPr>
          <a:xfrm>
            <a:off x="508000" y="4853412"/>
            <a:ext cx="11277600" cy="1222375"/>
          </a:xfrm>
        </p:spPr>
        <p:txBody>
          <a:bodyPr anchor="t"/>
          <a:lstStyle/>
          <a:p>
            <a:r>
              <a:rPr lang="en-US"/>
              <a:t>Click to edit Master title style</a:t>
            </a:r>
          </a:p>
        </p:txBody>
      </p:sp>
      <p:sp>
        <p:nvSpPr>
          <p:cNvPr id="9" name="Subtitle 8"/>
          <p:cNvSpPr>
            <a:spLocks noGrp="1"/>
          </p:cNvSpPr>
          <p:nvPr>
            <p:ph type="subTitle" idx="1"/>
          </p:nvPr>
        </p:nvSpPr>
        <p:spPr>
          <a:xfrm>
            <a:off x="508000" y="3886200"/>
            <a:ext cx="112776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5" name="Date Placeholder 15">
            <a:extLst>
              <a:ext uri="{FF2B5EF4-FFF2-40B4-BE49-F238E27FC236}">
                <a16:creationId xmlns:a16="http://schemas.microsoft.com/office/drawing/2014/main" id="{526E9B72-4B1E-4B3E-913D-9BD44DD59E7F}"/>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0A22E">
                  <a:shade val="75000"/>
                </a:srgbClr>
              </a:solidFill>
              <a:effectLst/>
              <a:uLnTx/>
              <a:uFillTx/>
              <a:latin typeface="Arial" charset="0"/>
              <a:ea typeface="SimSun" charset="-122"/>
              <a:cs typeface="+mn-cs"/>
            </a:endParaRPr>
          </a:p>
        </p:txBody>
      </p:sp>
      <p:sp>
        <p:nvSpPr>
          <p:cNvPr id="6" name="Footer Placeholder 1">
            <a:extLst>
              <a:ext uri="{FF2B5EF4-FFF2-40B4-BE49-F238E27FC236}">
                <a16:creationId xmlns:a16="http://schemas.microsoft.com/office/drawing/2014/main" id="{7A17E61B-E669-4AA9-931C-B96F66BD607D}"/>
              </a:ext>
            </a:extLst>
          </p:cNvPr>
          <p:cNvSpPr>
            <a:spLocks noGrp="1"/>
          </p:cNvSpPr>
          <p:nvPr>
            <p:ph type="ftr" sz="quarter" idx="11"/>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0A22E">
                  <a:shade val="75000"/>
                </a:srgbClr>
              </a:solidFill>
              <a:effectLst/>
              <a:uLnTx/>
              <a:uFillTx/>
              <a:latin typeface="Arial" charset="0"/>
              <a:ea typeface="SimSun" charset="-122"/>
              <a:cs typeface="+mn-cs"/>
            </a:endParaRPr>
          </a:p>
        </p:txBody>
      </p:sp>
      <p:sp>
        <p:nvSpPr>
          <p:cNvPr id="7" name="Slide Number Placeholder 14">
            <a:extLst>
              <a:ext uri="{FF2B5EF4-FFF2-40B4-BE49-F238E27FC236}">
                <a16:creationId xmlns:a16="http://schemas.microsoft.com/office/drawing/2014/main" id="{28BD76BF-32B3-46DA-A901-3B03107A9B3E}"/>
              </a:ext>
            </a:extLst>
          </p:cNvPr>
          <p:cNvSpPr>
            <a:spLocks noGrp="1"/>
          </p:cNvSpPr>
          <p:nvPr>
            <p:ph type="sldNum" sz="quarter" idx="12"/>
          </p:nvPr>
        </p:nvSpPr>
        <p:spPr>
          <a:xfrm>
            <a:off x="10972801" y="6473825"/>
            <a:ext cx="1011767" cy="247650"/>
          </a:xfrm>
        </p:spPr>
        <p:txBody>
          <a:bodyPr/>
          <a:lstStyle>
            <a:lvl1pPr>
              <a:defRPr smtClean="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EF1936C-121E-4D6F-8B92-BF27A3550F47}" type="slidenum">
              <a:rPr kumimoji="0" lang="en-US" altLang="en-US" sz="1200" b="0" i="0" u="none" strike="noStrike" kern="1200" cap="none" spc="0" normalizeH="0" baseline="0" noProof="0">
                <a:ln>
                  <a:noFill/>
                </a:ln>
                <a:solidFill>
                  <a:srgbClr val="D38E27"/>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D38E27"/>
              </a:solidFill>
              <a:effectLst/>
              <a:uLnTx/>
              <a:uFillTx/>
              <a:latin typeface="Franklin Gothic Book"/>
              <a:ea typeface="+mn-ea"/>
              <a:cs typeface="+mn-cs"/>
            </a:endParaRPr>
          </a:p>
        </p:txBody>
      </p:sp>
    </p:spTree>
    <p:extLst>
      <p:ext uri="{BB962C8B-B14F-4D97-AF65-F5344CB8AC3E}">
        <p14:creationId xmlns:p14="http://schemas.microsoft.com/office/powerpoint/2010/main" val="30253967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a:t>Click to edit Master title style</a:t>
            </a:r>
          </a:p>
        </p:txBody>
      </p:sp>
      <p:sp>
        <p:nvSpPr>
          <p:cNvPr id="27" name="Content Placeholder 26"/>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4">
            <a:extLst>
              <a:ext uri="{FF2B5EF4-FFF2-40B4-BE49-F238E27FC236}">
                <a16:creationId xmlns:a16="http://schemas.microsoft.com/office/drawing/2014/main" id="{DC863B84-7572-4BA3-A475-4CF7D4D38493}"/>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0A22E">
                  <a:shade val="75000"/>
                </a:srgbClr>
              </a:solidFill>
              <a:effectLst/>
              <a:uLnTx/>
              <a:uFillTx/>
              <a:latin typeface="Arial" charset="0"/>
              <a:ea typeface="SimSun" charset="-122"/>
              <a:cs typeface="+mn-cs"/>
            </a:endParaRPr>
          </a:p>
        </p:txBody>
      </p:sp>
      <p:sp>
        <p:nvSpPr>
          <p:cNvPr id="5" name="Footer Placeholder 18">
            <a:extLst>
              <a:ext uri="{FF2B5EF4-FFF2-40B4-BE49-F238E27FC236}">
                <a16:creationId xmlns:a16="http://schemas.microsoft.com/office/drawing/2014/main" id="{F38AD2EF-818A-48B7-83A5-794B7A9E5033}"/>
              </a:ext>
            </a:extLst>
          </p:cNvPr>
          <p:cNvSpPr>
            <a:spLocks noGrp="1"/>
          </p:cNvSpPr>
          <p:nvPr>
            <p:ph type="ftr" sz="quarter" idx="11"/>
          </p:nvPr>
        </p:nvSpPr>
        <p:spPr>
          <a:xfrm>
            <a:off x="4775200" y="76201"/>
            <a:ext cx="3860800" cy="288925"/>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0A22E">
                  <a:shade val="75000"/>
                </a:srgbClr>
              </a:solidFill>
              <a:effectLst/>
              <a:uLnTx/>
              <a:uFillTx/>
              <a:latin typeface="Arial" charset="0"/>
              <a:ea typeface="SimSun" charset="-122"/>
              <a:cs typeface="+mn-cs"/>
            </a:endParaRPr>
          </a:p>
        </p:txBody>
      </p:sp>
      <p:sp>
        <p:nvSpPr>
          <p:cNvPr id="6" name="Slide Number Placeholder 15">
            <a:extLst>
              <a:ext uri="{FF2B5EF4-FFF2-40B4-BE49-F238E27FC236}">
                <a16:creationId xmlns:a16="http://schemas.microsoft.com/office/drawing/2014/main" id="{ED9BDE36-6AAE-4A53-968A-7140ADCCD8B1}"/>
              </a:ext>
            </a:extLst>
          </p:cNvPr>
          <p:cNvSpPr>
            <a:spLocks noGrp="1"/>
          </p:cNvSpPr>
          <p:nvPr>
            <p:ph type="sldNum" sz="quarter" idx="12"/>
          </p:nvPr>
        </p:nvSpPr>
        <p:spPr>
          <a:xfrm>
            <a:off x="10972801" y="6473825"/>
            <a:ext cx="1011767" cy="247650"/>
          </a:xfrm>
        </p:spPr>
        <p:txBody>
          <a:bodyPr/>
          <a:lstStyle>
            <a:lvl1pPr>
              <a:defRPr smtClean="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CA90F09-60AA-404B-83E7-57445EF579E4}" type="slidenum">
              <a:rPr kumimoji="0" lang="en-US" altLang="en-US" sz="1200" b="0" i="0" u="none" strike="noStrike" kern="1200" cap="none" spc="0" normalizeH="0" baseline="0" noProof="0">
                <a:ln>
                  <a:noFill/>
                </a:ln>
                <a:solidFill>
                  <a:srgbClr val="D38E27"/>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D38E27"/>
              </a:solidFill>
              <a:effectLst/>
              <a:uLnTx/>
              <a:uFillTx/>
              <a:latin typeface="Franklin Gothic Book"/>
              <a:ea typeface="+mn-ea"/>
              <a:cs typeface="+mn-cs"/>
            </a:endParaRPr>
          </a:p>
        </p:txBody>
      </p:sp>
    </p:spTree>
    <p:extLst>
      <p:ext uri="{BB962C8B-B14F-4D97-AF65-F5344CB8AC3E}">
        <p14:creationId xmlns:p14="http://schemas.microsoft.com/office/powerpoint/2010/main" val="8245195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Straight Connector 3">
            <a:extLst>
              <a:ext uri="{FF2B5EF4-FFF2-40B4-BE49-F238E27FC236}">
                <a16:creationId xmlns:a16="http://schemas.microsoft.com/office/drawing/2014/main" id="{373117C3-BB0F-49FF-97CE-FA5C96D8685A}"/>
              </a:ext>
            </a:extLst>
          </p:cNvPr>
          <p:cNvSpPr>
            <a:spLocks noChangeShapeType="1"/>
          </p:cNvSpPr>
          <p:nvPr/>
        </p:nvSpPr>
        <p:spPr bwMode="auto">
          <a:xfrm>
            <a:off x="685800" y="3444903"/>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charset="0"/>
              <a:ea typeface="SimSun" charset="-122"/>
              <a:cs typeface="+mn-cs"/>
            </a:endParaRPr>
          </a:p>
        </p:txBody>
      </p:sp>
      <p:sp>
        <p:nvSpPr>
          <p:cNvPr id="6" name="Text Placeholder 5"/>
          <p:cNvSpPr>
            <a:spLocks noGrp="1"/>
          </p:cNvSpPr>
          <p:nvPr>
            <p:ph type="body" idx="1"/>
          </p:nvPr>
        </p:nvSpPr>
        <p:spPr>
          <a:xfrm>
            <a:off x="508000" y="1676400"/>
            <a:ext cx="112776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8" name="Title 7"/>
          <p:cNvSpPr>
            <a:spLocks noGrp="1"/>
          </p:cNvSpPr>
          <p:nvPr>
            <p:ph type="title"/>
          </p:nvPr>
        </p:nvSpPr>
        <p:spPr>
          <a:xfrm>
            <a:off x="240633" y="2947086"/>
            <a:ext cx="11582400" cy="1184825"/>
          </a:xfrm>
        </p:spPr>
        <p:txBody>
          <a:bodyPr rtlCol="0" anchor="t"/>
          <a:lstStyle>
            <a:lvl1pPr algn="r">
              <a:defRPr/>
            </a:lvl1pPr>
          </a:lstStyle>
          <a:p>
            <a:r>
              <a:rPr lang="en-US"/>
              <a:t>Click to edit Master title style</a:t>
            </a:r>
          </a:p>
        </p:txBody>
      </p:sp>
      <p:sp>
        <p:nvSpPr>
          <p:cNvPr id="5" name="Date Placeholder 18">
            <a:extLst>
              <a:ext uri="{FF2B5EF4-FFF2-40B4-BE49-F238E27FC236}">
                <a16:creationId xmlns:a16="http://schemas.microsoft.com/office/drawing/2014/main" id="{4073AD0C-2DC1-4D26-99D3-49E0502BB1DB}"/>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0A22E">
                  <a:shade val="75000"/>
                </a:srgbClr>
              </a:solidFill>
              <a:effectLst/>
              <a:uLnTx/>
              <a:uFillTx/>
              <a:latin typeface="Arial" charset="0"/>
              <a:ea typeface="SimSun" charset="-122"/>
              <a:cs typeface="+mn-cs"/>
            </a:endParaRPr>
          </a:p>
        </p:txBody>
      </p:sp>
      <p:sp>
        <p:nvSpPr>
          <p:cNvPr id="7" name="Footer Placeholder 10">
            <a:extLst>
              <a:ext uri="{FF2B5EF4-FFF2-40B4-BE49-F238E27FC236}">
                <a16:creationId xmlns:a16="http://schemas.microsoft.com/office/drawing/2014/main" id="{FE16BA7A-8A1F-4489-B832-2682410629B8}"/>
              </a:ext>
            </a:extLst>
          </p:cNvPr>
          <p:cNvSpPr>
            <a:spLocks noGrp="1"/>
          </p:cNvSpPr>
          <p:nvPr>
            <p:ph type="ftr" sz="quarter" idx="11"/>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0A22E">
                  <a:shade val="75000"/>
                </a:srgbClr>
              </a:solidFill>
              <a:effectLst/>
              <a:uLnTx/>
              <a:uFillTx/>
              <a:latin typeface="Arial" charset="0"/>
              <a:ea typeface="SimSun" charset="-122"/>
              <a:cs typeface="+mn-cs"/>
            </a:endParaRPr>
          </a:p>
        </p:txBody>
      </p:sp>
      <p:sp>
        <p:nvSpPr>
          <p:cNvPr id="9" name="Slide Number Placeholder 15">
            <a:extLst>
              <a:ext uri="{FF2B5EF4-FFF2-40B4-BE49-F238E27FC236}">
                <a16:creationId xmlns:a16="http://schemas.microsoft.com/office/drawing/2014/main" id="{51D012B3-456D-4DE4-8ACB-A807F8FCBEE8}"/>
              </a:ext>
            </a:extLst>
          </p:cNvPr>
          <p:cNvSpPr>
            <a:spLocks noGrp="1"/>
          </p:cNvSpPr>
          <p:nvPr>
            <p:ph type="sldNum" sz="quarter" idx="12"/>
          </p:nvPr>
        </p:nvSpPr>
        <p:spPr/>
        <p:txBody>
          <a:bodyPr/>
          <a:lstStyle>
            <a:lvl1pPr>
              <a:defRPr smtClean="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35AD89C-92B5-49EE-8877-C478F81DB9CE}" type="slidenum">
              <a:rPr kumimoji="0" lang="en-US" altLang="en-US" sz="1200" b="0" i="0" u="none" strike="noStrike" kern="1200" cap="none" spc="0" normalizeH="0" baseline="0" noProof="0">
                <a:ln>
                  <a:noFill/>
                </a:ln>
                <a:solidFill>
                  <a:srgbClr val="D38E27"/>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D38E27"/>
              </a:solidFill>
              <a:effectLst/>
              <a:uLnTx/>
              <a:uFillTx/>
              <a:latin typeface="Franklin Gothic Book"/>
              <a:ea typeface="+mn-ea"/>
              <a:cs typeface="+mn-cs"/>
            </a:endParaRPr>
          </a:p>
        </p:txBody>
      </p:sp>
    </p:spTree>
    <p:extLst>
      <p:ext uri="{BB962C8B-B14F-4D97-AF65-F5344CB8AC3E}">
        <p14:creationId xmlns:p14="http://schemas.microsoft.com/office/powerpoint/2010/main" val="4282539887"/>
      </p:ext>
    </p:extLst>
  </p:cSld>
  <p:clrMapOvr>
    <a:overrideClrMapping bg1="dk1" tx1="lt1" bg2="dk2" tx2="lt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402336" y="457200"/>
            <a:ext cx="11582400" cy="841248"/>
          </a:xfrm>
        </p:spPr>
        <p:txBody>
          <a:bodyPr/>
          <a:lstStyle/>
          <a:p>
            <a:r>
              <a:rPr lang="en-US"/>
              <a:t>Click to edit Master title style</a:t>
            </a:r>
          </a:p>
        </p:txBody>
      </p:sp>
      <p:sp>
        <p:nvSpPr>
          <p:cNvPr id="14" name="Content Placeholder 13"/>
          <p:cNvSpPr>
            <a:spLocks noGrp="1"/>
          </p:cNvSpPr>
          <p:nvPr>
            <p:ph sz="half" idx="1"/>
          </p:nvPr>
        </p:nvSpPr>
        <p:spPr>
          <a:xfrm>
            <a:off x="406400" y="1600200"/>
            <a:ext cx="5588000" cy="472440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2"/>
          </p:nvPr>
        </p:nvSpPr>
        <p:spPr>
          <a:xfrm>
            <a:off x="6197600" y="1600200"/>
            <a:ext cx="5791200" cy="472440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0">
            <a:extLst>
              <a:ext uri="{FF2B5EF4-FFF2-40B4-BE49-F238E27FC236}">
                <a16:creationId xmlns:a16="http://schemas.microsoft.com/office/drawing/2014/main" id="{498786A9-6BEE-4321-9D79-233732FF2919}"/>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0A22E">
                  <a:shade val="75000"/>
                </a:srgbClr>
              </a:solidFill>
              <a:effectLst/>
              <a:uLnTx/>
              <a:uFillTx/>
              <a:latin typeface="Arial" charset="0"/>
              <a:ea typeface="SimSun" charset="-122"/>
              <a:cs typeface="+mn-cs"/>
            </a:endParaRPr>
          </a:p>
        </p:txBody>
      </p:sp>
      <p:sp>
        <p:nvSpPr>
          <p:cNvPr id="6" name="Footer Placeholder 27">
            <a:extLst>
              <a:ext uri="{FF2B5EF4-FFF2-40B4-BE49-F238E27FC236}">
                <a16:creationId xmlns:a16="http://schemas.microsoft.com/office/drawing/2014/main" id="{0AAAC3C2-E0C0-4C29-BB6E-CC545840FD95}"/>
              </a:ext>
            </a:extLst>
          </p:cNvPr>
          <p:cNvSpPr>
            <a:spLocks noGrp="1"/>
          </p:cNvSpPr>
          <p:nvPr>
            <p:ph type="ftr" sz="quarter" idx="11"/>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0A22E">
                  <a:shade val="75000"/>
                </a:srgbClr>
              </a:solidFill>
              <a:effectLst/>
              <a:uLnTx/>
              <a:uFillTx/>
              <a:latin typeface="Arial" charset="0"/>
              <a:ea typeface="SimSun" charset="-122"/>
              <a:cs typeface="+mn-cs"/>
            </a:endParaRPr>
          </a:p>
        </p:txBody>
      </p:sp>
      <p:sp>
        <p:nvSpPr>
          <p:cNvPr id="7" name="Slide Number Placeholder 4">
            <a:extLst>
              <a:ext uri="{FF2B5EF4-FFF2-40B4-BE49-F238E27FC236}">
                <a16:creationId xmlns:a16="http://schemas.microsoft.com/office/drawing/2014/main" id="{3A201855-DAD1-4020-9F1D-4E046FA8B57A}"/>
              </a:ext>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EE18633-8533-44A2-AA14-2833FEDD9F61}" type="slidenum">
              <a:rPr kumimoji="0" lang="en-US" altLang="en-US" sz="1200" b="0" i="0" u="none" strike="noStrike" kern="1200" cap="none" spc="0" normalizeH="0" baseline="0" noProof="0">
                <a:ln>
                  <a:noFill/>
                </a:ln>
                <a:solidFill>
                  <a:srgbClr val="D38E27"/>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D38E27"/>
              </a:solidFill>
              <a:effectLst/>
              <a:uLnTx/>
              <a:uFillTx/>
              <a:latin typeface="Franklin Gothic Book"/>
              <a:ea typeface="+mn-ea"/>
              <a:cs typeface="+mn-cs"/>
            </a:endParaRPr>
          </a:p>
        </p:txBody>
      </p:sp>
    </p:spTree>
    <p:extLst>
      <p:ext uri="{BB962C8B-B14F-4D97-AF65-F5344CB8AC3E}">
        <p14:creationId xmlns:p14="http://schemas.microsoft.com/office/powerpoint/2010/main" val="31168551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6">
            <a:extLst>
              <a:ext uri="{FF2B5EF4-FFF2-40B4-BE49-F238E27FC236}">
                <a16:creationId xmlns:a16="http://schemas.microsoft.com/office/drawing/2014/main" id="{1A0171CF-2270-481D-BD3D-7FA7E89BCAB8}"/>
              </a:ext>
            </a:extLst>
          </p:cNvPr>
          <p:cNvSpPr>
            <a:spLocks noChangeShapeType="1"/>
          </p:cNvSpPr>
          <p:nvPr/>
        </p:nvSpPr>
        <p:spPr bwMode="auto">
          <a:xfrm>
            <a:off x="685800" y="6019801"/>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SimSun" charset="-122"/>
              <a:cs typeface="+mn-cs"/>
            </a:endParaRPr>
          </a:p>
        </p:txBody>
      </p:sp>
      <p:sp>
        <p:nvSpPr>
          <p:cNvPr id="29" name="Title 28"/>
          <p:cNvSpPr>
            <a:spLocks noGrp="1"/>
          </p:cNvSpPr>
          <p:nvPr>
            <p:ph type="title"/>
          </p:nvPr>
        </p:nvSpPr>
        <p:spPr>
          <a:xfrm>
            <a:off x="406400" y="5410200"/>
            <a:ext cx="11480800" cy="882650"/>
          </a:xfrm>
        </p:spPr>
        <p:txBody>
          <a:bodyPr/>
          <a:lstStyle>
            <a:lvl1pPr>
              <a:defRPr/>
            </a:lvl1pPr>
          </a:lstStyle>
          <a:p>
            <a:r>
              <a:rPr lang="en-US"/>
              <a:t>Click to edit Master title style</a:t>
            </a:r>
          </a:p>
        </p:txBody>
      </p:sp>
      <p:sp>
        <p:nvSpPr>
          <p:cNvPr id="13" name="Text Placeholder 12"/>
          <p:cNvSpPr>
            <a:spLocks noGrp="1"/>
          </p:cNvSpPr>
          <p:nvPr>
            <p:ph type="body" idx="1"/>
          </p:nvPr>
        </p:nvSpPr>
        <p:spPr>
          <a:xfrm>
            <a:off x="375259" y="666750"/>
            <a:ext cx="57207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25" name="Text Placeholder 24"/>
          <p:cNvSpPr>
            <a:spLocks noGrp="1"/>
          </p:cNvSpPr>
          <p:nvPr>
            <p:ph type="body" sz="half" idx="3"/>
          </p:nvPr>
        </p:nvSpPr>
        <p:spPr>
          <a:xfrm>
            <a:off x="6193367" y="666750"/>
            <a:ext cx="5722988"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Content Placeholder 3"/>
          <p:cNvSpPr>
            <a:spLocks noGrp="1"/>
          </p:cNvSpPr>
          <p:nvPr>
            <p:ph sz="quarter" idx="2"/>
          </p:nvPr>
        </p:nvSpPr>
        <p:spPr>
          <a:xfrm>
            <a:off x="375259" y="1316038"/>
            <a:ext cx="5720741"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27"/>
          <p:cNvSpPr>
            <a:spLocks noGrp="1"/>
          </p:cNvSpPr>
          <p:nvPr>
            <p:ph sz="quarter" idx="4"/>
          </p:nvPr>
        </p:nvSpPr>
        <p:spPr>
          <a:xfrm>
            <a:off x="6198307" y="1316038"/>
            <a:ext cx="5718048"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9">
            <a:extLst>
              <a:ext uri="{FF2B5EF4-FFF2-40B4-BE49-F238E27FC236}">
                <a16:creationId xmlns:a16="http://schemas.microsoft.com/office/drawing/2014/main" id="{E9B2DDA6-CFB5-41D2-A4C6-9C7B6FB64E98}"/>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0A22E">
                  <a:shade val="75000"/>
                </a:srgbClr>
              </a:solidFill>
              <a:effectLst/>
              <a:uLnTx/>
              <a:uFillTx/>
              <a:latin typeface="Arial" charset="0"/>
              <a:ea typeface="SimSun" charset="-122"/>
              <a:cs typeface="+mn-cs"/>
            </a:endParaRPr>
          </a:p>
        </p:txBody>
      </p:sp>
      <p:sp>
        <p:nvSpPr>
          <p:cNvPr id="9" name="Footer Placeholder 5">
            <a:extLst>
              <a:ext uri="{FF2B5EF4-FFF2-40B4-BE49-F238E27FC236}">
                <a16:creationId xmlns:a16="http://schemas.microsoft.com/office/drawing/2014/main" id="{488EC996-029E-4842-BD2E-8A267D841925}"/>
              </a:ext>
            </a:extLst>
          </p:cNvPr>
          <p:cNvSpPr>
            <a:spLocks noGrp="1"/>
          </p:cNvSpPr>
          <p:nvPr>
            <p:ph type="ftr" sz="quarter" idx="11"/>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0A22E">
                  <a:shade val="75000"/>
                </a:srgbClr>
              </a:solidFill>
              <a:effectLst/>
              <a:uLnTx/>
              <a:uFillTx/>
              <a:latin typeface="Arial" charset="0"/>
              <a:ea typeface="SimSun" charset="-122"/>
              <a:cs typeface="+mn-cs"/>
            </a:endParaRPr>
          </a:p>
        </p:txBody>
      </p:sp>
      <p:sp>
        <p:nvSpPr>
          <p:cNvPr id="10" name="Slide Number Placeholder 6">
            <a:extLst>
              <a:ext uri="{FF2B5EF4-FFF2-40B4-BE49-F238E27FC236}">
                <a16:creationId xmlns:a16="http://schemas.microsoft.com/office/drawing/2014/main" id="{F3A2C6EB-5049-474A-99C0-4B35C0E32BA1}"/>
              </a:ext>
            </a:extLst>
          </p:cNvPr>
          <p:cNvSpPr>
            <a:spLocks noGrp="1"/>
          </p:cNvSpPr>
          <p:nvPr>
            <p:ph type="sldNum" sz="quarter" idx="12"/>
          </p:nvPr>
        </p:nvSpPr>
        <p:spPr>
          <a:xfrm>
            <a:off x="10972800" y="6477000"/>
            <a:ext cx="1016000" cy="247650"/>
          </a:xfrm>
        </p:spPr>
        <p:txBody>
          <a:bodyPr/>
          <a:lstStyle>
            <a:lvl1pPr>
              <a:defRPr smtClean="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5D8EE58-8AA6-4DD9-9C15-EAFB8FDD0BE9}" type="slidenum">
              <a:rPr kumimoji="0" lang="en-US" altLang="en-US" sz="1200" b="0" i="0" u="none" strike="noStrike" kern="1200" cap="none" spc="0" normalizeH="0" baseline="0" noProof="0">
                <a:ln>
                  <a:noFill/>
                </a:ln>
                <a:solidFill>
                  <a:srgbClr val="D38E27"/>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D38E27"/>
              </a:solidFill>
              <a:effectLst/>
              <a:uLnTx/>
              <a:uFillTx/>
              <a:latin typeface="Franklin Gothic Book"/>
              <a:ea typeface="+mn-ea"/>
              <a:cs typeface="+mn-cs"/>
            </a:endParaRPr>
          </a:p>
        </p:txBody>
      </p:sp>
    </p:spTree>
    <p:extLst>
      <p:ext uri="{BB962C8B-B14F-4D97-AF65-F5344CB8AC3E}">
        <p14:creationId xmlns:p14="http://schemas.microsoft.com/office/powerpoint/2010/main" val="306311854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402336" y="457200"/>
            <a:ext cx="11582400" cy="841248"/>
          </a:xfrm>
        </p:spPr>
        <p:txBody>
          <a:bodyPr/>
          <a:lstStyle/>
          <a:p>
            <a:r>
              <a:rPr lang="en-US"/>
              <a:t>Click to edit Master title style</a:t>
            </a:r>
          </a:p>
        </p:txBody>
      </p:sp>
      <p:sp>
        <p:nvSpPr>
          <p:cNvPr id="3" name="Date Placeholder 10">
            <a:extLst>
              <a:ext uri="{FF2B5EF4-FFF2-40B4-BE49-F238E27FC236}">
                <a16:creationId xmlns:a16="http://schemas.microsoft.com/office/drawing/2014/main" id="{001FDF68-B7AE-4689-8775-921589D64E88}"/>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0A22E">
                  <a:shade val="75000"/>
                </a:srgbClr>
              </a:solidFill>
              <a:effectLst/>
              <a:uLnTx/>
              <a:uFillTx/>
              <a:latin typeface="Arial" charset="0"/>
              <a:ea typeface="SimSun" charset="-122"/>
              <a:cs typeface="+mn-cs"/>
            </a:endParaRPr>
          </a:p>
        </p:txBody>
      </p:sp>
      <p:sp>
        <p:nvSpPr>
          <p:cNvPr id="4" name="Footer Placeholder 27">
            <a:extLst>
              <a:ext uri="{FF2B5EF4-FFF2-40B4-BE49-F238E27FC236}">
                <a16:creationId xmlns:a16="http://schemas.microsoft.com/office/drawing/2014/main" id="{81A01C5F-AB90-4818-B41E-CA7513D91278}"/>
              </a:ext>
            </a:extLst>
          </p:cNvPr>
          <p:cNvSpPr>
            <a:spLocks noGrp="1"/>
          </p:cNvSpPr>
          <p:nvPr>
            <p:ph type="ftr" sz="quarter" idx="11"/>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0A22E">
                  <a:shade val="75000"/>
                </a:srgbClr>
              </a:solidFill>
              <a:effectLst/>
              <a:uLnTx/>
              <a:uFillTx/>
              <a:latin typeface="Arial" charset="0"/>
              <a:ea typeface="SimSun" charset="-122"/>
              <a:cs typeface="+mn-cs"/>
            </a:endParaRPr>
          </a:p>
        </p:txBody>
      </p:sp>
      <p:sp>
        <p:nvSpPr>
          <p:cNvPr id="5" name="Slide Number Placeholder 4">
            <a:extLst>
              <a:ext uri="{FF2B5EF4-FFF2-40B4-BE49-F238E27FC236}">
                <a16:creationId xmlns:a16="http://schemas.microsoft.com/office/drawing/2014/main" id="{AB42B825-468A-43B5-8B63-517BAC7E79B2}"/>
              </a:ext>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643C008-5FA4-4C87-A4D9-41099EB20EEF}" type="slidenum">
              <a:rPr kumimoji="0" lang="en-US" altLang="en-US" sz="1200" b="0" i="0" u="none" strike="noStrike" kern="1200" cap="none" spc="0" normalizeH="0" baseline="0" noProof="0">
                <a:ln>
                  <a:noFill/>
                </a:ln>
                <a:solidFill>
                  <a:srgbClr val="D38E27"/>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D38E27"/>
              </a:solidFill>
              <a:effectLst/>
              <a:uLnTx/>
              <a:uFillTx/>
              <a:latin typeface="Franklin Gothic Book"/>
              <a:ea typeface="+mn-ea"/>
              <a:cs typeface="+mn-cs"/>
            </a:endParaRPr>
          </a:p>
        </p:txBody>
      </p:sp>
    </p:spTree>
    <p:extLst>
      <p:ext uri="{BB962C8B-B14F-4D97-AF65-F5344CB8AC3E}">
        <p14:creationId xmlns:p14="http://schemas.microsoft.com/office/powerpoint/2010/main" val="259988077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2">
            <a:extLst>
              <a:ext uri="{FF2B5EF4-FFF2-40B4-BE49-F238E27FC236}">
                <a16:creationId xmlns:a16="http://schemas.microsoft.com/office/drawing/2014/main" id="{A4D522D2-3470-4837-9C0F-7AE5D1C0D668}"/>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0A22E">
                  <a:shade val="75000"/>
                </a:srgbClr>
              </a:solidFill>
              <a:effectLst/>
              <a:uLnTx/>
              <a:uFillTx/>
              <a:latin typeface="Arial" charset="0"/>
              <a:ea typeface="SimSun" charset="-122"/>
              <a:cs typeface="+mn-cs"/>
            </a:endParaRPr>
          </a:p>
        </p:txBody>
      </p:sp>
      <p:sp>
        <p:nvSpPr>
          <p:cNvPr id="3" name="Footer Placeholder 23">
            <a:extLst>
              <a:ext uri="{FF2B5EF4-FFF2-40B4-BE49-F238E27FC236}">
                <a16:creationId xmlns:a16="http://schemas.microsoft.com/office/drawing/2014/main" id="{728697A8-C22E-4DC7-B691-7EEC4DE8CD81}"/>
              </a:ext>
            </a:extLst>
          </p:cNvPr>
          <p:cNvSpPr>
            <a:spLocks noGrp="1"/>
          </p:cNvSpPr>
          <p:nvPr>
            <p:ph type="ftr" sz="quarter" idx="11"/>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0A22E">
                  <a:shade val="75000"/>
                </a:srgbClr>
              </a:solidFill>
              <a:effectLst/>
              <a:uLnTx/>
              <a:uFillTx/>
              <a:latin typeface="Arial" charset="0"/>
              <a:ea typeface="SimSun" charset="-122"/>
              <a:cs typeface="+mn-cs"/>
            </a:endParaRPr>
          </a:p>
        </p:txBody>
      </p:sp>
      <p:sp>
        <p:nvSpPr>
          <p:cNvPr id="4" name="Slide Number Placeholder 6">
            <a:extLst>
              <a:ext uri="{FF2B5EF4-FFF2-40B4-BE49-F238E27FC236}">
                <a16:creationId xmlns:a16="http://schemas.microsoft.com/office/drawing/2014/main" id="{7AA102AE-16C4-414E-B19B-491E4D35031D}"/>
              </a:ext>
            </a:extLst>
          </p:cNvPr>
          <p:cNvSpPr>
            <a:spLocks noGrp="1"/>
          </p:cNvSpPr>
          <p:nvPr>
            <p:ph type="sldNum" sz="quarter" idx="12"/>
          </p:nvPr>
        </p:nvSpPr>
        <p:spPr/>
        <p:txBody>
          <a:bodyPr/>
          <a:lstStyle>
            <a:lvl1pPr>
              <a:defRPr smtClean="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7590180-6A3F-4CA0-A24F-9BD75C04EBD2}" type="slidenum">
              <a:rPr kumimoji="0" lang="en-US" altLang="en-US" sz="1200" b="0" i="0" u="none" strike="noStrike" kern="1200" cap="none" spc="0" normalizeH="0" baseline="0" noProof="0">
                <a:ln>
                  <a:noFill/>
                </a:ln>
                <a:solidFill>
                  <a:srgbClr val="D38E27"/>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D38E27"/>
              </a:solidFill>
              <a:effectLst/>
              <a:uLnTx/>
              <a:uFillTx/>
              <a:latin typeface="Franklin Gothic Book"/>
              <a:ea typeface="+mn-ea"/>
              <a:cs typeface="+mn-cs"/>
            </a:endParaRPr>
          </a:p>
        </p:txBody>
      </p:sp>
    </p:spTree>
    <p:extLst>
      <p:ext uri="{BB962C8B-B14F-4D97-AF65-F5344CB8AC3E}">
        <p14:creationId xmlns:p14="http://schemas.microsoft.com/office/powerpoint/2010/main" val="84899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6D4E9-3691-4F1F-B39C-A9CFD7170FF7}"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572320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a:extLst>
              <a:ext uri="{FF2B5EF4-FFF2-40B4-BE49-F238E27FC236}">
                <a16:creationId xmlns:a16="http://schemas.microsoft.com/office/drawing/2014/main" id="{F0D1896B-974C-47EE-8850-0DE8904250FD}"/>
              </a:ext>
            </a:extLst>
          </p:cNvPr>
          <p:cNvSpPr>
            <a:spLocks noChangeShapeType="1"/>
          </p:cNvSpPr>
          <p:nvPr/>
        </p:nvSpPr>
        <p:spPr bwMode="auto">
          <a:xfrm>
            <a:off x="685800" y="5849118"/>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SimSun" charset="-122"/>
              <a:cs typeface="+mn-cs"/>
            </a:endParaRPr>
          </a:p>
        </p:txBody>
      </p:sp>
      <p:sp>
        <p:nvSpPr>
          <p:cNvPr id="12" name="Title 11"/>
          <p:cNvSpPr>
            <a:spLocks noGrp="1"/>
          </p:cNvSpPr>
          <p:nvPr>
            <p:ph type="title"/>
          </p:nvPr>
        </p:nvSpPr>
        <p:spPr>
          <a:xfrm>
            <a:off x="609600" y="5486400"/>
            <a:ext cx="11277600" cy="520700"/>
          </a:xfrm>
        </p:spPr>
        <p:txBody>
          <a:bodyPr/>
          <a:lstStyle>
            <a:lvl1pPr algn="l">
              <a:buNone/>
              <a:defRPr sz="2000" b="1"/>
            </a:lvl1pPr>
          </a:lstStyle>
          <a:p>
            <a:r>
              <a:rPr lang="en-US"/>
              <a:t>Click to edit Master title style</a:t>
            </a:r>
          </a:p>
        </p:txBody>
      </p:sp>
      <p:sp>
        <p:nvSpPr>
          <p:cNvPr id="26" name="Text Placeholder 25"/>
          <p:cNvSpPr>
            <a:spLocks noGrp="1"/>
          </p:cNvSpPr>
          <p:nvPr>
            <p:ph type="body" idx="2"/>
          </p:nvPr>
        </p:nvSpPr>
        <p:spPr>
          <a:xfrm>
            <a:off x="609601" y="609600"/>
            <a:ext cx="4011084"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4" name="Content Placeholder 13"/>
          <p:cNvSpPr>
            <a:spLocks noGrp="1"/>
          </p:cNvSpPr>
          <p:nvPr>
            <p:ph sz="half" idx="1"/>
          </p:nvPr>
        </p:nvSpPr>
        <p:spPr>
          <a:xfrm>
            <a:off x="4766733" y="609600"/>
            <a:ext cx="7120467" cy="4800600"/>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24">
            <a:extLst>
              <a:ext uri="{FF2B5EF4-FFF2-40B4-BE49-F238E27FC236}">
                <a16:creationId xmlns:a16="http://schemas.microsoft.com/office/drawing/2014/main" id="{193F3DE9-1104-42DA-8E1F-50A46D4E01AE}"/>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0A22E">
                  <a:shade val="75000"/>
                </a:srgbClr>
              </a:solidFill>
              <a:effectLst/>
              <a:uLnTx/>
              <a:uFillTx/>
              <a:latin typeface="Arial" charset="0"/>
              <a:ea typeface="SimSun" charset="-122"/>
              <a:cs typeface="+mn-cs"/>
            </a:endParaRPr>
          </a:p>
        </p:txBody>
      </p:sp>
      <p:sp>
        <p:nvSpPr>
          <p:cNvPr id="7" name="Footer Placeholder 28">
            <a:extLst>
              <a:ext uri="{FF2B5EF4-FFF2-40B4-BE49-F238E27FC236}">
                <a16:creationId xmlns:a16="http://schemas.microsoft.com/office/drawing/2014/main" id="{19CDD5BA-D338-466A-9DD1-B5C65CF2DBB9}"/>
              </a:ext>
            </a:extLst>
          </p:cNvPr>
          <p:cNvSpPr>
            <a:spLocks noGrp="1"/>
          </p:cNvSpPr>
          <p:nvPr>
            <p:ph type="ftr" sz="quarter" idx="11"/>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0A22E">
                  <a:shade val="75000"/>
                </a:srgbClr>
              </a:solidFill>
              <a:effectLst/>
              <a:uLnTx/>
              <a:uFillTx/>
              <a:latin typeface="Arial" charset="0"/>
              <a:ea typeface="SimSun" charset="-122"/>
              <a:cs typeface="+mn-cs"/>
            </a:endParaRPr>
          </a:p>
        </p:txBody>
      </p:sp>
      <p:sp>
        <p:nvSpPr>
          <p:cNvPr id="8" name="Slide Number Placeholder 6">
            <a:extLst>
              <a:ext uri="{FF2B5EF4-FFF2-40B4-BE49-F238E27FC236}">
                <a16:creationId xmlns:a16="http://schemas.microsoft.com/office/drawing/2014/main" id="{8F31937A-B418-4F93-9290-AB90A7EADD0C}"/>
              </a:ext>
            </a:extLst>
          </p:cNvPr>
          <p:cNvSpPr>
            <a:spLocks noGrp="1"/>
          </p:cNvSpPr>
          <p:nvPr>
            <p:ph type="sldNum" sz="quarter" idx="12"/>
          </p:nvPr>
        </p:nvSpPr>
        <p:spPr/>
        <p:txBody>
          <a:bodyPr/>
          <a:lstStyle>
            <a:lvl1pPr>
              <a:defRPr smtClean="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08C836A-6111-4F90-B26C-411D59657590}" type="slidenum">
              <a:rPr kumimoji="0" lang="en-US" altLang="en-US" sz="1200" b="0" i="0" u="none" strike="noStrike" kern="1200" cap="none" spc="0" normalizeH="0" baseline="0" noProof="0">
                <a:ln>
                  <a:noFill/>
                </a:ln>
                <a:solidFill>
                  <a:srgbClr val="D38E27"/>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D38E27"/>
              </a:solidFill>
              <a:effectLst/>
              <a:uLnTx/>
              <a:uFillTx/>
              <a:latin typeface="Franklin Gothic Book"/>
              <a:ea typeface="+mn-ea"/>
              <a:cs typeface="+mn-cs"/>
            </a:endParaRPr>
          </a:p>
        </p:txBody>
      </p:sp>
    </p:spTree>
    <p:extLst>
      <p:ext uri="{BB962C8B-B14F-4D97-AF65-F5344CB8AC3E}">
        <p14:creationId xmlns:p14="http://schemas.microsoft.com/office/powerpoint/2010/main" val="2348007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4673600" y="616634"/>
            <a:ext cx="67056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a:t>Click icon to add picture</a:t>
            </a:r>
            <a:endParaRPr lang="en-US" noProof="0" dirty="0"/>
          </a:p>
        </p:txBody>
      </p:sp>
      <p:sp>
        <p:nvSpPr>
          <p:cNvPr id="17" name="Title 16"/>
          <p:cNvSpPr>
            <a:spLocks noGrp="1"/>
          </p:cNvSpPr>
          <p:nvPr>
            <p:ph type="title"/>
          </p:nvPr>
        </p:nvSpPr>
        <p:spPr>
          <a:xfrm>
            <a:off x="508000" y="4993760"/>
            <a:ext cx="7823200" cy="522288"/>
          </a:xfrm>
        </p:spPr>
        <p:txBody>
          <a:bodyPr/>
          <a:lstStyle>
            <a:lvl1pPr algn="l">
              <a:buNone/>
              <a:defRPr sz="2000" b="1"/>
            </a:lvl1pPr>
          </a:lstStyle>
          <a:p>
            <a:r>
              <a:rPr lang="en-US"/>
              <a:t>Click to edit Master title style</a:t>
            </a:r>
          </a:p>
        </p:txBody>
      </p:sp>
      <p:sp>
        <p:nvSpPr>
          <p:cNvPr id="26" name="Text Placeholder 25"/>
          <p:cNvSpPr>
            <a:spLocks noGrp="1"/>
          </p:cNvSpPr>
          <p:nvPr>
            <p:ph type="body" sz="half" idx="2"/>
          </p:nvPr>
        </p:nvSpPr>
        <p:spPr>
          <a:xfrm>
            <a:off x="508000" y="5533218"/>
            <a:ext cx="78232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a:t>Click to edit Master text styles</a:t>
            </a:r>
          </a:p>
        </p:txBody>
      </p:sp>
      <p:sp>
        <p:nvSpPr>
          <p:cNvPr id="5" name="Date Placeholder 6">
            <a:extLst>
              <a:ext uri="{FF2B5EF4-FFF2-40B4-BE49-F238E27FC236}">
                <a16:creationId xmlns:a16="http://schemas.microsoft.com/office/drawing/2014/main" id="{2F5B922A-74D7-4D5D-8A66-05437A1E9657}"/>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0A22E">
                  <a:shade val="75000"/>
                </a:srgbClr>
              </a:solidFill>
              <a:effectLst/>
              <a:uLnTx/>
              <a:uFillTx/>
              <a:latin typeface="Arial" charset="0"/>
              <a:ea typeface="SimSun" charset="-122"/>
              <a:cs typeface="+mn-cs"/>
            </a:endParaRPr>
          </a:p>
        </p:txBody>
      </p:sp>
      <p:sp>
        <p:nvSpPr>
          <p:cNvPr id="6" name="Footer Placeholder 4">
            <a:extLst>
              <a:ext uri="{FF2B5EF4-FFF2-40B4-BE49-F238E27FC236}">
                <a16:creationId xmlns:a16="http://schemas.microsoft.com/office/drawing/2014/main" id="{A5F16C2A-4FE4-44B3-8F1F-E5A12735B2E3}"/>
              </a:ext>
            </a:extLst>
          </p:cNvPr>
          <p:cNvSpPr>
            <a:spLocks noGrp="1"/>
          </p:cNvSpPr>
          <p:nvPr>
            <p:ph type="ftr" sz="quarter" idx="11"/>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0A22E">
                  <a:shade val="75000"/>
                </a:srgbClr>
              </a:solidFill>
              <a:effectLst/>
              <a:uLnTx/>
              <a:uFillTx/>
              <a:latin typeface="Arial" charset="0"/>
              <a:ea typeface="SimSun" charset="-122"/>
              <a:cs typeface="+mn-cs"/>
            </a:endParaRPr>
          </a:p>
        </p:txBody>
      </p:sp>
      <p:sp>
        <p:nvSpPr>
          <p:cNvPr id="7" name="Slide Number Placeholder 30">
            <a:extLst>
              <a:ext uri="{FF2B5EF4-FFF2-40B4-BE49-F238E27FC236}">
                <a16:creationId xmlns:a16="http://schemas.microsoft.com/office/drawing/2014/main" id="{537B231F-673C-4577-90DB-93DECF4A328D}"/>
              </a:ext>
            </a:extLst>
          </p:cNvPr>
          <p:cNvSpPr>
            <a:spLocks noGrp="1"/>
          </p:cNvSpPr>
          <p:nvPr>
            <p:ph type="sldNum" sz="quarter" idx="12"/>
          </p:nvPr>
        </p:nvSpPr>
        <p:spPr/>
        <p:txBody>
          <a:bodyPr/>
          <a:lstStyle>
            <a:lvl1pPr>
              <a:defRPr smtClean="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132D135-C3F6-4FDF-BE6B-883CEE463174}" type="slidenum">
              <a:rPr kumimoji="0" lang="en-US" altLang="en-US" sz="1200" b="0" i="0" u="none" strike="noStrike" kern="1200" cap="none" spc="0" normalizeH="0" baseline="0" noProof="0">
                <a:ln>
                  <a:noFill/>
                </a:ln>
                <a:solidFill>
                  <a:srgbClr val="D38E27"/>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D38E27"/>
              </a:solidFill>
              <a:effectLst/>
              <a:uLnTx/>
              <a:uFillTx/>
              <a:latin typeface="Franklin Gothic Book"/>
              <a:ea typeface="+mn-ea"/>
              <a:cs typeface="+mn-cs"/>
            </a:endParaRPr>
          </a:p>
        </p:txBody>
      </p:sp>
    </p:spTree>
    <p:extLst>
      <p:ext uri="{BB962C8B-B14F-4D97-AF65-F5344CB8AC3E}">
        <p14:creationId xmlns:p14="http://schemas.microsoft.com/office/powerpoint/2010/main" val="224238923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0">
            <a:extLst>
              <a:ext uri="{FF2B5EF4-FFF2-40B4-BE49-F238E27FC236}">
                <a16:creationId xmlns:a16="http://schemas.microsoft.com/office/drawing/2014/main" id="{4487481D-ED7A-40C1-B59B-17192DCEF294}"/>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0A22E">
                  <a:shade val="75000"/>
                </a:srgbClr>
              </a:solidFill>
              <a:effectLst/>
              <a:uLnTx/>
              <a:uFillTx/>
              <a:latin typeface="Arial" charset="0"/>
              <a:ea typeface="SimSun" charset="-122"/>
              <a:cs typeface="+mn-cs"/>
            </a:endParaRPr>
          </a:p>
        </p:txBody>
      </p:sp>
      <p:sp>
        <p:nvSpPr>
          <p:cNvPr id="5" name="Footer Placeholder 27">
            <a:extLst>
              <a:ext uri="{FF2B5EF4-FFF2-40B4-BE49-F238E27FC236}">
                <a16:creationId xmlns:a16="http://schemas.microsoft.com/office/drawing/2014/main" id="{8D82CAD5-77DC-40F4-9482-A415D38CF366}"/>
              </a:ext>
            </a:extLst>
          </p:cNvPr>
          <p:cNvSpPr>
            <a:spLocks noGrp="1"/>
          </p:cNvSpPr>
          <p:nvPr>
            <p:ph type="ftr" sz="quarter" idx="11"/>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0A22E">
                  <a:shade val="75000"/>
                </a:srgbClr>
              </a:solidFill>
              <a:effectLst/>
              <a:uLnTx/>
              <a:uFillTx/>
              <a:latin typeface="Arial" charset="0"/>
              <a:ea typeface="SimSun" charset="-122"/>
              <a:cs typeface="+mn-cs"/>
            </a:endParaRPr>
          </a:p>
        </p:txBody>
      </p:sp>
      <p:sp>
        <p:nvSpPr>
          <p:cNvPr id="6" name="Slide Number Placeholder 4">
            <a:extLst>
              <a:ext uri="{FF2B5EF4-FFF2-40B4-BE49-F238E27FC236}">
                <a16:creationId xmlns:a16="http://schemas.microsoft.com/office/drawing/2014/main" id="{C92C18F6-CDE9-4896-8187-090BF7535A3D}"/>
              </a:ext>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05DA7E1-6930-4AB2-9A1C-817D1C743769}" type="slidenum">
              <a:rPr kumimoji="0" lang="en-US" altLang="en-US" sz="1200" b="0" i="0" u="none" strike="noStrike" kern="1200" cap="none" spc="0" normalizeH="0" baseline="0" noProof="0">
                <a:ln>
                  <a:noFill/>
                </a:ln>
                <a:solidFill>
                  <a:srgbClr val="D38E27"/>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D38E27"/>
              </a:solidFill>
              <a:effectLst/>
              <a:uLnTx/>
              <a:uFillTx/>
              <a:latin typeface="Franklin Gothic Book"/>
              <a:ea typeface="+mn-ea"/>
              <a:cs typeface="+mn-cs"/>
            </a:endParaRPr>
          </a:p>
        </p:txBody>
      </p:sp>
    </p:spTree>
    <p:extLst>
      <p:ext uri="{BB962C8B-B14F-4D97-AF65-F5344CB8AC3E}">
        <p14:creationId xmlns:p14="http://schemas.microsoft.com/office/powerpoint/2010/main" val="342090737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549277"/>
            <a:ext cx="2438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549277"/>
            <a:ext cx="8331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C836B6-1D2D-4C35-B5F8-46718CE17266}"/>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0A22E">
                  <a:shade val="75000"/>
                </a:srgbClr>
              </a:solidFill>
              <a:effectLst/>
              <a:uLnTx/>
              <a:uFillTx/>
              <a:latin typeface="Arial" charset="0"/>
              <a:ea typeface="SimSun" charset="-122"/>
              <a:cs typeface="+mn-cs"/>
            </a:endParaRPr>
          </a:p>
        </p:txBody>
      </p:sp>
      <p:sp>
        <p:nvSpPr>
          <p:cNvPr id="5" name="Footer Placeholder 4">
            <a:extLst>
              <a:ext uri="{FF2B5EF4-FFF2-40B4-BE49-F238E27FC236}">
                <a16:creationId xmlns:a16="http://schemas.microsoft.com/office/drawing/2014/main" id="{F80F40D6-FD71-4B5B-8294-93CA0C869E63}"/>
              </a:ext>
            </a:extLst>
          </p:cNvPr>
          <p:cNvSpPr>
            <a:spLocks noGrp="1"/>
          </p:cNvSpPr>
          <p:nvPr>
            <p:ph type="ftr" sz="quarter" idx="11"/>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0A22E">
                  <a:shade val="75000"/>
                </a:srgbClr>
              </a:solidFill>
              <a:effectLst/>
              <a:uLnTx/>
              <a:uFillTx/>
              <a:latin typeface="Arial" charset="0"/>
              <a:ea typeface="SimSun" charset="-122"/>
              <a:cs typeface="+mn-cs"/>
            </a:endParaRPr>
          </a:p>
        </p:txBody>
      </p:sp>
      <p:sp>
        <p:nvSpPr>
          <p:cNvPr id="6" name="Slide Number Placeholder 5">
            <a:extLst>
              <a:ext uri="{FF2B5EF4-FFF2-40B4-BE49-F238E27FC236}">
                <a16:creationId xmlns:a16="http://schemas.microsoft.com/office/drawing/2014/main" id="{B821BC8A-AEBD-45A4-B342-073A6CB64822}"/>
              </a:ext>
            </a:extLst>
          </p:cNvPr>
          <p:cNvSpPr>
            <a:spLocks noGrp="1"/>
          </p:cNvSpPr>
          <p:nvPr>
            <p:ph type="sldNum" sz="quarter" idx="12"/>
          </p:nvPr>
        </p:nvSpPr>
        <p:spPr/>
        <p:txBody>
          <a:bodyPr/>
          <a:lstStyle>
            <a:lvl1pPr>
              <a:defRPr smtClean="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DEBB735-BB14-4488-BBEF-B29AD2CFF1D3}" type="slidenum">
              <a:rPr kumimoji="0" lang="en-US" altLang="en-US" sz="1200" b="0" i="0" u="none" strike="noStrike" kern="1200" cap="none" spc="0" normalizeH="0" baseline="0" noProof="0">
                <a:ln>
                  <a:noFill/>
                </a:ln>
                <a:solidFill>
                  <a:srgbClr val="D38E27"/>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D38E27"/>
              </a:solidFill>
              <a:effectLst/>
              <a:uLnTx/>
              <a:uFillTx/>
              <a:latin typeface="Franklin Gothic Book"/>
              <a:ea typeface="+mn-ea"/>
              <a:cs typeface="+mn-cs"/>
            </a:endParaRPr>
          </a:p>
        </p:txBody>
      </p:sp>
    </p:spTree>
    <p:extLst>
      <p:ext uri="{BB962C8B-B14F-4D97-AF65-F5344CB8AC3E}">
        <p14:creationId xmlns:p14="http://schemas.microsoft.com/office/powerpoint/2010/main" val="3521678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F5E20E-FEDE-4289-8CAF-44968F8227A1}"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2855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634027-D94F-4326-879F-D60E10B3B369}"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505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D1D425-AB1A-4B04-A10E-27790C2FA2EA}"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3003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theme" Target="../theme/theme4.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image" Target="../media/image17.jpeg"/><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2D22B29-49E7-4305-9301-A01E05F9917A}"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72500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noChangeArrowheads="1"/>
          </p:cNvSpPr>
          <p:nvPr>
            <p:ph type="title"/>
          </p:nvPr>
        </p:nvSpPr>
        <p:spPr bwMode="auto">
          <a:xfrm>
            <a:off x="609687" y="274587"/>
            <a:ext cx="10972641" cy="1142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ctr" anchorCtr="0" compatLnSpc="1">
            <a:prstTxWarp prst="textNoShape">
              <a:avLst/>
            </a:prstTxWarp>
          </a:bodyPr>
          <a:lstStyle/>
          <a:p>
            <a:pPr lvl="0"/>
            <a:r>
              <a:rPr lang="en-US" altLang="en-US"/>
              <a:t>Click to edit Master title style</a:t>
            </a:r>
          </a:p>
        </p:txBody>
      </p:sp>
      <p:sp>
        <p:nvSpPr>
          <p:cNvPr id="3075" name="Text Placeholder 2"/>
          <p:cNvSpPr>
            <a:spLocks noGrp="1" noChangeArrowheads="1"/>
          </p:cNvSpPr>
          <p:nvPr>
            <p:ph type="body" idx="1"/>
          </p:nvPr>
        </p:nvSpPr>
        <p:spPr bwMode="auto">
          <a:xfrm>
            <a:off x="609687" y="1599829"/>
            <a:ext cx="10972641" cy="4526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81" y="6356467"/>
            <a:ext cx="2845171" cy="365040"/>
          </a:xfrm>
          <a:prstGeom prst="rect">
            <a:avLst/>
          </a:prstGeom>
        </p:spPr>
        <p:txBody>
          <a:bodyPr vert="horz" lIns="91436" tIns="45718" rIns="91436" bIns="45718" rtlCol="0" anchor="ctr"/>
          <a:lstStyle>
            <a:lvl1pPr algn="l" eaLnBrk="1" fontAlgn="auto" hangingPunct="1">
              <a:spcBef>
                <a:spcPts val="0"/>
              </a:spcBef>
              <a:spcAft>
                <a:spcPts val="0"/>
              </a:spcAft>
              <a:defRPr sz="1600">
                <a:solidFill>
                  <a:prstClr val="black">
                    <a:tint val="75000"/>
                  </a:prst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196EC2F-0988-4314-AD4B-24FF16D7B45E}" type="datetime1">
              <a:rPr kumimoji="0" lang="en-US" altLang="zh-CN" sz="16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12/18/2021</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6145" y="6356467"/>
            <a:ext cx="3859715" cy="365040"/>
          </a:xfrm>
          <a:prstGeom prst="rect">
            <a:avLst/>
          </a:prstGeom>
        </p:spPr>
        <p:txBody>
          <a:bodyPr vert="horz" lIns="91436" tIns="45718" rIns="91436" bIns="45718" rtlCol="0" anchor="ctr"/>
          <a:lstStyle>
            <a:lvl1pPr algn="ctr" eaLnBrk="1" fontAlgn="auto" hangingPunct="1">
              <a:spcBef>
                <a:spcPts val="0"/>
              </a:spcBef>
              <a:spcAft>
                <a:spcPts val="0"/>
              </a:spcAft>
              <a:defRPr sz="1600">
                <a:solidFill>
                  <a:prstClr val="black">
                    <a:tint val="75000"/>
                  </a:prst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149" y="6356467"/>
            <a:ext cx="2845171" cy="365040"/>
          </a:xfrm>
          <a:prstGeom prst="rect">
            <a:avLst/>
          </a:prstGeom>
        </p:spPr>
        <p:txBody>
          <a:bodyPr vert="horz" wrap="square" lIns="91436" tIns="45718" rIns="91436" bIns="45718" numCol="1" anchor="ctr" anchorCtr="0" compatLnSpc="1">
            <a:prstTxWarp prst="textNoShape">
              <a:avLst/>
            </a:prstTxWarp>
          </a:bodyPr>
          <a:lstStyle>
            <a:lvl1pPr algn="r" eaLnBrk="1" hangingPunct="1">
              <a:defRPr sz="1600">
                <a:solidFill>
                  <a:srgbClr val="898989"/>
                </a:solidFill>
                <a:latin typeface="Calibri"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214E9D5-FE44-4E25-BF4E-CDC1607C18E1}" type="slidenum">
              <a:rPr kumimoji="0" lang="en-US" altLang="en-US" sz="1600" b="0" i="0" u="none" strike="noStrike" kern="1200" cap="none" spc="0" normalizeH="0" baseline="0" noProof="0" smtClean="0">
                <a:ln>
                  <a:noFill/>
                </a:ln>
                <a:solidFill>
                  <a:srgbClr val="898989"/>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600" b="0" i="0" u="none" strike="noStrike" kern="1200" cap="none" spc="0" normalizeH="0" baseline="0" noProof="0">
              <a:ln>
                <a:noFill/>
              </a:ln>
              <a:solidFill>
                <a:srgbClr val="898989"/>
              </a:solidFill>
              <a:effectLst/>
              <a:uLnTx/>
              <a:uFillTx/>
              <a:latin typeface="Calibri" pitchFamily="34" charset="0"/>
              <a:ea typeface="+mn-ea"/>
              <a:cs typeface="+mn-cs"/>
            </a:endParaRPr>
          </a:p>
        </p:txBody>
      </p:sp>
    </p:spTree>
    <p:extLst>
      <p:ext uri="{BB962C8B-B14F-4D97-AF65-F5344CB8AC3E}">
        <p14:creationId xmlns:p14="http://schemas.microsoft.com/office/powerpoint/2010/main" val="5804292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ransition spd="slow" advTm="0">
    <p:fade/>
  </p:transition>
  <p:hf hdr="0" ftr="0" dt="0"/>
  <p:txStyles>
    <p:titleStyle>
      <a:lvl1pPr algn="ctr" defTabSz="1217613" rtl="0" eaLnBrk="0" fontAlgn="base" hangingPunct="0">
        <a:spcBef>
          <a:spcPct val="0"/>
        </a:spcBef>
        <a:spcAft>
          <a:spcPct val="0"/>
        </a:spcAft>
        <a:defRPr sz="5900" kern="1200">
          <a:solidFill>
            <a:schemeClr val="tx1"/>
          </a:solidFill>
          <a:latin typeface="+mj-lt"/>
          <a:ea typeface="SimSun" panose="02010600030101010101" pitchFamily="2" charset="-122"/>
          <a:cs typeface="+mj-cs"/>
        </a:defRPr>
      </a:lvl1pPr>
      <a:lvl2pPr algn="ctr" defTabSz="1217613" rtl="0" eaLnBrk="0" fontAlgn="base" hangingPunct="0">
        <a:spcBef>
          <a:spcPct val="0"/>
        </a:spcBef>
        <a:spcAft>
          <a:spcPct val="0"/>
        </a:spcAft>
        <a:defRPr sz="5900">
          <a:solidFill>
            <a:schemeClr val="tx1"/>
          </a:solidFill>
          <a:latin typeface="Calibri" panose="020F0502020204030204" pitchFamily="34" charset="0"/>
          <a:ea typeface="SimSun" panose="02010600030101010101" pitchFamily="2" charset="-122"/>
        </a:defRPr>
      </a:lvl2pPr>
      <a:lvl3pPr algn="ctr" defTabSz="1217613" rtl="0" eaLnBrk="0" fontAlgn="base" hangingPunct="0">
        <a:spcBef>
          <a:spcPct val="0"/>
        </a:spcBef>
        <a:spcAft>
          <a:spcPct val="0"/>
        </a:spcAft>
        <a:defRPr sz="5900">
          <a:solidFill>
            <a:schemeClr val="tx1"/>
          </a:solidFill>
          <a:latin typeface="Calibri" panose="020F0502020204030204" pitchFamily="34" charset="0"/>
          <a:ea typeface="SimSun" panose="02010600030101010101" pitchFamily="2" charset="-122"/>
        </a:defRPr>
      </a:lvl3pPr>
      <a:lvl4pPr algn="ctr" defTabSz="1217613" rtl="0" eaLnBrk="0" fontAlgn="base" hangingPunct="0">
        <a:spcBef>
          <a:spcPct val="0"/>
        </a:spcBef>
        <a:spcAft>
          <a:spcPct val="0"/>
        </a:spcAft>
        <a:defRPr sz="5900">
          <a:solidFill>
            <a:schemeClr val="tx1"/>
          </a:solidFill>
          <a:latin typeface="Calibri" panose="020F0502020204030204" pitchFamily="34" charset="0"/>
          <a:ea typeface="SimSun" panose="02010600030101010101" pitchFamily="2" charset="-122"/>
        </a:defRPr>
      </a:lvl4pPr>
      <a:lvl5pPr algn="ctr" defTabSz="1217613" rtl="0" eaLnBrk="0" fontAlgn="base" hangingPunct="0">
        <a:spcBef>
          <a:spcPct val="0"/>
        </a:spcBef>
        <a:spcAft>
          <a:spcPct val="0"/>
        </a:spcAft>
        <a:defRPr sz="5900">
          <a:solidFill>
            <a:schemeClr val="tx1"/>
          </a:solidFill>
          <a:latin typeface="Calibri" panose="020F0502020204030204" pitchFamily="34" charset="0"/>
          <a:ea typeface="SimSun" panose="02010600030101010101" pitchFamily="2" charset="-122"/>
        </a:defRPr>
      </a:lvl5pPr>
      <a:lvl6pPr marL="457200" algn="ctr" defTabSz="1217613" rtl="0" fontAlgn="base">
        <a:spcBef>
          <a:spcPct val="0"/>
        </a:spcBef>
        <a:spcAft>
          <a:spcPct val="0"/>
        </a:spcAft>
        <a:defRPr sz="5900">
          <a:solidFill>
            <a:schemeClr val="tx1"/>
          </a:solidFill>
          <a:latin typeface="Calibri" panose="020F0502020204030204" pitchFamily="34" charset="0"/>
          <a:ea typeface="SimSun" panose="02010600030101010101" pitchFamily="2" charset="-122"/>
        </a:defRPr>
      </a:lvl6pPr>
      <a:lvl7pPr marL="914400" algn="ctr" defTabSz="1217613" rtl="0" fontAlgn="base">
        <a:spcBef>
          <a:spcPct val="0"/>
        </a:spcBef>
        <a:spcAft>
          <a:spcPct val="0"/>
        </a:spcAft>
        <a:defRPr sz="5900">
          <a:solidFill>
            <a:schemeClr val="tx1"/>
          </a:solidFill>
          <a:latin typeface="Calibri" panose="020F0502020204030204" pitchFamily="34" charset="0"/>
          <a:ea typeface="SimSun" panose="02010600030101010101" pitchFamily="2" charset="-122"/>
        </a:defRPr>
      </a:lvl7pPr>
      <a:lvl8pPr marL="1371600" algn="ctr" defTabSz="1217613" rtl="0" fontAlgn="base">
        <a:spcBef>
          <a:spcPct val="0"/>
        </a:spcBef>
        <a:spcAft>
          <a:spcPct val="0"/>
        </a:spcAft>
        <a:defRPr sz="5900">
          <a:solidFill>
            <a:schemeClr val="tx1"/>
          </a:solidFill>
          <a:latin typeface="Calibri" panose="020F0502020204030204" pitchFamily="34" charset="0"/>
          <a:ea typeface="SimSun" panose="02010600030101010101" pitchFamily="2" charset="-122"/>
        </a:defRPr>
      </a:lvl8pPr>
      <a:lvl9pPr marL="1828800" algn="ctr" defTabSz="1217613" rtl="0" fontAlgn="base">
        <a:spcBef>
          <a:spcPct val="0"/>
        </a:spcBef>
        <a:spcAft>
          <a:spcPct val="0"/>
        </a:spcAft>
        <a:defRPr sz="5900">
          <a:solidFill>
            <a:schemeClr val="tx1"/>
          </a:solidFill>
          <a:latin typeface="Calibri" panose="020F0502020204030204" pitchFamily="34" charset="0"/>
          <a:ea typeface="SimSun" panose="02010600030101010101" pitchFamily="2" charset="-122"/>
        </a:defRPr>
      </a:lvl9pPr>
    </p:titleStyle>
    <p:bodyStyle>
      <a:lvl1pPr marL="455613" indent="-455613" algn="l" defTabSz="1217613" rtl="0" eaLnBrk="0" fontAlgn="base" hangingPunct="0">
        <a:spcBef>
          <a:spcPct val="20000"/>
        </a:spcBef>
        <a:spcAft>
          <a:spcPct val="0"/>
        </a:spcAft>
        <a:buFont typeface="Arial" pitchFamily="34" charset="0"/>
        <a:buChar char="•"/>
        <a:defRPr sz="4300" kern="1200">
          <a:solidFill>
            <a:schemeClr val="tx1"/>
          </a:solidFill>
          <a:latin typeface="+mn-lt"/>
          <a:ea typeface="SimSun" panose="02010600030101010101" pitchFamily="2" charset="-122"/>
          <a:cs typeface="+mn-cs"/>
        </a:defRPr>
      </a:lvl1pPr>
      <a:lvl2pPr marL="989013" indent="-379413" algn="l" defTabSz="1217613" rtl="0" eaLnBrk="0" fontAlgn="base" hangingPunct="0">
        <a:spcBef>
          <a:spcPct val="20000"/>
        </a:spcBef>
        <a:spcAft>
          <a:spcPct val="0"/>
        </a:spcAft>
        <a:buFont typeface="Arial" pitchFamily="34" charset="0"/>
        <a:buChar char="–"/>
        <a:defRPr sz="3800" kern="1200">
          <a:solidFill>
            <a:schemeClr val="tx1"/>
          </a:solidFill>
          <a:latin typeface="+mn-lt"/>
          <a:ea typeface="SimSun" panose="02010600030101010101" pitchFamily="2" charset="-122"/>
          <a:cs typeface="+mn-cs"/>
        </a:defRPr>
      </a:lvl2pPr>
      <a:lvl3pPr marL="1522413" indent="-303213" algn="l" defTabSz="1217613" rtl="0" eaLnBrk="0" fontAlgn="base" hangingPunct="0">
        <a:spcBef>
          <a:spcPct val="20000"/>
        </a:spcBef>
        <a:spcAft>
          <a:spcPct val="0"/>
        </a:spcAft>
        <a:buFont typeface="Arial" pitchFamily="34" charset="0"/>
        <a:buChar char="•"/>
        <a:defRPr sz="3200" kern="1200">
          <a:solidFill>
            <a:schemeClr val="tx1"/>
          </a:solidFill>
          <a:latin typeface="+mn-lt"/>
          <a:ea typeface="SimSun" panose="02010600030101010101" pitchFamily="2" charset="-122"/>
          <a:cs typeface="+mn-cs"/>
        </a:defRPr>
      </a:lvl3pPr>
      <a:lvl4pPr marL="2132013" indent="-303213" algn="l" defTabSz="1217613" rtl="0" eaLnBrk="0" fontAlgn="base" hangingPunct="0">
        <a:spcBef>
          <a:spcPct val="20000"/>
        </a:spcBef>
        <a:spcAft>
          <a:spcPct val="0"/>
        </a:spcAft>
        <a:buFont typeface="Arial" pitchFamily="34" charset="0"/>
        <a:buChar char="–"/>
        <a:defRPr sz="2700" kern="1200">
          <a:solidFill>
            <a:schemeClr val="tx1"/>
          </a:solidFill>
          <a:latin typeface="+mn-lt"/>
          <a:ea typeface="SimSun" panose="02010600030101010101" pitchFamily="2" charset="-122"/>
          <a:cs typeface="+mn-cs"/>
        </a:defRPr>
      </a:lvl4pPr>
      <a:lvl5pPr marL="2741613" indent="-303213" algn="l" defTabSz="1217613" rtl="0" eaLnBrk="0" fontAlgn="base" hangingPunct="0">
        <a:spcBef>
          <a:spcPct val="20000"/>
        </a:spcBef>
        <a:spcAft>
          <a:spcPct val="0"/>
        </a:spcAft>
        <a:buFont typeface="Arial" pitchFamily="34" charset="0"/>
        <a:buChar char="»"/>
        <a:defRPr sz="2700" kern="1200">
          <a:solidFill>
            <a:schemeClr val="tx1"/>
          </a:solidFill>
          <a:latin typeface="+mn-lt"/>
          <a:ea typeface="SimSun" panose="02010600030101010101" pitchFamily="2" charset="-122"/>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sz="1400" b="0">
                <a:solidFill>
                  <a:srgbClr val="000000"/>
                </a:solidFill>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defRPr sz="1400" b="0">
                <a:solidFill>
                  <a:srgbClr val="000000"/>
                </a:solidFill>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rgbClr val="000000"/>
                </a:solidFill>
                <a:latin typeface="Arial"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0A6357C-0589-4D06-B6B3-031C390D53A5}" type="slidenum">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68550456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endParaRPr lang="en-US" altLang="en-US"/>
          </a:p>
        </p:txBody>
      </p:sp>
      <p:sp>
        <p:nvSpPr>
          <p:cNvPr id="3075"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ltLang="en-US"/>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defTabSz="342900" eaLnBrk="1" fontAlgn="auto" hangingPunct="1">
              <a:spcBef>
                <a:spcPts val="0"/>
              </a:spcBef>
              <a:spcAft>
                <a:spcPts val="0"/>
              </a:spcAft>
              <a:defRPr sz="900">
                <a:solidFill>
                  <a:srgbClr val="000000">
                    <a:tint val="75000"/>
                  </a:srgbClr>
                </a:solidFill>
                <a:latin typeface="Bookman Old Style"/>
              </a:defRPr>
            </a:lvl1pPr>
          </a:lstStyle>
          <a:p>
            <a:pPr marL="0" marR="0" lvl="0" indent="0" algn="l" defTabSz="342900" rtl="0" eaLnBrk="1" fontAlgn="auto" latinLnBrk="0" hangingPunct="1">
              <a:lnSpc>
                <a:spcPct val="100000"/>
              </a:lnSpc>
              <a:spcBef>
                <a:spcPts val="0"/>
              </a:spcBef>
              <a:spcAft>
                <a:spcPts val="0"/>
              </a:spcAft>
              <a:buClrTx/>
              <a:buSzTx/>
              <a:buFontTx/>
              <a:buNone/>
              <a:tabLst/>
              <a:defRPr/>
            </a:pPr>
            <a:fld id="{9B4EF1A2-7A0C-4327-99A9-F2CBF1A54A41}" type="datetimeFigureOut">
              <a:rPr kumimoji="0" lang="zh-CN" altLang="en-US" sz="900" b="0" i="0" u="none" strike="noStrike" kern="1200" cap="none" spc="0" normalizeH="0" baseline="0" noProof="0" smtClean="0">
                <a:ln>
                  <a:noFill/>
                </a:ln>
                <a:solidFill>
                  <a:srgbClr val="000000">
                    <a:tint val="75000"/>
                  </a:srgbClr>
                </a:solidFill>
                <a:effectLst/>
                <a:uLnTx/>
                <a:uFillTx/>
                <a:latin typeface="Bookman Old Style"/>
                <a:cs typeface="+mn-cs"/>
              </a:rPr>
              <a:pPr marL="0" marR="0" lvl="0" indent="0" algn="l" defTabSz="342900" rtl="0" eaLnBrk="1" fontAlgn="auto" latinLnBrk="0" hangingPunct="1">
                <a:lnSpc>
                  <a:spcPct val="100000"/>
                </a:lnSpc>
                <a:spcBef>
                  <a:spcPts val="0"/>
                </a:spcBef>
                <a:spcAft>
                  <a:spcPts val="0"/>
                </a:spcAft>
                <a:buClrTx/>
                <a:buSzTx/>
                <a:buFontTx/>
                <a:buNone/>
                <a:tabLst/>
                <a:defRPr/>
              </a:pPr>
              <a:t>2021/12/18</a:t>
            </a:fld>
            <a:endParaRPr kumimoji="0" lang="zh-CN" altLang="en-US" sz="900" b="0" i="0" u="none" strike="noStrike" kern="1200" cap="none" spc="0" normalizeH="0" baseline="0" noProof="0">
              <a:ln>
                <a:noFill/>
              </a:ln>
              <a:solidFill>
                <a:srgbClr val="000000">
                  <a:tint val="75000"/>
                </a:srgbClr>
              </a:solidFill>
              <a:effectLst/>
              <a:uLnTx/>
              <a:uFillTx/>
              <a:latin typeface="Bookman Old Style"/>
              <a:cs typeface="+mn-cs"/>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defTabSz="342900" eaLnBrk="1" fontAlgn="auto" hangingPunct="1">
              <a:spcBef>
                <a:spcPts val="0"/>
              </a:spcBef>
              <a:spcAft>
                <a:spcPts val="0"/>
              </a:spcAft>
              <a:defRPr sz="900">
                <a:solidFill>
                  <a:srgbClr val="000000">
                    <a:tint val="75000"/>
                  </a:srgbClr>
                </a:solidFill>
                <a:latin typeface="Bookman Old Style"/>
              </a:defRPr>
            </a:lvl1p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srgbClr val="000000">
                  <a:tint val="75000"/>
                </a:srgbClr>
              </a:solidFill>
              <a:effectLst/>
              <a:uLnTx/>
              <a:uFillTx/>
              <a:latin typeface="Bookman Old Style"/>
              <a:cs typeface="+mn-cs"/>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defTabSz="342900" eaLnBrk="1" fontAlgn="auto" hangingPunct="1">
              <a:spcBef>
                <a:spcPts val="0"/>
              </a:spcBef>
              <a:spcAft>
                <a:spcPts val="0"/>
              </a:spcAft>
              <a:defRPr sz="900">
                <a:solidFill>
                  <a:srgbClr val="000000">
                    <a:tint val="75000"/>
                  </a:srgbClr>
                </a:solidFill>
                <a:latin typeface="Bookman Old Style"/>
              </a:defRPr>
            </a:lvl1pPr>
          </a:lstStyle>
          <a:p>
            <a:pPr marL="0" marR="0" lvl="0" indent="0" algn="r" defTabSz="342900" rtl="0" eaLnBrk="1" fontAlgn="auto" latinLnBrk="0" hangingPunct="1">
              <a:lnSpc>
                <a:spcPct val="100000"/>
              </a:lnSpc>
              <a:spcBef>
                <a:spcPts val="0"/>
              </a:spcBef>
              <a:spcAft>
                <a:spcPts val="0"/>
              </a:spcAft>
              <a:buClrTx/>
              <a:buSzTx/>
              <a:buFontTx/>
              <a:buNone/>
              <a:tabLst/>
              <a:defRPr/>
            </a:pPr>
            <a:fld id="{3DEB5DEC-C899-4ABF-9D0A-DA3AB772CFD3}" type="slidenum">
              <a:rPr kumimoji="0" lang="zh-CN" altLang="en-US" sz="900" b="0" i="0" u="none" strike="noStrike" kern="1200" cap="none" spc="0" normalizeH="0" baseline="0" noProof="0" smtClean="0">
                <a:ln>
                  <a:noFill/>
                </a:ln>
                <a:solidFill>
                  <a:srgbClr val="000000">
                    <a:tint val="75000"/>
                  </a:srgbClr>
                </a:solidFill>
                <a:effectLst/>
                <a:uLnTx/>
                <a:uFillTx/>
                <a:latin typeface="Bookman Old Style"/>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srgbClr val="000000">
                  <a:tint val="75000"/>
                </a:srgbClr>
              </a:solidFill>
              <a:effectLst/>
              <a:uLnTx/>
              <a:uFillTx/>
              <a:latin typeface="Bookman Old Style"/>
              <a:cs typeface="+mn-cs"/>
            </a:endParaRPr>
          </a:p>
        </p:txBody>
      </p:sp>
    </p:spTree>
    <p:extLst>
      <p:ext uri="{BB962C8B-B14F-4D97-AF65-F5344CB8AC3E}">
        <p14:creationId xmlns:p14="http://schemas.microsoft.com/office/powerpoint/2010/main" val="1267218205"/>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Lst>
  <p:txStyles>
    <p:titleStyle>
      <a:lvl1pPr algn="l" defTabSz="684213" rtl="0" eaLnBrk="0" fontAlgn="base" hangingPunct="0">
        <a:lnSpc>
          <a:spcPct val="90000"/>
        </a:lnSpc>
        <a:spcBef>
          <a:spcPct val="0"/>
        </a:spcBef>
        <a:spcAft>
          <a:spcPct val="0"/>
        </a:spcAft>
        <a:defRPr sz="3300" kern="1200">
          <a:solidFill>
            <a:schemeClr val="tx1"/>
          </a:solidFill>
          <a:latin typeface="+mj-lt"/>
          <a:ea typeface="+mj-ea"/>
          <a:cs typeface="站酷快乐体2016修订版"/>
        </a:defRPr>
      </a:lvl1pPr>
      <a:lvl2pPr algn="l" defTabSz="684213" rtl="0" eaLnBrk="0" fontAlgn="base" hangingPunct="0">
        <a:lnSpc>
          <a:spcPct val="90000"/>
        </a:lnSpc>
        <a:spcBef>
          <a:spcPct val="0"/>
        </a:spcBef>
        <a:spcAft>
          <a:spcPct val="0"/>
        </a:spcAft>
        <a:defRPr sz="3300">
          <a:solidFill>
            <a:schemeClr val="tx1"/>
          </a:solidFill>
          <a:latin typeface="Bauhaus 93" panose="04030905020B02020C02" pitchFamily="82" charset="0"/>
          <a:ea typeface="站酷快乐体2016修订版"/>
          <a:cs typeface="站酷快乐体2016修订版"/>
        </a:defRPr>
      </a:lvl2pPr>
      <a:lvl3pPr algn="l" defTabSz="684213" rtl="0" eaLnBrk="0" fontAlgn="base" hangingPunct="0">
        <a:lnSpc>
          <a:spcPct val="90000"/>
        </a:lnSpc>
        <a:spcBef>
          <a:spcPct val="0"/>
        </a:spcBef>
        <a:spcAft>
          <a:spcPct val="0"/>
        </a:spcAft>
        <a:defRPr sz="3300">
          <a:solidFill>
            <a:schemeClr val="tx1"/>
          </a:solidFill>
          <a:latin typeface="Bauhaus 93" panose="04030905020B02020C02" pitchFamily="82" charset="0"/>
          <a:ea typeface="站酷快乐体2016修订版"/>
          <a:cs typeface="站酷快乐体2016修订版"/>
        </a:defRPr>
      </a:lvl3pPr>
      <a:lvl4pPr algn="l" defTabSz="684213" rtl="0" eaLnBrk="0" fontAlgn="base" hangingPunct="0">
        <a:lnSpc>
          <a:spcPct val="90000"/>
        </a:lnSpc>
        <a:spcBef>
          <a:spcPct val="0"/>
        </a:spcBef>
        <a:spcAft>
          <a:spcPct val="0"/>
        </a:spcAft>
        <a:defRPr sz="3300">
          <a:solidFill>
            <a:schemeClr val="tx1"/>
          </a:solidFill>
          <a:latin typeface="Bauhaus 93" panose="04030905020B02020C02" pitchFamily="82" charset="0"/>
          <a:ea typeface="站酷快乐体2016修订版"/>
          <a:cs typeface="站酷快乐体2016修订版"/>
        </a:defRPr>
      </a:lvl4pPr>
      <a:lvl5pPr algn="l" defTabSz="684213" rtl="0" eaLnBrk="0" fontAlgn="base" hangingPunct="0">
        <a:lnSpc>
          <a:spcPct val="90000"/>
        </a:lnSpc>
        <a:spcBef>
          <a:spcPct val="0"/>
        </a:spcBef>
        <a:spcAft>
          <a:spcPct val="0"/>
        </a:spcAft>
        <a:defRPr sz="3300">
          <a:solidFill>
            <a:schemeClr val="tx1"/>
          </a:solidFill>
          <a:latin typeface="Bauhaus 93" panose="04030905020B02020C02" pitchFamily="82" charset="0"/>
          <a:ea typeface="站酷快乐体2016修订版"/>
          <a:cs typeface="站酷快乐体2016修订版"/>
        </a:defRPr>
      </a:lvl5pPr>
      <a:lvl6pPr marL="457200" algn="l" defTabSz="684213" rtl="0" fontAlgn="base">
        <a:lnSpc>
          <a:spcPct val="90000"/>
        </a:lnSpc>
        <a:spcBef>
          <a:spcPct val="0"/>
        </a:spcBef>
        <a:spcAft>
          <a:spcPct val="0"/>
        </a:spcAft>
        <a:defRPr sz="3300">
          <a:solidFill>
            <a:schemeClr val="tx1"/>
          </a:solidFill>
          <a:latin typeface="Bauhaus 93" panose="04030905020B02020C02" pitchFamily="82" charset="0"/>
          <a:ea typeface="站酷快乐体2016修订版"/>
          <a:cs typeface="站酷快乐体2016修订版"/>
        </a:defRPr>
      </a:lvl6pPr>
      <a:lvl7pPr marL="914400" algn="l" defTabSz="684213" rtl="0" fontAlgn="base">
        <a:lnSpc>
          <a:spcPct val="90000"/>
        </a:lnSpc>
        <a:spcBef>
          <a:spcPct val="0"/>
        </a:spcBef>
        <a:spcAft>
          <a:spcPct val="0"/>
        </a:spcAft>
        <a:defRPr sz="3300">
          <a:solidFill>
            <a:schemeClr val="tx1"/>
          </a:solidFill>
          <a:latin typeface="Bauhaus 93" panose="04030905020B02020C02" pitchFamily="82" charset="0"/>
          <a:ea typeface="站酷快乐体2016修订版"/>
          <a:cs typeface="站酷快乐体2016修订版"/>
        </a:defRPr>
      </a:lvl7pPr>
      <a:lvl8pPr marL="1371600" algn="l" defTabSz="684213" rtl="0" fontAlgn="base">
        <a:lnSpc>
          <a:spcPct val="90000"/>
        </a:lnSpc>
        <a:spcBef>
          <a:spcPct val="0"/>
        </a:spcBef>
        <a:spcAft>
          <a:spcPct val="0"/>
        </a:spcAft>
        <a:defRPr sz="3300">
          <a:solidFill>
            <a:schemeClr val="tx1"/>
          </a:solidFill>
          <a:latin typeface="Bauhaus 93" panose="04030905020B02020C02" pitchFamily="82" charset="0"/>
          <a:ea typeface="站酷快乐体2016修订版"/>
          <a:cs typeface="站酷快乐体2016修订版"/>
        </a:defRPr>
      </a:lvl8pPr>
      <a:lvl9pPr marL="1828800" algn="l" defTabSz="684213" rtl="0" fontAlgn="base">
        <a:lnSpc>
          <a:spcPct val="90000"/>
        </a:lnSpc>
        <a:spcBef>
          <a:spcPct val="0"/>
        </a:spcBef>
        <a:spcAft>
          <a:spcPct val="0"/>
        </a:spcAft>
        <a:defRPr sz="3300">
          <a:solidFill>
            <a:schemeClr val="tx1"/>
          </a:solidFill>
          <a:latin typeface="Bauhaus 93" panose="04030905020B02020C02" pitchFamily="82" charset="0"/>
          <a:ea typeface="站酷快乐体2016修订版"/>
          <a:cs typeface="站酷快乐体2016修订版"/>
        </a:defRPr>
      </a:lvl9pPr>
    </p:titleStyle>
    <p:bodyStyle>
      <a:lvl1pPr marL="169863" indent="-169863" algn="l" defTabSz="684213"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迷你简丫丫"/>
        </a:defRPr>
      </a:lvl1pPr>
      <a:lvl2pPr marL="512763" indent="-169863" algn="l" defTabSz="684213"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迷你简丫丫"/>
        </a:defRPr>
      </a:lvl2pPr>
      <a:lvl3pPr marL="855663" indent="-169863" algn="l" defTabSz="684213"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迷你简丫丫"/>
        </a:defRPr>
      </a:lvl3pPr>
      <a:lvl4pPr marL="1198563" indent="-169863" algn="l" defTabSz="684213"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迷你简丫丫"/>
        </a:defRPr>
      </a:lvl4pPr>
      <a:lvl5pPr marL="1541463" indent="-169863" algn="l" defTabSz="684213"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迷你简丫丫"/>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Straight Connector 6">
            <a:extLst>
              <a:ext uri="{FF2B5EF4-FFF2-40B4-BE49-F238E27FC236}">
                <a16:creationId xmlns:a16="http://schemas.microsoft.com/office/drawing/2014/main" id="{FCFD3955-B28D-46DE-BFEC-75282864A66B}"/>
              </a:ext>
            </a:extLst>
          </p:cNvPr>
          <p:cNvSpPr>
            <a:spLocks noChangeShapeType="1"/>
          </p:cNvSpPr>
          <p:nvPr/>
        </p:nvSpPr>
        <p:spPr bwMode="auto">
          <a:xfrm>
            <a:off x="685800" y="105089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SimSun" charset="-122"/>
              <a:cs typeface="+mn-cs"/>
            </a:endParaRPr>
          </a:p>
        </p:txBody>
      </p:sp>
      <p:sp>
        <p:nvSpPr>
          <p:cNvPr id="2053" name="Text Placeholder 7">
            <a:extLst>
              <a:ext uri="{FF2B5EF4-FFF2-40B4-BE49-F238E27FC236}">
                <a16:creationId xmlns:a16="http://schemas.microsoft.com/office/drawing/2014/main" id="{3D1A7BD1-1731-45A6-8C94-234648E7C34B}"/>
              </a:ext>
            </a:extLst>
          </p:cNvPr>
          <p:cNvSpPr>
            <a:spLocks noGrp="1"/>
          </p:cNvSpPr>
          <p:nvPr>
            <p:ph type="body" idx="1"/>
          </p:nvPr>
        </p:nvSpPr>
        <p:spPr bwMode="auto">
          <a:xfrm>
            <a:off x="406400" y="1554163"/>
            <a:ext cx="115824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 name="Date Placeholder 10">
            <a:extLst>
              <a:ext uri="{FF2B5EF4-FFF2-40B4-BE49-F238E27FC236}">
                <a16:creationId xmlns:a16="http://schemas.microsoft.com/office/drawing/2014/main" id="{06D425EF-24BA-40D2-9BD4-9D8223AC8BCC}"/>
              </a:ext>
            </a:extLst>
          </p:cNvPr>
          <p:cNvSpPr>
            <a:spLocks noGrp="1"/>
          </p:cNvSpPr>
          <p:nvPr>
            <p:ph type="dt" sz="half" idx="2"/>
          </p:nvPr>
        </p:nvSpPr>
        <p:spPr>
          <a:xfrm>
            <a:off x="8636000" y="76201"/>
            <a:ext cx="3352800" cy="288925"/>
          </a:xfrm>
          <a:prstGeom prst="rect">
            <a:avLst/>
          </a:prstGeom>
        </p:spPr>
        <p:txBody>
          <a:bodyPr vert="horz"/>
          <a:lstStyle>
            <a:lvl1pPr algn="l" eaLnBrk="1" latinLnBrk="0" hangingPunct="1">
              <a:defRPr kumimoji="0" sz="1200">
                <a:solidFill>
                  <a:schemeClr val="accent1">
                    <a:shade val="75000"/>
                  </a:schemeClr>
                </a:solidFill>
                <a:latin typeface="Arial" charset="0"/>
                <a:ea typeface="SimSun"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0A22E">
                  <a:shade val="75000"/>
                </a:srgbClr>
              </a:solidFill>
              <a:effectLst/>
              <a:uLnTx/>
              <a:uFillTx/>
              <a:latin typeface="Arial" charset="0"/>
              <a:ea typeface="SimSun" charset="-122"/>
              <a:cs typeface="+mn-cs"/>
            </a:endParaRPr>
          </a:p>
        </p:txBody>
      </p:sp>
      <p:sp>
        <p:nvSpPr>
          <p:cNvPr id="28" name="Footer Placeholder 27">
            <a:extLst>
              <a:ext uri="{FF2B5EF4-FFF2-40B4-BE49-F238E27FC236}">
                <a16:creationId xmlns:a16="http://schemas.microsoft.com/office/drawing/2014/main" id="{5EE67179-01BF-4246-BA16-85068DA7ED81}"/>
              </a:ext>
            </a:extLst>
          </p:cNvPr>
          <p:cNvSpPr>
            <a:spLocks noGrp="1"/>
          </p:cNvSpPr>
          <p:nvPr>
            <p:ph type="ftr" sz="quarter" idx="3"/>
          </p:nvPr>
        </p:nvSpPr>
        <p:spPr>
          <a:xfrm>
            <a:off x="4165600" y="76201"/>
            <a:ext cx="4470400" cy="288925"/>
          </a:xfrm>
          <a:prstGeom prst="rect">
            <a:avLst/>
          </a:prstGeom>
        </p:spPr>
        <p:txBody>
          <a:bodyPr vert="horz"/>
          <a:lstStyle>
            <a:lvl1pPr algn="r" eaLnBrk="1" latinLnBrk="0" hangingPunct="1">
              <a:defRPr kumimoji="0" sz="1200">
                <a:solidFill>
                  <a:schemeClr val="accent1">
                    <a:shade val="75000"/>
                  </a:schemeClr>
                </a:solidFill>
                <a:latin typeface="Arial" charset="0"/>
                <a:ea typeface="SimSun" charset="-122"/>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0A22E">
                  <a:shade val="75000"/>
                </a:srgbClr>
              </a:solidFill>
              <a:effectLst/>
              <a:uLnTx/>
              <a:uFillTx/>
              <a:latin typeface="Arial" charset="0"/>
              <a:ea typeface="SimSun" charset="-122"/>
              <a:cs typeface="+mn-cs"/>
            </a:endParaRPr>
          </a:p>
        </p:txBody>
      </p:sp>
      <p:sp>
        <p:nvSpPr>
          <p:cNvPr id="5" name="Slide Number Placeholder 4">
            <a:extLst>
              <a:ext uri="{FF2B5EF4-FFF2-40B4-BE49-F238E27FC236}">
                <a16:creationId xmlns:a16="http://schemas.microsoft.com/office/drawing/2014/main" id="{A28B39BC-680E-4B81-A240-DC8AFAF3A819}"/>
              </a:ext>
            </a:extLst>
          </p:cNvPr>
          <p:cNvSpPr>
            <a:spLocks noGrp="1"/>
          </p:cNvSpPr>
          <p:nvPr>
            <p:ph type="sldNum" sz="quarter" idx="4"/>
          </p:nvPr>
        </p:nvSpPr>
        <p:spPr>
          <a:xfrm>
            <a:off x="10972800" y="6477001"/>
            <a:ext cx="1016000" cy="24447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solidFill>
                  <a:srgbClr val="D38E27"/>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B73DFC9-6275-439B-9311-0F38E0D56C2C}" type="slidenum">
              <a:rPr kumimoji="0" lang="en-US" altLang="en-US" sz="1200" b="0" i="0" u="none" strike="noStrike" kern="1200" cap="none" spc="0" normalizeH="0" baseline="0" noProof="0">
                <a:ln>
                  <a:noFill/>
                </a:ln>
                <a:solidFill>
                  <a:srgbClr val="D38E27"/>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D38E27"/>
              </a:solidFill>
              <a:effectLst/>
              <a:uLnTx/>
              <a:uFillTx/>
              <a:latin typeface="Franklin Gothic Book"/>
              <a:ea typeface="+mn-ea"/>
              <a:cs typeface="+mn-cs"/>
            </a:endParaRPr>
          </a:p>
        </p:txBody>
      </p:sp>
      <p:sp>
        <p:nvSpPr>
          <p:cNvPr id="10" name="Title Placeholder 9">
            <a:extLst>
              <a:ext uri="{FF2B5EF4-FFF2-40B4-BE49-F238E27FC236}">
                <a16:creationId xmlns:a16="http://schemas.microsoft.com/office/drawing/2014/main" id="{331F87AC-1E69-4B53-B79A-CCDAAE897F4E}"/>
              </a:ext>
            </a:extLst>
          </p:cNvPr>
          <p:cNvSpPr>
            <a:spLocks noGrp="1"/>
          </p:cNvSpPr>
          <p:nvPr>
            <p:ph type="title"/>
          </p:nvPr>
        </p:nvSpPr>
        <p:spPr>
          <a:xfrm>
            <a:off x="406400" y="457200"/>
            <a:ext cx="11582400" cy="838200"/>
          </a:xfrm>
          <a:prstGeom prst="rect">
            <a:avLst/>
          </a:prstGeom>
        </p:spPr>
        <p:txBody>
          <a:bodyPr vert="horz" anchor="ctr">
            <a:normAutofit/>
          </a:bodyPr>
          <a:lstStyle/>
          <a:p>
            <a:r>
              <a:rPr lang="en-US"/>
              <a:t>Click to edit Master title style</a:t>
            </a:r>
          </a:p>
        </p:txBody>
      </p:sp>
      <p:sp>
        <p:nvSpPr>
          <p:cNvPr id="9" name="Straight Connector 8">
            <a:extLst>
              <a:ext uri="{FF2B5EF4-FFF2-40B4-BE49-F238E27FC236}">
                <a16:creationId xmlns:a16="http://schemas.microsoft.com/office/drawing/2014/main" id="{5BA01D75-1903-4E31-B2E6-40B1FFB4DCEE}"/>
              </a:ext>
            </a:extLst>
          </p:cNvPr>
          <p:cNvSpPr>
            <a:spLocks noChangeShapeType="1"/>
          </p:cNvSpPr>
          <p:nvPr/>
        </p:nvSpPr>
        <p:spPr bwMode="auto">
          <a:xfrm>
            <a:off x="685800" y="105089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SimSun" charset="-122"/>
              <a:cs typeface="+mn-cs"/>
            </a:endParaRPr>
          </a:p>
        </p:txBody>
      </p:sp>
      <p:sp>
        <p:nvSpPr>
          <p:cNvPr id="12" name="Straight Connector 11">
            <a:extLst>
              <a:ext uri="{FF2B5EF4-FFF2-40B4-BE49-F238E27FC236}">
                <a16:creationId xmlns:a16="http://schemas.microsoft.com/office/drawing/2014/main" id="{611E34F2-14C5-4010-A34F-A15B5979ABF2}"/>
              </a:ext>
            </a:extLst>
          </p:cNvPr>
          <p:cNvSpPr>
            <a:spLocks noChangeShapeType="1"/>
          </p:cNvSpPr>
          <p:nvPr/>
        </p:nvSpPr>
        <p:spPr bwMode="auto">
          <a:xfrm>
            <a:off x="685800" y="1057987"/>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SimSun" charset="-122"/>
              <a:cs typeface="+mn-cs"/>
            </a:endParaRPr>
          </a:p>
        </p:txBody>
      </p:sp>
    </p:spTree>
    <p:extLst>
      <p:ext uri="{BB962C8B-B14F-4D97-AF65-F5344CB8AC3E}">
        <p14:creationId xmlns:p14="http://schemas.microsoft.com/office/powerpoint/2010/main" val="151692515"/>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anose="05020102010507070707"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anose="05020102010507070707" pitchFamily="18" charset="2"/>
        <a:buChar char=""/>
        <a:defRPr sz="20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9.xml"/><Relationship Id="rId1" Type="http://schemas.openxmlformats.org/officeDocument/2006/relationships/tags" Target="../tags/tag1.xml"/><Relationship Id="rId5" Type="http://schemas.openxmlformats.org/officeDocument/2006/relationships/image" Target="../media/image19.jpg"/><Relationship Id="rId4" Type="http://schemas.openxmlformats.org/officeDocument/2006/relationships/audio" Target="../media/audio1.wav"/></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1.xml"/><Relationship Id="rId1" Type="http://schemas.openxmlformats.org/officeDocument/2006/relationships/tags" Target="../tags/tag3.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24.jp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1.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51.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1.xml"/><Relationship Id="rId1" Type="http://schemas.openxmlformats.org/officeDocument/2006/relationships/tags" Target="../tags/tag7.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27.png"/><Relationship Id="rId2" Type="http://schemas.openxmlformats.org/officeDocument/2006/relationships/slideLayout" Target="../slideLayouts/slideLayout53.xml"/><Relationship Id="rId1" Type="http://schemas.openxmlformats.org/officeDocument/2006/relationships/tags" Target="../tags/tag8.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audio" Target="../media/audio1.wav"/></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7000" b="-7000"/>
          </a:stretch>
        </a:blipFill>
        <a:effectLst/>
      </p:bgPr>
    </p:bg>
    <p:spTree>
      <p:nvGrpSpPr>
        <p:cNvPr id="1" name=""/>
        <p:cNvGrpSpPr/>
        <p:nvPr/>
      </p:nvGrpSpPr>
      <p:grpSpPr>
        <a:xfrm>
          <a:off x="0" y="0"/>
          <a:ext cx="0" cy="0"/>
          <a:chOff x="0" y="0"/>
          <a:chExt cx="0" cy="0"/>
        </a:xfrm>
      </p:grpSpPr>
      <p:sp>
        <p:nvSpPr>
          <p:cNvPr id="6" name="Rectangle 7"/>
          <p:cNvSpPr>
            <a:spLocks noChangeArrowheads="1"/>
          </p:cNvSpPr>
          <p:nvPr/>
        </p:nvSpPr>
        <p:spPr bwMode="auto">
          <a:xfrm>
            <a:off x="1302327" y="1064071"/>
            <a:ext cx="9220200" cy="641899"/>
          </a:xfrm>
          <a:prstGeom prst="rect">
            <a:avLst/>
          </a:prstGeom>
          <a:noFill/>
          <a:ln w="9525">
            <a:noFill/>
            <a:miter lim="800000"/>
            <a:headEnd/>
            <a:tailEnd/>
          </a:ln>
          <a:effectLst/>
        </p:spPr>
        <p:txBody>
          <a:bodyPr anchor="ctr"/>
          <a:lstStyle/>
          <a:p>
            <a:pPr algn="ctr" fontAlgn="base">
              <a:spcBef>
                <a:spcPct val="0"/>
              </a:spcBef>
              <a:spcAft>
                <a:spcPct val="0"/>
              </a:spcAft>
              <a:defRPr/>
            </a:pPr>
            <a:r>
              <a:rPr lang="en-US" sz="4000" b="1">
                <a:solidFill>
                  <a:srgbClr val="0066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TIẾNG VIỆT – LỚP 3</a:t>
            </a:r>
          </a:p>
        </p:txBody>
      </p:sp>
      <p:sp>
        <p:nvSpPr>
          <p:cNvPr id="7" name="Rectangle 7"/>
          <p:cNvSpPr>
            <a:spLocks noChangeArrowheads="1"/>
          </p:cNvSpPr>
          <p:nvPr/>
        </p:nvSpPr>
        <p:spPr bwMode="auto">
          <a:xfrm>
            <a:off x="434383" y="2106982"/>
            <a:ext cx="11251652" cy="1489383"/>
          </a:xfrm>
          <a:prstGeom prst="rect">
            <a:avLst/>
          </a:prstGeom>
          <a:noFill/>
          <a:ln w="9525">
            <a:noFill/>
            <a:miter lim="800000"/>
            <a:headEnd/>
            <a:tailEnd/>
          </a:ln>
          <a:effectLst/>
        </p:spPr>
        <p:txBody>
          <a:bodyPr anchor="ctr"/>
          <a:lstStyle/>
          <a:p>
            <a:pPr algn="ctr" fontAlgn="base">
              <a:spcBef>
                <a:spcPct val="0"/>
              </a:spcBef>
              <a:spcAft>
                <a:spcPct val="0"/>
              </a:spcAft>
              <a:defRPr/>
            </a:pPr>
            <a:r>
              <a:rPr lang="en-US" sz="5000" b="1" dirty="0">
                <a:solidFill>
                  <a:srgbClr val="FF0000"/>
                </a:solidFill>
                <a:effectLst>
                  <a:outerShdw blurRad="38100" dist="38100" dir="2700000" algn="tl">
                    <a:srgbClr val="C0C0C0"/>
                  </a:outerShdw>
                </a:effectLst>
                <a:latin typeface="VNI-Times" pitchFamily="2" charset="0"/>
              </a:rPr>
              <a:t> </a:t>
            </a:r>
            <a:r>
              <a:rPr lang="en-US" sz="5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ÔN TẬP CUỐI HỌC KÌ I</a:t>
            </a:r>
          </a:p>
          <a:p>
            <a:pPr algn="ctr" fontAlgn="base">
              <a:spcBef>
                <a:spcPct val="0"/>
              </a:spcBef>
              <a:spcAft>
                <a:spcPct val="0"/>
              </a:spcAft>
              <a:defRPr/>
            </a:pPr>
            <a:r>
              <a:rPr lang="en-US" sz="5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(TIẾT 4 )</a:t>
            </a:r>
          </a:p>
          <a:p>
            <a:pPr algn="ctr" fontAlgn="base">
              <a:spcBef>
                <a:spcPct val="0"/>
              </a:spcBef>
              <a:spcAft>
                <a:spcPct val="0"/>
              </a:spcAft>
              <a:defRPr/>
            </a:pPr>
            <a:r>
              <a:rPr 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SGK </a:t>
            </a:r>
            <a:r>
              <a:rPr 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trang</a:t>
            </a:r>
            <a:r>
              <a:rPr lang="en-US" sz="2400" b="1">
                <a:effectLst>
                  <a:outerShdw blurRad="38100" dist="38100" dir="2700000" algn="tl">
                    <a:srgbClr val="C0C0C0"/>
                  </a:outerShdw>
                </a:effectLst>
                <a:latin typeface="Times New Roman" panose="02020603050405020304" pitchFamily="18" charset="0"/>
                <a:cs typeface="Times New Roman" panose="02020603050405020304" pitchFamily="18" charset="0"/>
              </a:rPr>
              <a:t> 149</a:t>
            </a:r>
            <a:endParaRPr lang="en-US" sz="2400" b="1" dirty="0">
              <a:effectLst>
                <a:outerShdw blurRad="38100" dist="38100" dir="2700000" algn="tl">
                  <a:srgbClr val="C0C0C0"/>
                </a:outerShdw>
              </a:effectLst>
              <a:latin typeface="VNI-Times" pitchFamily="2" charset="0"/>
            </a:endParaRPr>
          </a:p>
        </p:txBody>
      </p:sp>
    </p:spTree>
    <p:custDataLst>
      <p:tags r:id="rId1"/>
    </p:custDataLst>
    <p:extLst>
      <p:ext uri="{BB962C8B-B14F-4D97-AF65-F5344CB8AC3E}">
        <p14:creationId xmlns:p14="http://schemas.microsoft.com/office/powerpoint/2010/main" val="482480252"/>
      </p:ext>
    </p:extLst>
  </p:cSld>
  <p:clrMapOvr>
    <a:masterClrMapping/>
  </p:clrMapOvr>
  <p:transition advTm="4236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0" fill="hold"/>
                                        <p:tgtEl>
                                          <p:spTgt spid="6"/>
                                        </p:tgtEl>
                                        <p:attrNameLst>
                                          <p:attrName>ppt_x</p:attrName>
                                        </p:attrNameLst>
                                      </p:cBhvr>
                                      <p:tavLst>
                                        <p:tav tm="0">
                                          <p:val>
                                            <p:strVal val="0-#ppt_w/2"/>
                                          </p:val>
                                        </p:tav>
                                        <p:tav tm="100000">
                                          <p:val>
                                            <p:strVal val="#ppt_x"/>
                                          </p:val>
                                        </p:tav>
                                      </p:tavLst>
                                    </p:anim>
                                    <p:anim calcmode="lin" valueType="num">
                                      <p:cBhvr additive="base">
                                        <p:cTn id="8" dur="5000" fill="hold"/>
                                        <p:tgtEl>
                                          <p:spTgt spid="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Little-Girl-OST-High-Kick-2-Inst 00_00_00-00_00_19.wav"/>
                                        </p:tgtEl>
                                      </p:cMediaNode>
                                    </p:audio>
                                  </p:subTnLst>
                                </p:cTn>
                              </p:par>
                              <p:par>
                                <p:cTn id="9" presetID="21" presetClass="emph" presetSubtype="0" repeatCount="indefinite" fill="hold" grpId="1" nodeType="withEffect">
                                  <p:stCondLst>
                                    <p:cond delay="0"/>
                                  </p:stCondLst>
                                  <p:childTnLst>
                                    <p:animClr clrSpc="hsl" dir="cw">
                                      <p:cBhvr override="childStyle">
                                        <p:cTn id="10" dur="500" fill="hold"/>
                                        <p:tgtEl>
                                          <p:spTgt spid="6"/>
                                        </p:tgtEl>
                                        <p:attrNameLst>
                                          <p:attrName>style.color</p:attrName>
                                        </p:attrNameLst>
                                      </p:cBhvr>
                                      <p:by>
                                        <p:hsl h="7200000" s="0" l="0"/>
                                      </p:by>
                                    </p:animClr>
                                    <p:animClr clrSpc="hsl" dir="cw">
                                      <p:cBhvr>
                                        <p:cTn id="11" dur="500" fill="hold"/>
                                        <p:tgtEl>
                                          <p:spTgt spid="6"/>
                                        </p:tgtEl>
                                        <p:attrNameLst>
                                          <p:attrName>fillcolor</p:attrName>
                                        </p:attrNameLst>
                                      </p:cBhvr>
                                      <p:by>
                                        <p:hsl h="7200000" s="0" l="0"/>
                                      </p:by>
                                    </p:animClr>
                                    <p:animClr clrSpc="hsl" dir="cw">
                                      <p:cBhvr>
                                        <p:cTn id="12" dur="500" fill="hold"/>
                                        <p:tgtEl>
                                          <p:spTgt spid="6"/>
                                        </p:tgtEl>
                                        <p:attrNameLst>
                                          <p:attrName>stroke.color</p:attrName>
                                        </p:attrNameLst>
                                      </p:cBhvr>
                                      <p:by>
                                        <p:hsl h="7200000" s="0" l="0"/>
                                      </p:by>
                                    </p:animClr>
                                    <p:set>
                                      <p:cBhvr>
                                        <p:cTn id="13" dur="500" fill="hold"/>
                                        <p:tgtEl>
                                          <p:spTgt spid="6"/>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BFFECEDE-BFDA-4D0E-85AE-C6D6B780CBD2}"/>
              </a:ext>
            </a:extLst>
          </p:cNvPr>
          <p:cNvSpPr txBox="1">
            <a:spLocks/>
          </p:cNvSpPr>
          <p:nvPr/>
        </p:nvSpPr>
        <p:spPr>
          <a:xfrm>
            <a:off x="2442227" y="666206"/>
            <a:ext cx="7961744" cy="706559"/>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6000" b="1">
                <a:solidFill>
                  <a:srgbClr val="C00000"/>
                </a:solidFill>
                <a:latin typeface="Times New Roman" panose="02020603050405020304" pitchFamily="18" charset="0"/>
                <a:cs typeface="Times New Roman" panose="02020603050405020304" pitchFamily="18" charset="0"/>
              </a:rPr>
              <a:t>MỤC TIÊU BÀI HỌC</a:t>
            </a:r>
          </a:p>
        </p:txBody>
      </p:sp>
      <p:sp>
        <p:nvSpPr>
          <p:cNvPr id="15" name="Content Placeholder 2">
            <a:extLst>
              <a:ext uri="{FF2B5EF4-FFF2-40B4-BE49-F238E27FC236}">
                <a16:creationId xmlns:a16="http://schemas.microsoft.com/office/drawing/2014/main" id="{DADF77DF-99AD-4C6F-B4ED-818025276815}"/>
              </a:ext>
            </a:extLst>
          </p:cNvPr>
          <p:cNvSpPr txBox="1">
            <a:spLocks/>
          </p:cNvSpPr>
          <p:nvPr/>
        </p:nvSpPr>
        <p:spPr>
          <a:xfrm>
            <a:off x="783699" y="2081251"/>
            <a:ext cx="11408302" cy="33659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Font typeface="Wingdings" panose="05000000000000000000" pitchFamily="2" charset="2"/>
              <a:buChar char="v"/>
            </a:pPr>
            <a:r>
              <a:rPr lang="en-US" sz="5400">
                <a:solidFill>
                  <a:srgbClr val="000000"/>
                </a:solidFill>
                <a:latin typeface="Times New Roman" panose="02020603050405020304" pitchFamily="18" charset="0"/>
                <a:cs typeface="Times New Roman" panose="02020603050405020304" pitchFamily="18" charset="0"/>
              </a:rPr>
              <a:t>Ôn luyện tập đọc và học thuộc lòng</a:t>
            </a:r>
          </a:p>
          <a:p>
            <a:pPr>
              <a:lnSpc>
                <a:spcPct val="150000"/>
              </a:lnSpc>
              <a:buFont typeface="Wingdings" panose="05000000000000000000" pitchFamily="2" charset="2"/>
              <a:buChar char="v"/>
            </a:pPr>
            <a:r>
              <a:rPr lang="en-US" sz="5400">
                <a:solidFill>
                  <a:srgbClr val="000000"/>
                </a:solidFill>
                <a:latin typeface="Times New Roman" panose="02020603050405020304" pitchFamily="18" charset="0"/>
                <a:cs typeface="Times New Roman" panose="02020603050405020304" pitchFamily="18" charset="0"/>
              </a:rPr>
              <a:t>Ôn luyện về dấu chấm, dấu phẩy.</a:t>
            </a:r>
            <a:endParaRPr lang="en-US" sz="5400" b="1">
              <a:solidFill>
                <a:srgbClr val="00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107780969"/>
      </p:ext>
    </p:extLst>
  </p:cSld>
  <p:clrMapOvr>
    <a:masterClrMapping/>
  </p:clrMapOvr>
  <p:transition spd="slow" advTm="27039">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5">
                                            <p:txEl>
                                              <p:pRg st="1" end="1"/>
                                            </p:txEl>
                                          </p:spTgt>
                                        </p:tgtEl>
                                        <p:attrNameLst>
                                          <p:attrName>style.visibility</p:attrName>
                                        </p:attrNameLst>
                                      </p:cBhvr>
                                      <p:to>
                                        <p:strVal val="visible"/>
                                      </p:to>
                                    </p:set>
                                    <p:anim calcmode="lin" valueType="num">
                                      <p:cBhvr additive="base">
                                        <p:cTn id="13" dur="500" fill="hold"/>
                                        <p:tgtEl>
                                          <p:spTgt spid="1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53" name="图片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772416">
            <a:off x="10109150" y="-159500"/>
            <a:ext cx="2138962" cy="213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2">
            <a:extLst>
              <a:ext uri="{FF2B5EF4-FFF2-40B4-BE49-F238E27FC236}">
                <a16:creationId xmlns:a16="http://schemas.microsoft.com/office/drawing/2014/main" id="{BFFECEDE-BFDA-4D0E-85AE-C6D6B780CBD2}"/>
              </a:ext>
            </a:extLst>
          </p:cNvPr>
          <p:cNvSpPr txBox="1">
            <a:spLocks/>
          </p:cNvSpPr>
          <p:nvPr/>
        </p:nvSpPr>
        <p:spPr>
          <a:xfrm>
            <a:off x="258282" y="327352"/>
            <a:ext cx="10409717" cy="706559"/>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b="1">
                <a:solidFill>
                  <a:srgbClr val="C00000"/>
                </a:solidFill>
                <a:latin typeface="Times New Roman" panose="02020603050405020304" pitchFamily="18" charset="0"/>
                <a:cs typeface="Times New Roman" panose="02020603050405020304" pitchFamily="18" charset="0"/>
              </a:rPr>
              <a:t>Bài 2/149: Em điền dấu chấm hay dấu phẩy vào mỗi ô trống trong đoạn văn sau?</a:t>
            </a:r>
          </a:p>
        </p:txBody>
      </p:sp>
      <p:grpSp>
        <p:nvGrpSpPr>
          <p:cNvPr id="3" name="Group 2">
            <a:extLst>
              <a:ext uri="{FF2B5EF4-FFF2-40B4-BE49-F238E27FC236}">
                <a16:creationId xmlns:a16="http://schemas.microsoft.com/office/drawing/2014/main" id="{9E723A4A-0939-4718-9EE5-3B27366E9586}"/>
              </a:ext>
            </a:extLst>
          </p:cNvPr>
          <p:cNvGrpSpPr/>
          <p:nvPr/>
        </p:nvGrpSpPr>
        <p:grpSpPr>
          <a:xfrm>
            <a:off x="378354" y="1532743"/>
            <a:ext cx="11324117" cy="4082868"/>
            <a:chOff x="378354" y="1532743"/>
            <a:chExt cx="11324117" cy="4082868"/>
          </a:xfrm>
        </p:grpSpPr>
        <p:sp>
          <p:nvSpPr>
            <p:cNvPr id="12" name="Content Placeholder 2">
              <a:extLst>
                <a:ext uri="{FF2B5EF4-FFF2-40B4-BE49-F238E27FC236}">
                  <a16:creationId xmlns:a16="http://schemas.microsoft.com/office/drawing/2014/main" id="{DADF77DF-99AD-4C6F-B4ED-818025276815}"/>
                </a:ext>
              </a:extLst>
            </p:cNvPr>
            <p:cNvSpPr txBox="1">
              <a:spLocks/>
            </p:cNvSpPr>
            <p:nvPr/>
          </p:nvSpPr>
          <p:spPr>
            <a:xfrm>
              <a:off x="378354" y="1532743"/>
              <a:ext cx="11324117" cy="32884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US" sz="3600">
                  <a:solidFill>
                    <a:srgbClr val="000000"/>
                  </a:solidFill>
                  <a:latin typeface="Times New Roman" panose="02020603050405020304" pitchFamily="18" charset="0"/>
                  <a:cs typeface="Times New Roman" panose="02020603050405020304" pitchFamily="18" charset="0"/>
                </a:rPr>
                <a:t>     Cà Mau đất xốp       mùa nắng       đất nẻ chân chim, nền nhà cũng rạn nứt       trên cái đất phập phều và lắm gió lắm dông như thế       cây đứng lẻ khó mà chống chọi nổi. Cây bình bát       cây bần cũng phải quây quần thành chòm       thành rặng       rễ phải dài        phải cắm sâu vào lòng đất.</a:t>
              </a:r>
            </a:p>
            <a:p>
              <a:pPr marL="0" indent="0">
                <a:lnSpc>
                  <a:spcPct val="150000"/>
                </a:lnSpc>
                <a:buFont typeface="Arial" panose="020B0604020202020204" pitchFamily="34" charset="0"/>
                <a:buNone/>
              </a:pPr>
              <a:r>
                <a:rPr lang="en-US" sz="3600" i="1">
                  <a:solidFill>
                    <a:srgbClr val="000000"/>
                  </a:solidFill>
                  <a:latin typeface="Times New Roman" panose="02020603050405020304" pitchFamily="18" charset="0"/>
                  <a:cs typeface="Times New Roman" panose="02020603050405020304" pitchFamily="18" charset="0"/>
                </a:rPr>
                <a:t>                                                Theo</a:t>
              </a:r>
              <a:r>
                <a:rPr lang="en-US" sz="3600">
                  <a:solidFill>
                    <a:srgbClr val="000000"/>
                  </a:solidFill>
                  <a:latin typeface="Times New Roman" panose="02020603050405020304" pitchFamily="18" charset="0"/>
                  <a:cs typeface="Times New Roman" panose="02020603050405020304" pitchFamily="18" charset="0"/>
                </a:rPr>
                <a:t> </a:t>
              </a:r>
              <a:r>
                <a:rPr lang="en-US" sz="3600" b="1">
                  <a:solidFill>
                    <a:srgbClr val="000000"/>
                  </a:solidFill>
                  <a:latin typeface="Times New Roman" panose="02020603050405020304" pitchFamily="18" charset="0"/>
                  <a:cs typeface="Times New Roman" panose="02020603050405020304" pitchFamily="18" charset="0"/>
                </a:rPr>
                <a:t>MAI VĂN TẠO      </a:t>
              </a:r>
            </a:p>
          </p:txBody>
        </p:sp>
        <p:sp>
          <p:nvSpPr>
            <p:cNvPr id="2" name="Rectangle 1"/>
            <p:cNvSpPr/>
            <p:nvPr/>
          </p:nvSpPr>
          <p:spPr>
            <a:xfrm>
              <a:off x="4047473" y="1699161"/>
              <a:ext cx="628072" cy="5911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677721" y="1699161"/>
              <a:ext cx="628072" cy="5911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657601" y="2523297"/>
              <a:ext cx="628072" cy="5911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955637" y="3343302"/>
              <a:ext cx="628072" cy="5911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050475" y="4230089"/>
              <a:ext cx="628072" cy="5911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0517839" y="4152682"/>
              <a:ext cx="628072" cy="5911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503056" y="5024484"/>
              <a:ext cx="628072" cy="5911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5292438" y="5024483"/>
              <a:ext cx="628072" cy="5911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2697309439"/>
      </p:ext>
    </p:extLst>
  </p:cSld>
  <p:clrMapOvr>
    <a:masterClrMapping/>
  </p:clrMapOvr>
  <mc:AlternateContent xmlns:mc="http://schemas.openxmlformats.org/markup-compatibility/2006" xmlns:p14="http://schemas.microsoft.com/office/powerpoint/2010/main">
    <mc:Choice Requires="p14">
      <p:transition p14:dur="100" advTm="44102">
        <p:cut/>
      </p:transition>
    </mc:Choice>
    <mc:Fallback xmlns="">
      <p:transition advTm="44102">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BFFECEDE-BFDA-4D0E-85AE-C6D6B780CBD2}"/>
              </a:ext>
            </a:extLst>
          </p:cNvPr>
          <p:cNvSpPr txBox="1">
            <a:spLocks/>
          </p:cNvSpPr>
          <p:nvPr/>
        </p:nvSpPr>
        <p:spPr>
          <a:xfrm>
            <a:off x="170705" y="428952"/>
            <a:ext cx="11850590" cy="1325958"/>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a:solidFill>
                  <a:srgbClr val="0000FF"/>
                </a:solidFill>
                <a:latin typeface="Times New Roman" panose="02020603050405020304" pitchFamily="18" charset="0"/>
                <a:cs typeface="Times New Roman" panose="02020603050405020304" pitchFamily="18" charset="0"/>
              </a:rPr>
              <a:t>- Cây bình bát: </a:t>
            </a:r>
            <a:r>
              <a:rPr lang="en-US" sz="4400">
                <a:solidFill>
                  <a:srgbClr val="000000"/>
                </a:solidFill>
                <a:latin typeface="Times New Roman" panose="02020603050405020304" pitchFamily="18" charset="0"/>
                <a:cs typeface="Times New Roman" panose="02020603050405020304" pitchFamily="18" charset="0"/>
              </a:rPr>
              <a:t>cây thuộc họ na, vỏ quả có từng ô năm góc mờ, thịt màu vàng nhạt hay hồng, ăn được.</a:t>
            </a:r>
          </a:p>
        </p:txBody>
      </p:sp>
      <p:pic>
        <p:nvPicPr>
          <p:cNvPr id="1026" name="Picture 2" descr="Trái bình bát có tác dụng gì trong điều trị bệnh và cần lưu ý gì"/>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705" y="1941657"/>
            <a:ext cx="6097444" cy="40957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ật Mí công dụng thần kỳ của cây bình bát Thần Dượ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3644" y="1941657"/>
            <a:ext cx="5497651" cy="4095750"/>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2">
            <a:extLst>
              <a:ext uri="{FF2B5EF4-FFF2-40B4-BE49-F238E27FC236}">
                <a16:creationId xmlns:a16="http://schemas.microsoft.com/office/drawing/2014/main" id="{C0AE13DF-3DF8-49D5-B2B7-7837476396B8}"/>
              </a:ext>
            </a:extLst>
          </p:cNvPr>
          <p:cNvSpPr txBox="1">
            <a:spLocks/>
          </p:cNvSpPr>
          <p:nvPr/>
        </p:nvSpPr>
        <p:spPr>
          <a:xfrm>
            <a:off x="586531" y="267761"/>
            <a:ext cx="11850590" cy="1325958"/>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 Cây bần: </a:t>
            </a:r>
            <a:r>
              <a:rPr kumimoji="0" lang="en-US" sz="44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cây mọc ở vùng nước lợ, có rễ phụ nhọn và xốp nhô ngược lên khỏi mặt bùn.</a:t>
            </a:r>
          </a:p>
        </p:txBody>
      </p:sp>
      <p:pic>
        <p:nvPicPr>
          <p:cNvPr id="14" name="Picture 2" descr="Cây Bần những công dụng và tác dụng chữa bệnh">
            <a:extLst>
              <a:ext uri="{FF2B5EF4-FFF2-40B4-BE49-F238E27FC236}">
                <a16:creationId xmlns:a16="http://schemas.microsoft.com/office/drawing/2014/main" id="{71C1E13A-F8B0-480B-8E0D-09056D8171F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7023" y="2099388"/>
            <a:ext cx="5592144" cy="382787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E107103E-3DC2-4962-8E00-59E8A55C64A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9258" y="2099388"/>
            <a:ext cx="5505721" cy="3827872"/>
          </a:xfrm>
          <a:prstGeom prst="rect">
            <a:avLst/>
          </a:prstGeom>
        </p:spPr>
      </p:pic>
    </p:spTree>
    <p:custDataLst>
      <p:tags r:id="rId1"/>
    </p:custDataLst>
    <p:extLst>
      <p:ext uri="{BB962C8B-B14F-4D97-AF65-F5344CB8AC3E}">
        <p14:creationId xmlns:p14="http://schemas.microsoft.com/office/powerpoint/2010/main" val="3350205861"/>
      </p:ext>
    </p:extLst>
  </p:cSld>
  <p:clrMapOvr>
    <a:masterClrMapping/>
  </p:clrMapOvr>
  <mc:AlternateContent xmlns:mc="http://schemas.openxmlformats.org/markup-compatibility/2006" xmlns:p14="http://schemas.microsoft.com/office/powerpoint/2010/main">
    <mc:Choice Requires="p14">
      <p:transition spd="slow" p14:dur="800" advTm="36864">
        <p:circle/>
      </p:transition>
    </mc:Choice>
    <mc:Fallback xmlns="">
      <p:transition spd="slow" advTm="36864">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1"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wipe(down)">
                                      <p:cBhvr>
                                        <p:cTn id="14" dur="500"/>
                                        <p:tgtEl>
                                          <p:spTgt spid="1026"/>
                                        </p:tgtEl>
                                      </p:cBhvr>
                                    </p:animEffect>
                                  </p:childTnLst>
                                </p:cTn>
                              </p:par>
                              <p:par>
                                <p:cTn id="15" presetID="22" presetClass="entr" presetSubtype="4" fill="hold" nodeType="with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wipe(down)">
                                      <p:cBhvr>
                                        <p:cTn id="17" dur="500"/>
                                        <p:tgtEl>
                                          <p:spTgt spid="10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026"/>
                                        </p:tgtEl>
                                      </p:cBhvr>
                                    </p:animEffect>
                                    <p:set>
                                      <p:cBhvr>
                                        <p:cTn id="22" dur="1" fill="hold">
                                          <p:stCondLst>
                                            <p:cond delay="499"/>
                                          </p:stCondLst>
                                        </p:cTn>
                                        <p:tgtEl>
                                          <p:spTgt spid="1026"/>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1028"/>
                                        </p:tgtEl>
                                      </p:cBhvr>
                                    </p:animEffect>
                                    <p:set>
                                      <p:cBhvr>
                                        <p:cTn id="25" dur="1" fill="hold">
                                          <p:stCondLst>
                                            <p:cond delay="499"/>
                                          </p:stCondLst>
                                        </p:cTn>
                                        <p:tgtEl>
                                          <p:spTgt spid="1028"/>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9"/>
                                        </p:tgtEl>
                                      </p:cBhvr>
                                    </p:animEffect>
                                    <p:set>
                                      <p:cBhvr>
                                        <p:cTn id="28" dur="1" fill="hold">
                                          <p:stCondLst>
                                            <p:cond delay="499"/>
                                          </p:stCondLst>
                                        </p:cTn>
                                        <p:tgtEl>
                                          <p:spTgt spid="9"/>
                                        </p:tgtEl>
                                        <p:attrNameLst>
                                          <p:attrName>style.visibility</p:attrName>
                                        </p:attrNameLst>
                                      </p:cBhvr>
                                      <p:to>
                                        <p:strVal val="hidden"/>
                                      </p:to>
                                    </p:set>
                                  </p:childTnLst>
                                </p:cTn>
                              </p:par>
                              <p:par>
                                <p:cTn id="29" presetID="16" presetClass="entr" presetSubtype="21"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par>
                                <p:cTn id="32" presetID="16" presetClass="entr" presetSubtype="21"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arn(inVertical)">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892889" y="2442931"/>
            <a:ext cx="3080779" cy="1203325"/>
          </a:xfrm>
          <a:prstGeom prst="roundRect">
            <a:avLst/>
          </a:prstGeom>
          <a:solidFill>
            <a:srgbClr val="FFC000"/>
          </a:solidFill>
          <a:ln w="19050" cap="flat" cmpd="sng" algn="ctr">
            <a:solidFill>
              <a:sysClr val="window" lastClr="FFFFFF"/>
            </a:solid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DẤU CHẤM</a:t>
            </a:r>
          </a:p>
        </p:txBody>
      </p:sp>
      <p:cxnSp>
        <p:nvCxnSpPr>
          <p:cNvPr id="4" name="Straight Arrow Connector 3"/>
          <p:cNvCxnSpPr>
            <a:stCxn id="3" idx="3"/>
            <a:endCxn id="5" idx="1"/>
          </p:cNvCxnSpPr>
          <p:nvPr/>
        </p:nvCxnSpPr>
        <p:spPr>
          <a:xfrm flipV="1">
            <a:off x="3973668" y="1741443"/>
            <a:ext cx="925890" cy="1303151"/>
          </a:xfrm>
          <a:prstGeom prst="straightConnector1">
            <a:avLst/>
          </a:prstGeom>
          <a:noFill/>
          <a:ln w="57150" cap="flat" cmpd="sng" algn="ctr">
            <a:solidFill>
              <a:srgbClr val="0000FF"/>
            </a:solidFill>
            <a:prstDash val="solid"/>
            <a:miter lim="800000"/>
            <a:tailEnd type="arrow"/>
          </a:ln>
          <a:effectLst/>
        </p:spPr>
      </p:cxnSp>
      <p:sp>
        <p:nvSpPr>
          <p:cNvPr id="5" name="Rounded Rectangle 4"/>
          <p:cNvSpPr/>
          <p:nvPr/>
        </p:nvSpPr>
        <p:spPr>
          <a:xfrm>
            <a:off x="4899558" y="1239793"/>
            <a:ext cx="5479989" cy="1003300"/>
          </a:xfrm>
          <a:prstGeom prst="round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a:ln>
                  <a:noFill/>
                </a:ln>
                <a:solidFill>
                  <a:prstClr val="black"/>
                </a:solidFill>
                <a:effectLst/>
                <a:uLnTx/>
                <a:uFillTx/>
                <a:latin typeface="Times New Roman" pitchFamily="18" charset="0"/>
                <a:ea typeface="+mn-ea"/>
                <a:cs typeface="Times New Roman" pitchFamily="18" charset="0"/>
              </a:rPr>
              <a:t>Dùng để kết thúc câu kể</a:t>
            </a:r>
            <a:endParaRPr kumimoji="0" lang="en-US" sz="36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cxnSp>
        <p:nvCxnSpPr>
          <p:cNvPr id="6" name="Straight Arrow Connector 5"/>
          <p:cNvCxnSpPr>
            <a:stCxn id="3" idx="3"/>
          </p:cNvCxnSpPr>
          <p:nvPr/>
        </p:nvCxnSpPr>
        <p:spPr>
          <a:xfrm>
            <a:off x="3973668" y="3044594"/>
            <a:ext cx="925889" cy="1610546"/>
          </a:xfrm>
          <a:prstGeom prst="straightConnector1">
            <a:avLst/>
          </a:prstGeom>
          <a:noFill/>
          <a:ln w="57150" cap="flat" cmpd="sng" algn="ctr">
            <a:solidFill>
              <a:srgbClr val="0000FF"/>
            </a:solidFill>
            <a:prstDash val="solid"/>
            <a:miter lim="800000"/>
            <a:tailEnd type="arrow"/>
          </a:ln>
          <a:effectLst/>
        </p:spPr>
      </p:cxnSp>
      <p:sp>
        <p:nvSpPr>
          <p:cNvPr id="7" name="Rounded Rectangle 6"/>
          <p:cNvSpPr/>
          <p:nvPr/>
        </p:nvSpPr>
        <p:spPr>
          <a:xfrm>
            <a:off x="4899558" y="4063451"/>
            <a:ext cx="5805387" cy="1003300"/>
          </a:xfrm>
          <a:prstGeom prst="round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a:ln>
                  <a:noFill/>
                </a:ln>
                <a:solidFill>
                  <a:prstClr val="black"/>
                </a:solidFill>
                <a:effectLst/>
                <a:uLnTx/>
                <a:uFillTx/>
                <a:latin typeface="Times New Roman" pitchFamily="18" charset="0"/>
                <a:ea typeface="+mn-ea"/>
                <a:cs typeface="Times New Roman" pitchFamily="18" charset="0"/>
              </a:rPr>
              <a:t>Đặt cuối câu kể</a:t>
            </a:r>
            <a:endParaRPr kumimoji="0" lang="en-US" sz="36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custDataLst>
      <p:tags r:id="rId1"/>
    </p:custDataLst>
    <p:extLst>
      <p:ext uri="{BB962C8B-B14F-4D97-AF65-F5344CB8AC3E}">
        <p14:creationId xmlns:p14="http://schemas.microsoft.com/office/powerpoint/2010/main" val="23907616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7817">
        <p15:prstTrans prst="pageCurlDouble"/>
      </p:transition>
    </mc:Choice>
    <mc:Fallback xmlns="">
      <p:transition spd="slow" advTm="1781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892889" y="2442931"/>
            <a:ext cx="3080779" cy="1203325"/>
          </a:xfrm>
          <a:prstGeom prst="roundRect">
            <a:avLst/>
          </a:prstGeom>
          <a:solidFill>
            <a:srgbClr val="FFC000"/>
          </a:solidFill>
          <a:ln w="19050" cap="flat" cmpd="sng" algn="ctr">
            <a:solidFill>
              <a:sysClr val="window" lastClr="FFFFFF"/>
            </a:solid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a:ln>
                  <a:noFill/>
                </a:ln>
                <a:solidFill>
                  <a:prstClr val="black"/>
                </a:solidFill>
                <a:effectLst/>
                <a:uLnTx/>
                <a:uFillTx/>
                <a:latin typeface="Times New Roman" pitchFamily="18" charset="0"/>
                <a:ea typeface="+mn-ea"/>
                <a:cs typeface="Times New Roman" pitchFamily="18" charset="0"/>
              </a:rPr>
              <a:t>DẤU PHẨY</a:t>
            </a:r>
            <a:endParaRPr kumimoji="0" lang="en-US" sz="36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cxnSp>
        <p:nvCxnSpPr>
          <p:cNvPr id="4" name="Straight Arrow Connector 3"/>
          <p:cNvCxnSpPr>
            <a:stCxn id="3" idx="3"/>
            <a:endCxn id="5" idx="1"/>
          </p:cNvCxnSpPr>
          <p:nvPr/>
        </p:nvCxnSpPr>
        <p:spPr>
          <a:xfrm flipV="1">
            <a:off x="3973668" y="1741443"/>
            <a:ext cx="925890" cy="1303151"/>
          </a:xfrm>
          <a:prstGeom prst="straightConnector1">
            <a:avLst/>
          </a:prstGeom>
          <a:noFill/>
          <a:ln w="57150" cap="flat" cmpd="sng" algn="ctr">
            <a:solidFill>
              <a:srgbClr val="0000FF"/>
            </a:solidFill>
            <a:prstDash val="solid"/>
            <a:miter lim="800000"/>
            <a:tailEnd type="arrow"/>
          </a:ln>
          <a:effectLst/>
        </p:spPr>
      </p:cxnSp>
      <p:sp>
        <p:nvSpPr>
          <p:cNvPr id="5" name="Rounded Rectangle 4"/>
          <p:cNvSpPr/>
          <p:nvPr/>
        </p:nvSpPr>
        <p:spPr>
          <a:xfrm>
            <a:off x="4899557" y="846821"/>
            <a:ext cx="6507351" cy="2197773"/>
          </a:xfrm>
          <a:prstGeom prst="round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a:ln>
                  <a:noFill/>
                </a:ln>
                <a:solidFill>
                  <a:prstClr val="black"/>
                </a:solidFill>
                <a:effectLst/>
                <a:uLnTx/>
                <a:uFillTx/>
                <a:latin typeface="Times New Roman" pitchFamily="18" charset="0"/>
                <a:cs typeface="Times New Roman" pitchFamily="18" charset="0"/>
              </a:rPr>
              <a:t>Ngăn cách những từ chỉ thời gian, địa điểm, nguyên nhân ở đầu câu với các bộ phận khác trong câu.</a:t>
            </a:r>
            <a:endParaRPr kumimoji="0" lang="en-US" sz="36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cxnSp>
        <p:nvCxnSpPr>
          <p:cNvPr id="6" name="Straight Arrow Connector 5"/>
          <p:cNvCxnSpPr>
            <a:stCxn id="3" idx="3"/>
          </p:cNvCxnSpPr>
          <p:nvPr/>
        </p:nvCxnSpPr>
        <p:spPr>
          <a:xfrm>
            <a:off x="3973668" y="3044594"/>
            <a:ext cx="925889" cy="1610546"/>
          </a:xfrm>
          <a:prstGeom prst="straightConnector1">
            <a:avLst/>
          </a:prstGeom>
          <a:noFill/>
          <a:ln w="57150" cap="flat" cmpd="sng" algn="ctr">
            <a:solidFill>
              <a:srgbClr val="0000FF"/>
            </a:solidFill>
            <a:prstDash val="solid"/>
            <a:miter lim="800000"/>
            <a:tailEnd type="arrow"/>
          </a:ln>
          <a:effectLst/>
        </p:spPr>
      </p:cxnSp>
      <p:sp>
        <p:nvSpPr>
          <p:cNvPr id="7" name="Rounded Rectangle 6"/>
          <p:cNvSpPr/>
          <p:nvPr/>
        </p:nvSpPr>
        <p:spPr>
          <a:xfrm>
            <a:off x="4899558" y="4063451"/>
            <a:ext cx="6507350" cy="1003300"/>
          </a:xfrm>
          <a:prstGeom prst="round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a:ln>
                  <a:noFill/>
                </a:ln>
                <a:solidFill>
                  <a:prstClr val="black"/>
                </a:solidFill>
                <a:effectLst/>
                <a:uLnTx/>
                <a:uFillTx/>
                <a:latin typeface="Times New Roman" pitchFamily="18" charset="0"/>
                <a:ea typeface="+mn-ea"/>
                <a:cs typeface="Times New Roman" pitchFamily="18" charset="0"/>
              </a:rPr>
              <a:t>Ngăn cách các ý liệt kê trong câu.</a:t>
            </a:r>
            <a:endParaRPr kumimoji="0" lang="en-US" sz="36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custDataLst>
      <p:tags r:id="rId1"/>
    </p:custDataLst>
    <p:extLst>
      <p:ext uri="{BB962C8B-B14F-4D97-AF65-F5344CB8AC3E}">
        <p14:creationId xmlns:p14="http://schemas.microsoft.com/office/powerpoint/2010/main" val="7109774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5985">
        <p15:prstTrans prst="pageCurlDouble"/>
      </p:transition>
    </mc:Choice>
    <mc:Fallback xmlns="">
      <p:transition spd="slow" advTm="1598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53" name="图片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772416">
            <a:off x="10109150" y="-159500"/>
            <a:ext cx="2138962" cy="213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2">
            <a:extLst>
              <a:ext uri="{FF2B5EF4-FFF2-40B4-BE49-F238E27FC236}">
                <a16:creationId xmlns:a16="http://schemas.microsoft.com/office/drawing/2014/main" id="{BFFECEDE-BFDA-4D0E-85AE-C6D6B780CBD2}"/>
              </a:ext>
            </a:extLst>
          </p:cNvPr>
          <p:cNvSpPr txBox="1">
            <a:spLocks/>
          </p:cNvSpPr>
          <p:nvPr/>
        </p:nvSpPr>
        <p:spPr>
          <a:xfrm>
            <a:off x="258282" y="327352"/>
            <a:ext cx="10409717" cy="706559"/>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a:ln>
                  <a:noFill/>
                </a:ln>
                <a:solidFill>
                  <a:srgbClr val="C00000"/>
                </a:solidFill>
                <a:effectLst/>
                <a:uLnTx/>
                <a:uFillTx/>
                <a:latin typeface="Times New Roman" panose="02020603050405020304" pitchFamily="18" charset="0"/>
                <a:cs typeface="Times New Roman" panose="02020603050405020304" pitchFamily="18" charset="0"/>
              </a:rPr>
              <a:t>2. Em điền dấu chấm hay dấu phẩy vào mỗi ô trống trong đoạn văn sau?</a:t>
            </a:r>
          </a:p>
        </p:txBody>
      </p:sp>
      <p:sp>
        <p:nvSpPr>
          <p:cNvPr id="12" name="Content Placeholder 2">
            <a:extLst>
              <a:ext uri="{FF2B5EF4-FFF2-40B4-BE49-F238E27FC236}">
                <a16:creationId xmlns:a16="http://schemas.microsoft.com/office/drawing/2014/main" id="{DADF77DF-99AD-4C6F-B4ED-818025276815}"/>
              </a:ext>
            </a:extLst>
          </p:cNvPr>
          <p:cNvSpPr txBox="1">
            <a:spLocks/>
          </p:cNvSpPr>
          <p:nvPr/>
        </p:nvSpPr>
        <p:spPr>
          <a:xfrm>
            <a:off x="378354" y="1532743"/>
            <a:ext cx="11324117" cy="32884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     Cà Mau đất xốp        mùa</a:t>
            </a:r>
            <a:r>
              <a:rPr kumimoji="0" lang="en-US" sz="3600" b="0" i="0" u="none" strike="noStrike" kern="1200" cap="none" spc="0" normalizeH="0" noProof="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nắng       đất nẻ chân chim, nền nhà cũng rạn nứt         trên cái đất phập phều và lắm gió lắm dông như thế       cây đứng lẻ khó mà chống chọi nổi. Cây bình bát       cây bần cũng phải quây quần thành chòm       thành rặng         rễ phải dài       phải cắm sâu vào lòng đất.</a:t>
            </a: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3600" b="0" i="1"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                                                Theo</a:t>
            </a:r>
            <a:r>
              <a:rPr kumimoji="0" lang="en-US" sz="3600"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MAI VĂN TẠO      </a:t>
            </a:r>
          </a:p>
        </p:txBody>
      </p:sp>
      <p:sp>
        <p:nvSpPr>
          <p:cNvPr id="2" name="Rectangle 1"/>
          <p:cNvSpPr/>
          <p:nvPr/>
        </p:nvSpPr>
        <p:spPr>
          <a:xfrm>
            <a:off x="4054766" y="1739227"/>
            <a:ext cx="628072" cy="5911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Bookman Old Style"/>
              <a:cs typeface="+mn-cs"/>
            </a:endParaRPr>
          </a:p>
        </p:txBody>
      </p:sp>
      <p:sp>
        <p:nvSpPr>
          <p:cNvPr id="15" name="Rectangle 14"/>
          <p:cNvSpPr/>
          <p:nvPr/>
        </p:nvSpPr>
        <p:spPr>
          <a:xfrm>
            <a:off x="6813110" y="1739227"/>
            <a:ext cx="628072" cy="5911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Bookman Old Style"/>
              <a:cs typeface="+mn-cs"/>
            </a:endParaRPr>
          </a:p>
        </p:txBody>
      </p:sp>
      <p:sp>
        <p:nvSpPr>
          <p:cNvPr id="16" name="Rectangle 15"/>
          <p:cNvSpPr/>
          <p:nvPr/>
        </p:nvSpPr>
        <p:spPr>
          <a:xfrm>
            <a:off x="3666838" y="2578766"/>
            <a:ext cx="632689" cy="5894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Bookman Old Style"/>
              <a:cs typeface="+mn-cs"/>
            </a:endParaRPr>
          </a:p>
        </p:txBody>
      </p:sp>
      <p:sp>
        <p:nvSpPr>
          <p:cNvPr id="13" name="Content Placeholder 2">
            <a:extLst>
              <a:ext uri="{FF2B5EF4-FFF2-40B4-BE49-F238E27FC236}">
                <a16:creationId xmlns:a16="http://schemas.microsoft.com/office/drawing/2014/main" id="{BFFECEDE-BFDA-4D0E-85AE-C6D6B780CBD2}"/>
              </a:ext>
            </a:extLst>
          </p:cNvPr>
          <p:cNvSpPr txBox="1">
            <a:spLocks/>
          </p:cNvSpPr>
          <p:nvPr/>
        </p:nvSpPr>
        <p:spPr>
          <a:xfrm>
            <a:off x="4202014" y="1462317"/>
            <a:ext cx="277428" cy="706559"/>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6000" b="1" i="0" u="none" strike="noStrike" kern="1200" cap="none" spc="0" normalizeH="0" baseline="0" noProof="0">
                <a:ln>
                  <a:noFill/>
                </a:ln>
                <a:solidFill>
                  <a:srgbClr val="C00000"/>
                </a:solidFill>
                <a:effectLst/>
                <a:uLnTx/>
                <a:uFillTx/>
                <a:latin typeface="Times New Roman" panose="02020603050405020304" pitchFamily="18" charset="0"/>
                <a:cs typeface="Times New Roman" panose="02020603050405020304" pitchFamily="18" charset="0"/>
              </a:rPr>
              <a:t>.</a:t>
            </a:r>
          </a:p>
        </p:txBody>
      </p:sp>
      <p:sp>
        <p:nvSpPr>
          <p:cNvPr id="14" name="Content Placeholder 2">
            <a:extLst>
              <a:ext uri="{FF2B5EF4-FFF2-40B4-BE49-F238E27FC236}">
                <a16:creationId xmlns:a16="http://schemas.microsoft.com/office/drawing/2014/main" id="{BFFECEDE-BFDA-4D0E-85AE-C6D6B780CBD2}"/>
              </a:ext>
            </a:extLst>
          </p:cNvPr>
          <p:cNvSpPr txBox="1">
            <a:spLocks/>
          </p:cNvSpPr>
          <p:nvPr/>
        </p:nvSpPr>
        <p:spPr>
          <a:xfrm>
            <a:off x="6957096" y="1527267"/>
            <a:ext cx="277090" cy="980013"/>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6000" b="1" i="0" u="none" strike="noStrike" kern="1200" cap="none" spc="0" normalizeH="0" baseline="0" noProof="0">
                <a:ln>
                  <a:noFill/>
                </a:ln>
                <a:solidFill>
                  <a:srgbClr val="C00000"/>
                </a:solidFill>
                <a:effectLst/>
                <a:uLnTx/>
                <a:uFillTx/>
                <a:latin typeface="Times New Roman" panose="02020603050405020304" pitchFamily="18" charset="0"/>
                <a:cs typeface="Times New Roman" panose="02020603050405020304" pitchFamily="18" charset="0"/>
              </a:rPr>
              <a:t>,</a:t>
            </a:r>
          </a:p>
        </p:txBody>
      </p:sp>
      <p:sp>
        <p:nvSpPr>
          <p:cNvPr id="19" name="Content Placeholder 2">
            <a:extLst>
              <a:ext uri="{FF2B5EF4-FFF2-40B4-BE49-F238E27FC236}">
                <a16:creationId xmlns:a16="http://schemas.microsoft.com/office/drawing/2014/main" id="{BFFECEDE-BFDA-4D0E-85AE-C6D6B780CBD2}"/>
              </a:ext>
            </a:extLst>
          </p:cNvPr>
          <p:cNvSpPr txBox="1">
            <a:spLocks/>
          </p:cNvSpPr>
          <p:nvPr/>
        </p:nvSpPr>
        <p:spPr>
          <a:xfrm>
            <a:off x="4735806" y="1759186"/>
            <a:ext cx="1053751" cy="580735"/>
          </a:xfrm>
          <a:prstGeom prst="rect">
            <a:avLst/>
          </a:prstGeom>
          <a:solidFill>
            <a:schemeClr val="bg1"/>
          </a:solidFill>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a:ln>
                  <a:noFill/>
                </a:ln>
                <a:solidFill>
                  <a:srgbClr val="C00000"/>
                </a:solidFill>
                <a:effectLst/>
                <a:uLnTx/>
                <a:uFillTx/>
                <a:latin typeface="Times New Roman" panose="02020603050405020304" pitchFamily="18" charset="0"/>
                <a:cs typeface="Times New Roman" panose="02020603050405020304" pitchFamily="18" charset="0"/>
              </a:rPr>
              <a:t>M</a:t>
            </a:r>
            <a:r>
              <a:rPr kumimoji="0" lang="en-US" sz="3600" i="0" u="none" strike="noStrike" kern="1200" cap="none" spc="0" normalizeH="0" baseline="0" noProof="0">
                <a:ln>
                  <a:noFill/>
                </a:ln>
                <a:effectLst/>
                <a:uLnTx/>
                <a:uFillTx/>
                <a:latin typeface="Times New Roman" panose="02020603050405020304" pitchFamily="18" charset="0"/>
                <a:cs typeface="Times New Roman" panose="02020603050405020304" pitchFamily="18" charset="0"/>
              </a:rPr>
              <a:t>ùa</a:t>
            </a:r>
          </a:p>
        </p:txBody>
      </p:sp>
      <p:sp>
        <p:nvSpPr>
          <p:cNvPr id="20" name="Content Placeholder 2">
            <a:extLst>
              <a:ext uri="{FF2B5EF4-FFF2-40B4-BE49-F238E27FC236}">
                <a16:creationId xmlns:a16="http://schemas.microsoft.com/office/drawing/2014/main" id="{BFFECEDE-BFDA-4D0E-85AE-C6D6B780CBD2}"/>
              </a:ext>
            </a:extLst>
          </p:cNvPr>
          <p:cNvSpPr txBox="1">
            <a:spLocks/>
          </p:cNvSpPr>
          <p:nvPr/>
        </p:nvSpPr>
        <p:spPr>
          <a:xfrm>
            <a:off x="4299528" y="2587509"/>
            <a:ext cx="1117597" cy="580735"/>
          </a:xfrm>
          <a:prstGeom prst="rect">
            <a:avLst/>
          </a:prstGeom>
          <a:solidFill>
            <a:schemeClr val="bg1"/>
          </a:solidFill>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a:ln>
                  <a:noFill/>
                </a:ln>
                <a:solidFill>
                  <a:srgbClr val="C00000"/>
                </a:solidFill>
                <a:effectLst/>
                <a:uLnTx/>
                <a:uFillTx/>
                <a:latin typeface="Times New Roman" panose="02020603050405020304" pitchFamily="18" charset="0"/>
                <a:cs typeface="Times New Roman" panose="02020603050405020304" pitchFamily="18" charset="0"/>
              </a:rPr>
              <a:t>T</a:t>
            </a:r>
            <a:r>
              <a:rPr lang="en-US" sz="3600">
                <a:latin typeface="Times New Roman" panose="02020603050405020304" pitchFamily="18" charset="0"/>
                <a:cs typeface="Times New Roman" panose="02020603050405020304" pitchFamily="18" charset="0"/>
              </a:rPr>
              <a:t>rên</a:t>
            </a:r>
            <a:endParaRPr kumimoji="0" lang="en-US" sz="3600" i="0" u="none" strike="noStrike" kern="1200" cap="none" spc="0" normalizeH="0" baseline="0" noProof="0">
              <a:ln>
                <a:noFill/>
              </a:ln>
              <a:effectLst/>
              <a:uLnTx/>
              <a:uFillTx/>
              <a:latin typeface="Times New Roman" panose="02020603050405020304" pitchFamily="18" charset="0"/>
              <a:cs typeface="Times New Roman" panose="02020603050405020304" pitchFamily="18" charset="0"/>
            </a:endParaRPr>
          </a:p>
        </p:txBody>
      </p:sp>
      <p:sp>
        <p:nvSpPr>
          <p:cNvPr id="24" name="Rectangle 23"/>
          <p:cNvSpPr/>
          <p:nvPr/>
        </p:nvSpPr>
        <p:spPr>
          <a:xfrm>
            <a:off x="2964874" y="3363857"/>
            <a:ext cx="632689" cy="5894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Bookman Old Style"/>
              <a:cs typeface="+mn-cs"/>
            </a:endParaRPr>
          </a:p>
        </p:txBody>
      </p:sp>
      <p:sp>
        <p:nvSpPr>
          <p:cNvPr id="25" name="Rectangle 24"/>
          <p:cNvSpPr/>
          <p:nvPr/>
        </p:nvSpPr>
        <p:spPr>
          <a:xfrm>
            <a:off x="2050474" y="4177317"/>
            <a:ext cx="632689" cy="5894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Bookman Old Style"/>
              <a:cs typeface="+mn-cs"/>
            </a:endParaRPr>
          </a:p>
        </p:txBody>
      </p:sp>
      <p:sp>
        <p:nvSpPr>
          <p:cNvPr id="26" name="Rectangle 25"/>
          <p:cNvSpPr/>
          <p:nvPr/>
        </p:nvSpPr>
        <p:spPr>
          <a:xfrm>
            <a:off x="10474038" y="4231740"/>
            <a:ext cx="632689" cy="5894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Bookman Old Style"/>
              <a:cs typeface="+mn-cs"/>
            </a:endParaRPr>
          </a:p>
        </p:txBody>
      </p:sp>
      <p:sp>
        <p:nvSpPr>
          <p:cNvPr id="27" name="Rectangle 26"/>
          <p:cNvSpPr/>
          <p:nvPr/>
        </p:nvSpPr>
        <p:spPr>
          <a:xfrm>
            <a:off x="2521530" y="5051327"/>
            <a:ext cx="638380" cy="5894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Bookman Old Style"/>
              <a:cs typeface="+mn-cs"/>
            </a:endParaRPr>
          </a:p>
        </p:txBody>
      </p:sp>
      <p:sp>
        <p:nvSpPr>
          <p:cNvPr id="28" name="Rectangle 27"/>
          <p:cNvSpPr/>
          <p:nvPr/>
        </p:nvSpPr>
        <p:spPr>
          <a:xfrm>
            <a:off x="5463140" y="5047660"/>
            <a:ext cx="632689" cy="5894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Bookman Old Style"/>
              <a:cs typeface="+mn-cs"/>
            </a:endParaRPr>
          </a:p>
        </p:txBody>
      </p:sp>
      <p:sp>
        <p:nvSpPr>
          <p:cNvPr id="29" name="Content Placeholder 2">
            <a:extLst>
              <a:ext uri="{FF2B5EF4-FFF2-40B4-BE49-F238E27FC236}">
                <a16:creationId xmlns:a16="http://schemas.microsoft.com/office/drawing/2014/main" id="{BFFECEDE-BFDA-4D0E-85AE-C6D6B780CBD2}"/>
              </a:ext>
            </a:extLst>
          </p:cNvPr>
          <p:cNvSpPr txBox="1">
            <a:spLocks/>
          </p:cNvSpPr>
          <p:nvPr/>
        </p:nvSpPr>
        <p:spPr>
          <a:xfrm>
            <a:off x="3178917" y="5066132"/>
            <a:ext cx="731981" cy="580735"/>
          </a:xfrm>
          <a:prstGeom prst="rect">
            <a:avLst/>
          </a:prstGeom>
          <a:solidFill>
            <a:schemeClr val="bg1"/>
          </a:solidFill>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a:ln>
                  <a:noFill/>
                </a:ln>
                <a:solidFill>
                  <a:srgbClr val="C00000"/>
                </a:solidFill>
                <a:effectLst/>
                <a:uLnTx/>
                <a:uFillTx/>
                <a:latin typeface="Times New Roman" panose="02020603050405020304" pitchFamily="18" charset="0"/>
                <a:cs typeface="Times New Roman" panose="02020603050405020304" pitchFamily="18" charset="0"/>
              </a:rPr>
              <a:t>R</a:t>
            </a:r>
            <a:r>
              <a:rPr lang="en-US" sz="3600" noProof="0">
                <a:latin typeface="Times New Roman" panose="02020603050405020304" pitchFamily="18" charset="0"/>
                <a:cs typeface="Times New Roman" panose="02020603050405020304" pitchFamily="18" charset="0"/>
              </a:rPr>
              <a:t>ễ</a:t>
            </a:r>
            <a:endParaRPr kumimoji="0" lang="en-US" sz="3600" i="0" u="none" strike="noStrike" kern="1200" cap="none" spc="0" normalizeH="0" baseline="0" noProof="0">
              <a:ln>
                <a:noFill/>
              </a:ln>
              <a:effectLst/>
              <a:uLnTx/>
              <a:uFillTx/>
              <a:latin typeface="Times New Roman" panose="02020603050405020304" pitchFamily="18" charset="0"/>
              <a:cs typeface="Times New Roman" panose="02020603050405020304" pitchFamily="18" charset="0"/>
            </a:endParaRPr>
          </a:p>
        </p:txBody>
      </p:sp>
      <p:sp>
        <p:nvSpPr>
          <p:cNvPr id="30" name="Content Placeholder 2">
            <a:extLst>
              <a:ext uri="{FF2B5EF4-FFF2-40B4-BE49-F238E27FC236}">
                <a16:creationId xmlns:a16="http://schemas.microsoft.com/office/drawing/2014/main" id="{BFFECEDE-BFDA-4D0E-85AE-C6D6B780CBD2}"/>
              </a:ext>
            </a:extLst>
          </p:cNvPr>
          <p:cNvSpPr txBox="1">
            <a:spLocks/>
          </p:cNvSpPr>
          <p:nvPr/>
        </p:nvSpPr>
        <p:spPr>
          <a:xfrm>
            <a:off x="3815104" y="2330354"/>
            <a:ext cx="277428" cy="706559"/>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6000" b="1" i="0" u="none" strike="noStrike" kern="1200" cap="none" spc="0" normalizeH="0" baseline="0" noProof="0">
                <a:ln>
                  <a:noFill/>
                </a:ln>
                <a:solidFill>
                  <a:srgbClr val="C00000"/>
                </a:solidFill>
                <a:effectLst/>
                <a:uLnTx/>
                <a:uFillTx/>
                <a:latin typeface="Times New Roman" panose="02020603050405020304" pitchFamily="18" charset="0"/>
                <a:cs typeface="Times New Roman" panose="02020603050405020304" pitchFamily="18" charset="0"/>
              </a:rPr>
              <a:t>.</a:t>
            </a:r>
          </a:p>
        </p:txBody>
      </p:sp>
      <p:sp>
        <p:nvSpPr>
          <p:cNvPr id="31" name="Content Placeholder 2">
            <a:extLst>
              <a:ext uri="{FF2B5EF4-FFF2-40B4-BE49-F238E27FC236}">
                <a16:creationId xmlns:a16="http://schemas.microsoft.com/office/drawing/2014/main" id="{BFFECEDE-BFDA-4D0E-85AE-C6D6B780CBD2}"/>
              </a:ext>
            </a:extLst>
          </p:cNvPr>
          <p:cNvSpPr txBox="1">
            <a:spLocks/>
          </p:cNvSpPr>
          <p:nvPr/>
        </p:nvSpPr>
        <p:spPr>
          <a:xfrm>
            <a:off x="2664094" y="4810052"/>
            <a:ext cx="277428" cy="706559"/>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6000" b="1" i="0" u="none" strike="noStrike" kern="1200" cap="none" spc="0" normalizeH="0" baseline="0" noProof="0">
                <a:ln>
                  <a:noFill/>
                </a:ln>
                <a:solidFill>
                  <a:srgbClr val="C00000"/>
                </a:solidFill>
                <a:effectLst/>
                <a:uLnTx/>
                <a:uFillTx/>
                <a:latin typeface="Times New Roman" panose="02020603050405020304" pitchFamily="18" charset="0"/>
                <a:cs typeface="Times New Roman" panose="02020603050405020304" pitchFamily="18" charset="0"/>
              </a:rPr>
              <a:t>.</a:t>
            </a:r>
          </a:p>
        </p:txBody>
      </p:sp>
      <p:sp>
        <p:nvSpPr>
          <p:cNvPr id="32" name="Content Placeholder 2">
            <a:extLst>
              <a:ext uri="{FF2B5EF4-FFF2-40B4-BE49-F238E27FC236}">
                <a16:creationId xmlns:a16="http://schemas.microsoft.com/office/drawing/2014/main" id="{BFFECEDE-BFDA-4D0E-85AE-C6D6B780CBD2}"/>
              </a:ext>
            </a:extLst>
          </p:cNvPr>
          <p:cNvSpPr txBox="1">
            <a:spLocks/>
          </p:cNvSpPr>
          <p:nvPr/>
        </p:nvSpPr>
        <p:spPr>
          <a:xfrm>
            <a:off x="3088527" y="3168243"/>
            <a:ext cx="277090" cy="980013"/>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6000" b="1" i="0" u="none" strike="noStrike" kern="1200" cap="none" spc="0" normalizeH="0" baseline="0" noProof="0">
                <a:ln>
                  <a:noFill/>
                </a:ln>
                <a:solidFill>
                  <a:srgbClr val="C00000"/>
                </a:solidFill>
                <a:effectLst/>
                <a:uLnTx/>
                <a:uFillTx/>
                <a:latin typeface="Times New Roman" panose="02020603050405020304" pitchFamily="18" charset="0"/>
                <a:cs typeface="Times New Roman" panose="02020603050405020304" pitchFamily="18" charset="0"/>
              </a:rPr>
              <a:t>,</a:t>
            </a:r>
          </a:p>
        </p:txBody>
      </p:sp>
      <p:sp>
        <p:nvSpPr>
          <p:cNvPr id="33" name="Content Placeholder 2">
            <a:extLst>
              <a:ext uri="{FF2B5EF4-FFF2-40B4-BE49-F238E27FC236}">
                <a16:creationId xmlns:a16="http://schemas.microsoft.com/office/drawing/2014/main" id="{BFFECEDE-BFDA-4D0E-85AE-C6D6B780CBD2}"/>
              </a:ext>
            </a:extLst>
          </p:cNvPr>
          <p:cNvSpPr txBox="1">
            <a:spLocks/>
          </p:cNvSpPr>
          <p:nvPr/>
        </p:nvSpPr>
        <p:spPr>
          <a:xfrm>
            <a:off x="2158197" y="3986927"/>
            <a:ext cx="277090" cy="980013"/>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6000" b="1" i="0" u="none" strike="noStrike" kern="1200" cap="none" spc="0" normalizeH="0" baseline="0" noProof="0">
                <a:ln>
                  <a:noFill/>
                </a:ln>
                <a:solidFill>
                  <a:srgbClr val="C00000"/>
                </a:solidFill>
                <a:effectLst/>
                <a:uLnTx/>
                <a:uFillTx/>
                <a:latin typeface="Times New Roman" panose="02020603050405020304" pitchFamily="18" charset="0"/>
                <a:cs typeface="Times New Roman" panose="02020603050405020304" pitchFamily="18" charset="0"/>
              </a:rPr>
              <a:t>,</a:t>
            </a:r>
          </a:p>
        </p:txBody>
      </p:sp>
      <p:sp>
        <p:nvSpPr>
          <p:cNvPr id="34" name="Content Placeholder 2">
            <a:extLst>
              <a:ext uri="{FF2B5EF4-FFF2-40B4-BE49-F238E27FC236}">
                <a16:creationId xmlns:a16="http://schemas.microsoft.com/office/drawing/2014/main" id="{BFFECEDE-BFDA-4D0E-85AE-C6D6B780CBD2}"/>
              </a:ext>
            </a:extLst>
          </p:cNvPr>
          <p:cNvSpPr txBox="1">
            <a:spLocks/>
          </p:cNvSpPr>
          <p:nvPr/>
        </p:nvSpPr>
        <p:spPr>
          <a:xfrm>
            <a:off x="5585523" y="4810052"/>
            <a:ext cx="277090" cy="980013"/>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6000" b="1" i="0" u="none" strike="noStrike" kern="1200" cap="none" spc="0" normalizeH="0" baseline="0" noProof="0">
                <a:ln>
                  <a:noFill/>
                </a:ln>
                <a:solidFill>
                  <a:srgbClr val="C00000"/>
                </a:solidFill>
                <a:effectLst/>
                <a:uLnTx/>
                <a:uFillTx/>
                <a:latin typeface="Times New Roman" panose="02020603050405020304" pitchFamily="18" charset="0"/>
                <a:cs typeface="Times New Roman" panose="02020603050405020304" pitchFamily="18" charset="0"/>
              </a:rPr>
              <a:t>,</a:t>
            </a:r>
          </a:p>
        </p:txBody>
      </p:sp>
      <p:sp>
        <p:nvSpPr>
          <p:cNvPr id="35" name="Content Placeholder 2">
            <a:extLst>
              <a:ext uri="{FF2B5EF4-FFF2-40B4-BE49-F238E27FC236}">
                <a16:creationId xmlns:a16="http://schemas.microsoft.com/office/drawing/2014/main" id="{BFFECEDE-BFDA-4D0E-85AE-C6D6B780CBD2}"/>
              </a:ext>
            </a:extLst>
          </p:cNvPr>
          <p:cNvSpPr txBox="1">
            <a:spLocks/>
          </p:cNvSpPr>
          <p:nvPr/>
        </p:nvSpPr>
        <p:spPr>
          <a:xfrm>
            <a:off x="10619213" y="4017999"/>
            <a:ext cx="277090" cy="980013"/>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6000" b="1" i="0" u="none" strike="noStrike" kern="1200" cap="none" spc="0" normalizeH="0" baseline="0" noProof="0">
                <a:ln>
                  <a:noFill/>
                </a:ln>
                <a:solidFill>
                  <a:srgbClr val="C00000"/>
                </a:solidFill>
                <a:effectLst/>
                <a:uLnTx/>
                <a:uFillTx/>
                <a:latin typeface="Times New Roman" panose="02020603050405020304" pitchFamily="18" charset="0"/>
                <a:cs typeface="Times New Roman" panose="02020603050405020304" pitchFamily="18" charset="0"/>
              </a:rPr>
              <a:t>,</a:t>
            </a:r>
          </a:p>
        </p:txBody>
      </p:sp>
    </p:spTree>
    <p:custDataLst>
      <p:tags r:id="rId1"/>
    </p:custDataLst>
    <p:extLst>
      <p:ext uri="{BB962C8B-B14F-4D97-AF65-F5344CB8AC3E}">
        <p14:creationId xmlns:p14="http://schemas.microsoft.com/office/powerpoint/2010/main" val="3226855123"/>
      </p:ext>
    </p:extLst>
  </p:cSld>
  <p:clrMapOvr>
    <a:masterClrMapping/>
  </p:clrMapOvr>
  <mc:AlternateContent xmlns:mc="http://schemas.openxmlformats.org/markup-compatibility/2006" xmlns:p14="http://schemas.microsoft.com/office/powerpoint/2010/main">
    <mc:Choice Requires="p14">
      <p:transition spd="slow" p14:dur="1250" advTm="76261">
        <p14:flip dir="r"/>
      </p:transition>
    </mc:Choice>
    <mc:Fallback xmlns="">
      <p:transition spd="slow" advTm="7626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barn(inVertical)">
                                      <p:cBhvr>
                                        <p:cTn id="20" dur="500"/>
                                        <p:tgtEl>
                                          <p:spTgt spid="30"/>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barn(inVertical)">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barn(inVertical)">
                                      <p:cBhvr>
                                        <p:cTn id="28" dur="500"/>
                                        <p:tgtEl>
                                          <p:spTgt spid="32"/>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barn(inVertical)">
                                      <p:cBhvr>
                                        <p:cTn id="33" dur="500"/>
                                        <p:tgtEl>
                                          <p:spTgt spid="33"/>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barn(inVertical)">
                                      <p:cBhvr>
                                        <p:cTn id="38" dur="500"/>
                                        <p:tgtEl>
                                          <p:spTgt spid="35"/>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barn(inVertical)">
                                      <p:cBhvr>
                                        <p:cTn id="43" dur="500"/>
                                        <p:tgtEl>
                                          <p:spTgt spid="31"/>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barn(inVertical)">
                                      <p:cBhvr>
                                        <p:cTn id="46" dur="500"/>
                                        <p:tgtEl>
                                          <p:spTgt spid="29"/>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barn(inVertical)">
                                      <p:cBhvr>
                                        <p:cTn id="5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9" grpId="0" animBg="1"/>
      <p:bldP spid="20" grpId="0" animBg="1"/>
      <p:bldP spid="29" grpId="0" animBg="1"/>
      <p:bldP spid="30" grpId="0"/>
      <p:bldP spid="31" grpId="0"/>
      <p:bldP spid="32" grpId="0"/>
      <p:bldP spid="33"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2019216"/>
      </p:ext>
    </p:extLst>
  </p:cSld>
  <p:clrMapOvr>
    <a:masterClrMapping/>
  </p:clrMapOvr>
  <p:transition spd="slow" advTm="0">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39993FB8-0256-498D-8AFF-9FE7CBA59C16}"/>
              </a:ext>
            </a:extLst>
          </p:cNvPr>
          <p:cNvPicPr>
            <a:picLocks noChangeAspect="1"/>
          </p:cNvPicPr>
          <p:nvPr/>
        </p:nvPicPr>
        <p:blipFill>
          <a:blip r:embed="rId6">
            <a:duotone>
              <a:prstClr val="black"/>
              <a:schemeClr val="accent4">
                <a:tint val="45000"/>
                <a:satMod val="400000"/>
              </a:schemeClr>
            </a:duotone>
          </a:blip>
          <a:stretch>
            <a:fillRect/>
          </a:stretch>
        </p:blipFill>
        <p:spPr>
          <a:xfrm>
            <a:off x="9235066" y="884407"/>
            <a:ext cx="1115579" cy="1393212"/>
          </a:xfrm>
          <a:prstGeom prst="rect">
            <a:avLst/>
          </a:prstGeom>
        </p:spPr>
      </p:pic>
      <p:pic>
        <p:nvPicPr>
          <p:cNvPr id="41989" name="纯音乐 - 轻快儿童音乐">
            <a:hlinkClick r:id="" action="ppaction://media"/>
            <a:extLst>
              <a:ext uri="{FF2B5EF4-FFF2-40B4-BE49-F238E27FC236}">
                <a16:creationId xmlns:a16="http://schemas.microsoft.com/office/drawing/2014/main" id="{354F6EEE-6FEA-49F6-AB4B-5F7C5E1F5DDF}"/>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005888" y="-1371600"/>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4">
            <a:extLst>
              <a:ext uri="{FF2B5EF4-FFF2-40B4-BE49-F238E27FC236}">
                <a16:creationId xmlns:a16="http://schemas.microsoft.com/office/drawing/2014/main" id="{CDB6282D-296F-47A6-A6C2-D53EA6217670}"/>
              </a:ext>
            </a:extLst>
          </p:cNvPr>
          <p:cNvSpPr txBox="1">
            <a:spLocks noChangeArrowheads="1"/>
          </p:cNvSpPr>
          <p:nvPr/>
        </p:nvSpPr>
        <p:spPr bwMode="auto">
          <a:xfrm>
            <a:off x="1039448" y="1890973"/>
            <a:ext cx="8897937"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Wingdings 2" panose="05020102010507070707" pitchFamily="18" charset="2"/>
              <a:buNone/>
              <a:tabLst/>
              <a:defRPr/>
            </a:pPr>
            <a:r>
              <a:rPr kumimoji="0" lang="en-US" altLang="en-US" sz="4800" b="0" i="0" u="none" strike="noStrike" kern="1200" cap="none" spc="0" normalizeH="0" baseline="0" noProof="0">
                <a:ln>
                  <a:noFill/>
                </a:ln>
                <a:solidFill>
                  <a:srgbClr val="00B050"/>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8000" b="1" i="0" u="none" strike="noStrike" kern="1200" cap="none" spc="0" normalizeH="0" baseline="0" noProof="0">
                <a:ln>
                  <a:noFill/>
                </a:ln>
                <a:solidFill>
                  <a:srgbClr val="00B050"/>
                </a:solidFill>
                <a:effectLst/>
                <a:uLnTx/>
                <a:uFillTx/>
                <a:latin typeface="Times New Roman" panose="02020603050405020304" pitchFamily="18" charset="0"/>
                <a:ea typeface="SimSun" panose="02010600030101010101" pitchFamily="2" charset="-122"/>
                <a:cs typeface="Times New Roman" panose="02020603050405020304" pitchFamily="18" charset="0"/>
              </a:rPr>
              <a:t>CHÀO</a:t>
            </a:r>
            <a:r>
              <a:rPr kumimoji="0" lang="en-US" altLang="en-US" sz="8000" b="1" i="0" u="none" strike="noStrike" kern="1200" cap="none" spc="0" normalizeH="0" noProof="0">
                <a:ln>
                  <a:noFill/>
                </a:ln>
                <a:solidFill>
                  <a:srgbClr val="00B050"/>
                </a:solidFill>
                <a:effectLst/>
                <a:uLnTx/>
                <a:uFillTx/>
                <a:latin typeface="Times New Roman" panose="02020603050405020304" pitchFamily="18" charset="0"/>
                <a:ea typeface="SimSun" panose="02010600030101010101" pitchFamily="2" charset="-122"/>
                <a:cs typeface="Times New Roman" panose="02020603050405020304" pitchFamily="18" charset="0"/>
              </a:rPr>
              <a:t> TẠM BIỆT CÁC </a:t>
            </a:r>
            <a:r>
              <a:rPr lang="en-US" altLang="en-US" sz="8000" b="1">
                <a:solidFill>
                  <a:srgbClr val="00B050"/>
                </a:solidFill>
                <a:latin typeface="Times New Roman" panose="02020603050405020304" pitchFamily="18" charset="0"/>
                <a:ea typeface="SimSun" panose="02010600030101010101" pitchFamily="2" charset="-122"/>
                <a:cs typeface="Times New Roman" panose="02020603050405020304" pitchFamily="18" charset="0"/>
              </a:rPr>
              <a:t>BẠN</a:t>
            </a:r>
            <a:endParaRPr kumimoji="0" lang="en-US" altLang="en-US" sz="8000" b="1" i="0" u="none" strike="noStrike" kern="1200" cap="none" spc="0" normalizeH="0" baseline="0" noProof="0">
              <a:ln>
                <a:noFill/>
              </a:ln>
              <a:solidFill>
                <a:srgbClr val="00B050"/>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p:txBody>
      </p:sp>
    </p:spTree>
    <p:custDataLst>
      <p:tags r:id="rId1"/>
    </p:custDataLst>
    <p:extLst>
      <p:ext uri="{BB962C8B-B14F-4D97-AF65-F5344CB8AC3E}">
        <p14:creationId xmlns:p14="http://schemas.microsoft.com/office/powerpoint/2010/main" val="29461317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1774">
        <p15:prstTrans prst="airplane"/>
      </p:transition>
    </mc:Choice>
    <mc:Fallback xmlns="">
      <p:transition spd="slow" advTm="4177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0" fill="hold"/>
                                        <p:tgtEl>
                                          <p:spTgt spid="12"/>
                                        </p:tgtEl>
                                        <p:attrNameLst>
                                          <p:attrName>ppt_x</p:attrName>
                                        </p:attrNameLst>
                                      </p:cBhvr>
                                      <p:tavLst>
                                        <p:tav tm="0">
                                          <p:val>
                                            <p:strVal val="0-#ppt_w/2"/>
                                          </p:val>
                                        </p:tav>
                                        <p:tav tm="100000">
                                          <p:val>
                                            <p:strVal val="#ppt_x"/>
                                          </p:val>
                                        </p:tav>
                                      </p:tavLst>
                                    </p:anim>
                                    <p:anim calcmode="lin" valueType="num">
                                      <p:cBhvr additive="base">
                                        <p:cTn id="8" dur="5000" fill="hold"/>
                                        <p:tgtEl>
                                          <p:spTgt spid="1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Little-Girl-OST-High-Kick-2-Inst 00_00_00-00_00_19.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7|29.7"/>
</p:tagLst>
</file>

<file path=ppt/tags/tag2.xml><?xml version="1.0" encoding="utf-8"?>
<p:tagLst xmlns:a="http://schemas.openxmlformats.org/drawingml/2006/main" xmlns:r="http://schemas.openxmlformats.org/officeDocument/2006/relationships" xmlns:p="http://schemas.openxmlformats.org/presentationml/2006/main">
  <p:tag name="TIMING" val="|2.6|3.7"/>
</p:tagLst>
</file>

<file path=ppt/tags/tag3.xml><?xml version="1.0" encoding="utf-8"?>
<p:tagLst xmlns:a="http://schemas.openxmlformats.org/drawingml/2006/main" xmlns:r="http://schemas.openxmlformats.org/officeDocument/2006/relationships" xmlns:p="http://schemas.openxmlformats.org/presentationml/2006/main">
  <p:tag name="TIMING" val="|16.2"/>
</p:tagLst>
</file>

<file path=ppt/tags/tag4.xml><?xml version="1.0" encoding="utf-8"?>
<p:tagLst xmlns:a="http://schemas.openxmlformats.org/drawingml/2006/main" xmlns:r="http://schemas.openxmlformats.org/officeDocument/2006/relationships" xmlns:p="http://schemas.openxmlformats.org/presentationml/2006/main">
  <p:tag name="TIMING" val="|4.9|6.9|5.6|10.4"/>
</p:tagLst>
</file>

<file path=ppt/tags/tag5.xml><?xml version="1.0" encoding="utf-8"?>
<p:tagLst xmlns:a="http://schemas.openxmlformats.org/drawingml/2006/main" xmlns:r="http://schemas.openxmlformats.org/officeDocument/2006/relationships" xmlns:p="http://schemas.openxmlformats.org/presentationml/2006/main">
  <p:tag name="TIMING" val="|8.2|2.8"/>
</p:tagLst>
</file>

<file path=ppt/tags/tag6.xml><?xml version="1.0" encoding="utf-8"?>
<p:tagLst xmlns:a="http://schemas.openxmlformats.org/drawingml/2006/main" xmlns:r="http://schemas.openxmlformats.org/officeDocument/2006/relationships" xmlns:p="http://schemas.openxmlformats.org/presentationml/2006/main">
  <p:tag name="TIMING" val="|1.3|9.7"/>
</p:tagLst>
</file>

<file path=ppt/tags/tag7.xml><?xml version="1.0" encoding="utf-8"?>
<p:tagLst xmlns:a="http://schemas.openxmlformats.org/drawingml/2006/main" xmlns:r="http://schemas.openxmlformats.org/officeDocument/2006/relationships" xmlns:p="http://schemas.openxmlformats.org/presentationml/2006/main">
  <p:tag name="TIMING" val="|15.2|2.6|5.8|5.7|6.5|4.2|2.5|4.3"/>
</p:tagLst>
</file>

<file path=ppt/tags/tag8.xml><?xml version="1.0" encoding="utf-8"?>
<p:tagLst xmlns:a="http://schemas.openxmlformats.org/drawingml/2006/main" xmlns:r="http://schemas.openxmlformats.org/officeDocument/2006/relationships" xmlns:p="http://schemas.openxmlformats.org/presentationml/2006/main">
  <p:tag name="TIMING" val="|23.9"/>
</p:tagLst>
</file>

<file path=ppt/theme/_rels/them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image" Target="../media/image15.jpeg"/></Relationships>
</file>

<file path=ppt/theme/theme1.xml><?xml version="1.0" encoding="utf-8"?>
<a:theme xmlns:a="http://schemas.openxmlformats.org/drawingml/2006/main" name="Blend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700" b="1" i="0" u="none" strike="noStrike" cap="none" normalizeH="0" baseline="0" smtClean="0">
            <a:ln>
              <a:noFill/>
            </a:ln>
            <a:solidFill>
              <a:srgbClr val="FF0000"/>
            </a:solidFill>
            <a:effectLst/>
            <a:latin typeface=".VnTime"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700" b="1" i="0" u="none" strike="noStrike" cap="none" normalizeH="0" baseline="0" smtClean="0">
            <a:ln>
              <a:noFill/>
            </a:ln>
            <a:solidFill>
              <a:srgbClr val="FF0000"/>
            </a:solidFill>
            <a:effectLst/>
            <a:latin typeface=".VnTime"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主题​​">
  <a:themeElements>
    <a:clrScheme name="Office 主题​​">
      <a:dk1>
        <a:srgbClr val="000000"/>
      </a:dk1>
      <a:lt1>
        <a:srgbClr val="FFFFFF"/>
      </a:lt1>
      <a:dk2>
        <a:srgbClr val="778495"/>
      </a:dk2>
      <a:lt2>
        <a:srgbClr val="F0F0F0"/>
      </a:lt2>
      <a:accent1>
        <a:srgbClr val="7DC8EB"/>
      </a:accent1>
      <a:accent2>
        <a:srgbClr val="81D67A"/>
      </a:accent2>
      <a:accent3>
        <a:srgbClr val="8CCBC5"/>
      </a:accent3>
      <a:accent4>
        <a:srgbClr val="FAD25F"/>
      </a:accent4>
      <a:accent5>
        <a:srgbClr val="F57364"/>
      </a:accent5>
      <a:accent6>
        <a:srgbClr val="8491CB"/>
      </a:accent6>
      <a:hlink>
        <a:srgbClr val="7DC8EB"/>
      </a:hlink>
      <a:folHlink>
        <a:srgbClr val="BFBFBF"/>
      </a:folHlink>
    </a:clrScheme>
    <a:fontScheme name="自定义 7">
      <a:majorFont>
        <a:latin typeface="Bauhaus 93"/>
        <a:ea typeface="站酷快乐体2016修订版"/>
        <a:cs typeface=""/>
      </a:majorFont>
      <a:minorFont>
        <a:latin typeface="Bookman Old Style"/>
        <a:ea typeface="迷你简丫丫"/>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ài liệu" ma:contentTypeID="0x010100DFDAAE9B0125D644B7F58EE6BF1D0FC2" ma:contentTypeVersion="7" ma:contentTypeDescription="Tạo tài liệu mới." ma:contentTypeScope="" ma:versionID="187c717d593334c8e710119d2301a49f">
  <xsd:schema xmlns:xsd="http://www.w3.org/2001/XMLSchema" xmlns:xs="http://www.w3.org/2001/XMLSchema" xmlns:p="http://schemas.microsoft.com/office/2006/metadata/properties" xmlns:ns2="117084a5-40ce-44a9-aa97-9561c111c68a" xmlns:ns3="9f958c3a-144a-4219-afab-0ea9b7b8b61f" targetNamespace="http://schemas.microsoft.com/office/2006/metadata/properties" ma:root="true" ma:fieldsID="1ea5e4fc3a2616dc12c714c5ca916216" ns2:_="" ns3:_="">
    <xsd:import namespace="117084a5-40ce-44a9-aa97-9561c111c68a"/>
    <xsd:import namespace="9f958c3a-144a-4219-afab-0ea9b7b8b61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7084a5-40ce-44a9-aa97-9561c111c6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f958c3a-144a-4219-afab-0ea9b7b8b61f" elementFormDefault="qualified">
    <xsd:import namespace="http://schemas.microsoft.com/office/2006/documentManagement/types"/>
    <xsd:import namespace="http://schemas.microsoft.com/office/infopath/2007/PartnerControls"/>
    <xsd:element name="SharedWithUsers" ma:index="12" nillable="true" ma:displayName="Chia sẻ Với"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Chia sẻ Có Chi tiế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Loại Nội dung"/>
        <xsd:element ref="dc:title" minOccurs="0" maxOccurs="1" ma:index="4" ma:displayName="Tiêu đ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715F0A5-2FE2-4FC2-AC43-C9EA5D704A12}"/>
</file>

<file path=customXml/itemProps2.xml><?xml version="1.0" encoding="utf-8"?>
<ds:datastoreItem xmlns:ds="http://schemas.openxmlformats.org/officeDocument/2006/customXml" ds:itemID="{7A0B60AD-1688-453A-A794-5DCB21F7C213}"/>
</file>

<file path=customXml/itemProps3.xml><?xml version="1.0" encoding="utf-8"?>
<ds:datastoreItem xmlns:ds="http://schemas.openxmlformats.org/officeDocument/2006/customXml" ds:itemID="{50781DB7-88AC-4368-8753-A2E160394B3E}"/>
</file>

<file path=docProps/app.xml><?xml version="1.0" encoding="utf-8"?>
<Properties xmlns="http://schemas.openxmlformats.org/officeDocument/2006/extended-properties" xmlns:vt="http://schemas.openxmlformats.org/officeDocument/2006/docPropsVTypes">
  <TotalTime>384</TotalTime>
  <Words>347</Words>
  <Application>Microsoft Office PowerPoint</Application>
  <PresentationFormat>Widescreen</PresentationFormat>
  <Paragraphs>42</Paragraphs>
  <Slides>9</Slides>
  <Notes>7</Notes>
  <HiddenSlides>0</HiddenSlides>
  <MMClips>0</MMClips>
  <ScaleCrop>false</ScaleCrop>
  <HeadingPairs>
    <vt:vector size="6" baseType="variant">
      <vt:variant>
        <vt:lpstr>Fonts Used</vt:lpstr>
      </vt:variant>
      <vt:variant>
        <vt:i4>12</vt:i4>
      </vt:variant>
      <vt:variant>
        <vt:lpstr>Theme</vt:lpstr>
      </vt:variant>
      <vt:variant>
        <vt:i4>5</vt:i4>
      </vt:variant>
      <vt:variant>
        <vt:lpstr>Slide Titles</vt:lpstr>
      </vt:variant>
      <vt:variant>
        <vt:i4>9</vt:i4>
      </vt:variant>
    </vt:vector>
  </HeadingPairs>
  <TitlesOfParts>
    <vt:vector size="26" baseType="lpstr">
      <vt:lpstr>Arial</vt:lpstr>
      <vt:lpstr>Bauhaus 93</vt:lpstr>
      <vt:lpstr>Bookman Old Style</vt:lpstr>
      <vt:lpstr>Calibri</vt:lpstr>
      <vt:lpstr>Calibri Light</vt:lpstr>
      <vt:lpstr>Franklin Gothic Book</vt:lpstr>
      <vt:lpstr>Franklin Gothic Medium</vt:lpstr>
      <vt:lpstr>ITC Avant Garde Std Bk</vt:lpstr>
      <vt:lpstr>Times New Roman</vt:lpstr>
      <vt:lpstr>VNI-Times</vt:lpstr>
      <vt:lpstr>Wingdings</vt:lpstr>
      <vt:lpstr>Wingdings 2</vt:lpstr>
      <vt:lpstr>Blends</vt:lpstr>
      <vt:lpstr>2_Office Theme</vt:lpstr>
      <vt:lpstr>9_Default Design</vt:lpstr>
      <vt:lpstr>1_Office 主题​​</vt:lpstr>
      <vt:lpstr>Trek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ÁNH TRINH</dc:creator>
  <cp:lastModifiedBy>Đặng Minh Hồng</cp:lastModifiedBy>
  <cp:revision>37</cp:revision>
  <dcterms:created xsi:type="dcterms:W3CDTF">2021-11-21T12:33:37Z</dcterms:created>
  <dcterms:modified xsi:type="dcterms:W3CDTF">2021-12-18T16:29:21Z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0x010100DFDAAE9B0125D644B7F58EE6BF1D0FC2</vt:lpwstr>
  </property>
</Properties>
</file>