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9"/>
  </p:notesMasterIdLst>
  <p:sldIdLst>
    <p:sldId id="273" r:id="rId6"/>
    <p:sldId id="274" r:id="rId7"/>
    <p:sldId id="549" r:id="rId8"/>
    <p:sldId id="404" r:id="rId9"/>
    <p:sldId id="405" r:id="rId10"/>
    <p:sldId id="551" r:id="rId11"/>
    <p:sldId id="554" r:id="rId12"/>
    <p:sldId id="552" r:id="rId13"/>
    <p:sldId id="546" r:id="rId14"/>
    <p:sldId id="550" r:id="rId15"/>
    <p:sldId id="547" r:id="rId16"/>
    <p:sldId id="548" r:id="rId17"/>
    <p:sldId id="26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3842" autoAdjust="0"/>
  </p:normalViewPr>
  <p:slideViewPr>
    <p:cSldViewPr snapToGrid="0">
      <p:cViewPr varScale="1">
        <p:scale>
          <a:sx n="73" d="100"/>
          <a:sy n="73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D4A77-E578-4C0B-9ADC-640B0EB61547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E2D7D-C745-48CA-B9E6-75555FF3A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1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7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3F40E-074B-4F27-9F17-7270B5B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C4F5E-0E0D-4707-8FBD-00456607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76747-9B83-455D-BFAD-092F4E59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451-1E6C-445B-9734-A7DD14A50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56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026AE-69DE-41E4-8C90-4369361C1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C2F11-DD44-4922-B9CC-9466D32F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BF799-FE14-4015-8B78-5D32224A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E0ACF-7E0B-4B8E-8A78-077940880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180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FDD3B-B7CB-4699-BFEE-DFB6B8EB8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4D579-290D-4F5A-9E28-2B2CA798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66117-CF14-423E-855D-A851599A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2F164-2A99-489F-9793-E304F046F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329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B2AC-30F8-47E3-AF16-FDBF6EFBA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4DC27-4D1B-46A2-9BF7-66F58B142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8CC6F-E224-46F1-AC8A-FD310877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05F03-8736-4ACA-8528-921DFEE3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9318-3DB3-4E68-9991-8116C04E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97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B2AC-30F8-47E3-AF16-FDBF6EFBA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4DC27-4D1B-46A2-9BF7-66F58B142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8CC6F-E224-46F1-AC8A-FD310877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05F03-8736-4ACA-8528-921DFEE3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9318-3DB3-4E68-9991-8116C04E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1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B2AC-30F8-47E3-AF16-FDBF6EFBA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4DC27-4D1B-46A2-9BF7-66F58B142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8CC6F-E224-46F1-AC8A-FD310877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05F03-8736-4ACA-8528-921DFEE3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9318-3DB3-4E68-9991-8116C04E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CB424-A44A-4995-9730-AD90A4DE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4E26D-BDE2-4E16-B407-D1073A7D9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76A13-A3A1-4723-BBF0-475BD307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CFFA5-25DD-4079-9A68-63A0B9D3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2AF57-E173-48ED-AAEB-FFAD9978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3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1FA18-1345-46D7-901D-926BB181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1D62A-C262-4EA1-82FB-54278E221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16D13-997C-4383-A1FC-31705435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8F60C-5DE9-49EB-84E8-C47ED4D1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6A4F4-ACB5-4BBA-8FA7-72166FD1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22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105A6-4357-4F2D-8B6A-016B3CC6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0880-8C18-4FA4-B076-FB624B8F9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91D8B-043C-4332-B10B-9F3473B26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80B72-DD80-4C3C-81D3-B962459F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72B1C-DEA0-406F-82D2-FEEAFEB3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40366-1D75-4431-B16E-9E0520B4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88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D59A-6AF2-4FA0-8CE6-6634DF7F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8AB0A-A486-4349-AABD-170ACF7B5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22974-F63D-480A-937B-BF514B67A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AA8DC-E03B-44ED-BAA7-497FB1FA1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78537-4988-4B51-9386-4F4E70189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C82C9-47FF-4B9A-955F-59B8FB532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E56E6-1C45-4318-A145-A8D9DDD5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11005-82AD-4F7B-AAE1-E2D241F6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44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E6B8-4246-44BD-AD0D-CF79E6FA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49D56-0023-4C92-9FF8-BF92496D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D87D9-3932-45CE-B60E-A1B76929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0299A-340B-474A-8D11-B883939A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8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00CA7-55BB-444A-8301-669EE86E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64014-D27F-46E8-B543-7E689E58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408F2-FA68-406A-B9A5-3015915B5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BCEF7-5B5F-453D-BEA3-9EEB10F2B4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932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728C6-7A56-47CC-8283-24F926FC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E594B-FAB9-4C29-93C4-E88EC2E1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34E2B-FE5D-4862-9C72-3E839C2C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6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7392-9F72-49E8-991C-B848E42D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C8907-3E9A-4ABA-A5CA-8C3B10F81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6816F-CE52-4831-8C78-F79754A6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C5343-3385-4EB3-B4C7-AD60F1F1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CABE8-57A7-4DE9-B176-A087FF7B1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486DF-12AB-4CC0-9B6C-FB46D0A3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8B0B-E7B4-4671-BAA6-38C09D19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3B68D7-F5D3-49A9-ACAB-B32029CCE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A4CC5-4C24-4FAF-ADB8-9FB37B575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39154-EE9C-4161-BBFE-67C4DA8FC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69694-E4FC-4782-A471-BB21E43C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90BF2-1E04-41FE-B65E-650F59C3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2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8D6A2-1F75-47AD-9794-9A78CD70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F4FE0-1DAF-445C-BBA5-65F0697A1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5D88C-4D4B-4FA3-9A8A-693C3622F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33738-A875-4759-95A8-50347162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A697-32BB-414F-84D4-4FD093B3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5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1834B-4F68-4EAE-80A4-5FD7A338F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05E19-11A9-4164-ACF1-A8F2303D5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C8D99-51E3-42EA-BB71-BE080DC0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0CFE-17A2-4867-B377-48F38BB4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12990-3543-4778-A2B3-19FC3501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1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ABE91-BB30-4B04-810E-EA667AEC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C9853-84B6-43F4-AC5A-0006C4E5F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3BDA0-4FE8-4E24-AA61-8131F222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DC8AA-226B-41CB-935F-F43F1DBFE4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87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D09EC4-A3F5-4E04-9F5D-C698AC3C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AAC9E8-1110-4D14-8CEE-0EDD29E2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27743E-9908-4C6F-90A3-24ACC6F6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F985D-050E-498C-9AB8-EE3E3CEB8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1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31A212-7843-4EAD-A154-CF37440E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AE9585-B19E-40C4-A36F-FB979F84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658E3C-3B10-4DB2-83AC-3338068A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D5836-A4F0-4ED5-BBC9-829F83799F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31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9C793F-B524-472D-B59F-CF0C9A8F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89E70F-38DC-4622-ADB7-02E009D46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7D0A36-465C-4BB0-A638-C53CDEEB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0A77F-1F3E-498C-83A1-F2DC9AD384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79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951D07-F535-4F0C-9D82-E2731C1EE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87D057E-C31D-4BAE-A4EB-1C243579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33639D-FE10-4361-90B1-2F761533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243DC-BD49-4BDF-B310-EF86C574A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8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BE5D6-9DF5-4486-93A7-2020444F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5516CB-3993-4234-94EE-68482E16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EBD950-B976-480B-AAA2-79A7E2F3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5985B-97C6-482A-852C-EE16C103F2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15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9BCD08-3556-4D72-A8C4-D0CF35E37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32F53C-00D9-4A93-90B5-C23EF743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29AD0D-FEE5-4F46-99BF-54BCD525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3E2B7-9F63-4563-B130-C6E73BDE0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78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30587E9-32C5-46AC-ABA8-9B5DFB5A0A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9D9BAFA-4BA7-4B42-8784-81A32D71CF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7463C-7E49-4464-B6B3-A59EE2AF5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C540E-FA06-4AF4-B049-2C5A074E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1F3A1-3902-4CE2-BBA0-EAA638543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22DFB0F-079B-4C66-AD30-C1C61C55A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88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0BF45E-5AF1-49F8-8969-D803057AC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EF2F7-F058-40D1-BC60-746E7C469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40DC2-FCA7-472E-9D17-7258119D1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C6D68-9D01-4751-941F-F0AD435CAF6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359A5-69BD-44DF-B593-B21577900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1E974-C8A0-4592-A223-3B2619AB4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39520-6E5C-49BC-9128-632F8CFA1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4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84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audio" Target="../media/audio4.wav"/><Relationship Id="rId12" Type="http://schemas.openxmlformats.org/officeDocument/2006/relationships/image" Target="../media/image13.wmf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audio" Target="../media/audio5.wav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2.m4a"/><Relationship Id="rId7" Type="http://schemas.openxmlformats.org/officeDocument/2006/relationships/image" Target="../media/image14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3.m4a"/><Relationship Id="rId7" Type="http://schemas.openxmlformats.org/officeDocument/2006/relationships/image" Target="../media/image17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16.jpeg"/><Relationship Id="rId11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10.gif"/><Relationship Id="rId5" Type="http://schemas.openxmlformats.org/officeDocument/2006/relationships/audio" Target="../media/audio1.wav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10.gif"/><Relationship Id="rId5" Type="http://schemas.openxmlformats.org/officeDocument/2006/relationships/audio" Target="../media/audio1.wav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media6.m4a"/><Relationship Id="rId7" Type="http://schemas.openxmlformats.org/officeDocument/2006/relationships/audio" Target="../media/audio3.wav"/><Relationship Id="rId12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683" y="2319716"/>
            <a:ext cx="9144000" cy="23876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2" name="Banner">
            <a:extLst>
              <a:ext uri="{FF2B5EF4-FFF2-40B4-BE49-F238E27FC236}">
                <a16:creationId xmlns:a16="http://schemas.microsoft.com/office/drawing/2014/main" id="{DA60FB34-F920-4910-BAD5-94E1223F1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631329" y="3513516"/>
            <a:ext cx="7772601" cy="1595216"/>
          </a:xfrm>
          <a:prstGeom prst="rect">
            <a:avLst/>
          </a:prstGeom>
        </p:spPr>
      </p:pic>
      <p:pic>
        <p:nvPicPr>
          <p:cNvPr id="13" name="Hoa hướng dương">
            <a:extLst>
              <a:ext uri="{FF2B5EF4-FFF2-40B4-BE49-F238E27FC236}">
                <a16:creationId xmlns:a16="http://schemas.microsoft.com/office/drawing/2014/main" id="{DC29DF11-8077-46C6-818D-A304CA2ECE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55890" y="3299501"/>
            <a:ext cx="3061367" cy="2163139"/>
          </a:xfrm>
          <a:prstGeom prst="rect">
            <a:avLst/>
          </a:prstGeom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3079194" y="1815058"/>
            <a:ext cx="6675439" cy="1096963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VIỆT-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7" name="Bài số">
            <a:extLst>
              <a:ext uri="{FF2B5EF4-FFF2-40B4-BE49-F238E27FC236}">
                <a16:creationId xmlns:a16="http://schemas.microsoft.com/office/drawing/2014/main" id="{C93D6C03-5738-4BB1-B048-2C71EB3FE57B}"/>
              </a:ext>
            </a:extLst>
          </p:cNvPr>
          <p:cNvSpPr txBox="1">
            <a:spLocks/>
          </p:cNvSpPr>
          <p:nvPr/>
        </p:nvSpPr>
        <p:spPr>
          <a:xfrm>
            <a:off x="5774476" y="3005178"/>
            <a:ext cx="1486304" cy="697563"/>
          </a:xfrm>
          <a:prstGeom prst="rect">
            <a:avLst/>
          </a:prstGeom>
          <a:solidFill>
            <a:srgbClr val="00B050"/>
          </a:solidFill>
        </p:spPr>
        <p:txBody>
          <a:bodyPr vert="horz" wrap="none" lIns="121920" tIns="60960" rIns="121920" bIns="60960" rtlCol="0">
            <a:spAutoFit/>
          </a:bodyPr>
          <a:lstStyle>
            <a:lvl1pPr marL="0" indent="0" algn="ctr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28091" y="4179927"/>
            <a:ext cx="1517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  <a:endParaRPr lang="en-US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4170918" y="4018511"/>
            <a:ext cx="53928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en-US" sz="4400" b="1" dirty="0"/>
          </a:p>
        </p:txBody>
      </p:sp>
      <p:sp>
        <p:nvSpPr>
          <p:cNvPr id="21" name="Flowchart: Sequential Access Storage 20"/>
          <p:cNvSpPr/>
          <p:nvPr/>
        </p:nvSpPr>
        <p:spPr>
          <a:xfrm rot="10800000">
            <a:off x="4766030" y="5142244"/>
            <a:ext cx="3727583" cy="758872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F5E349-DF76-4F01-B156-1BBBF76B33DF}"/>
              </a:ext>
            </a:extLst>
          </p:cNvPr>
          <p:cNvSpPr txBox="1"/>
          <p:nvPr/>
        </p:nvSpPr>
        <p:spPr>
          <a:xfrm>
            <a:off x="4766031" y="5302177"/>
            <a:ext cx="358202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1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1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khoa/148</a:t>
            </a:r>
            <a:endParaRPr lang="en-US" sz="213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A16C10-6495-4552-B9F5-5DB01CC999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5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51">
        <p:split orient="vert"/>
      </p:transition>
    </mc:Choice>
    <mc:Fallback xmlns="">
      <p:transition spd="slow" advTm="117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 animBg="1"/>
      <p:bldP spid="19" grpId="0"/>
      <p:bldP spid="20" grpId="0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17515" y="1822925"/>
            <a:ext cx="10822140" cy="3084491"/>
            <a:chOff x="1241679" y="1113151"/>
            <a:chExt cx="6553685" cy="2492799"/>
          </a:xfrm>
        </p:grpSpPr>
        <p:sp>
          <p:nvSpPr>
            <p:cNvPr id="23" name="Rectangle 22"/>
            <p:cNvSpPr/>
            <p:nvPr/>
          </p:nvSpPr>
          <p:spPr>
            <a:xfrm>
              <a:off x="2870969" y="1216320"/>
              <a:ext cx="4924395" cy="23896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6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 đ</a:t>
              </a:r>
              <a:r>
                <a:rPr lang="vi-VN" sz="66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ợc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vốn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66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6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Hoa hướng dương">
              <a:extLst>
                <a:ext uri="{FF2B5EF4-FFF2-40B4-BE49-F238E27FC236}">
                  <a16:creationId xmlns:a16="http://schemas.microsoft.com/office/drawing/2014/main" id="{DC29DF11-8077-46C6-818D-A304CA2EC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" r="117"/>
            <a:stretch/>
          </p:blipFill>
          <p:spPr>
            <a:xfrm>
              <a:off x="1241679" y="1113151"/>
              <a:ext cx="1842782" cy="249279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880971" y="1518042"/>
              <a:ext cx="564199" cy="1504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5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688D1F-D336-4ED9-878E-539277D43D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30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2117">
            <a:extLst>
              <a:ext uri="{FF2B5EF4-FFF2-40B4-BE49-F238E27FC236}">
                <a16:creationId xmlns:a16="http://schemas.microsoft.com/office/drawing/2014/main" id="{3DFD793D-2112-440F-8023-EAE808E9D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40" y="903470"/>
            <a:ext cx="1171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b="1" i="1" dirty="0">
              <a:solidFill>
                <a:srgbClr val="99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BDCC96-BE57-4470-8DE7-05FB46C06DDF}"/>
              </a:ext>
            </a:extLst>
          </p:cNvPr>
          <p:cNvSpPr/>
          <p:nvPr/>
        </p:nvSpPr>
        <p:spPr>
          <a:xfrm>
            <a:off x="482930" y="1918302"/>
            <a:ext cx="10810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trong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xanh rờn, ngát dậy một mùi hương lá tràm bị hun nóng dưới mặt trời.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FCE1D3B-E9C2-4A6A-BFA6-AEACDDCF8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15362"/>
            <a:ext cx="9188450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  ,        hay         ? </a:t>
            </a:r>
          </a:p>
        </p:txBody>
      </p:sp>
      <p:pic>
        <p:nvPicPr>
          <p:cNvPr id="5" name="Picture 12" descr="a_md_wht">
            <a:extLst>
              <a:ext uri="{FF2B5EF4-FFF2-40B4-BE49-F238E27FC236}">
                <a16:creationId xmlns:a16="http://schemas.microsoft.com/office/drawing/2014/main" id="{20EA200B-E308-4062-B9B9-B0CDC86266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011" y="195551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b_md_wht">
            <a:extLst>
              <a:ext uri="{FF2B5EF4-FFF2-40B4-BE49-F238E27FC236}">
                <a16:creationId xmlns:a16="http://schemas.microsoft.com/office/drawing/2014/main" id="{EC9E0595-8ED1-4C89-971E-5D567D01C9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90" y="187326"/>
            <a:ext cx="86201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_md_wht">
            <a:extLst>
              <a:ext uri="{FF2B5EF4-FFF2-40B4-BE49-F238E27FC236}">
                <a16:creationId xmlns:a16="http://schemas.microsoft.com/office/drawing/2014/main" id="{2ACC2F86-D29A-4B52-BE18-FABED45FEC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79" y="203737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5AA151CF-96C4-4C7F-8778-815C61A9C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40" y="5078234"/>
            <a:ext cx="9267485" cy="120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C.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 gỗ, 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có chữ viết, hình vẽ, đặt ở chỗ mọi người dễ thấy.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92197F4-7413-49EB-8F45-B221E4A2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40" y="4253617"/>
            <a:ext cx="11266488" cy="6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B.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nước mặn rộng lớn trên bề mặt trái đất.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AA33A25A-0164-49BA-A881-EBD3AE8D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40" y="3429000"/>
            <a:ext cx="9612312" cy="6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A.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to lớn trên một diện tích rộng.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8CF718AE-84A8-4A82-80A9-29095CDA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5" y="3468665"/>
            <a:ext cx="742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9">
            <a:extLst>
              <a:ext uri="{FF2B5EF4-FFF2-40B4-BE49-F238E27FC236}">
                <a16:creationId xmlns:a16="http://schemas.microsoft.com/office/drawing/2014/main" id="{8DFD7B9D-9DCE-47CD-AF08-66BDEDAE7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25" y="51276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10</a:t>
            </a: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6C45793F-90AE-40F3-A01A-8742C9D0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9</a:t>
            </a: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95F0D6F6-7EA5-431A-B13F-F2CFAAC99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92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8</a:t>
            </a: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0C0F369D-BBD0-45DA-AFAD-5C4A0475C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7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D979413D-BE2A-4CE6-B1E7-FF0609192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5425" y="51276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6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ED4F387C-BCAA-4737-914E-B9340097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5</a:t>
            </a:r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id="{525855E2-588E-4454-8B07-4773B3E4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92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4</a:t>
            </a: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EE42268A-7986-4FF6-AE23-8B275514F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54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3</a:t>
            </a: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BADB5A20-CED4-49FE-B423-1686105A4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2</a:t>
            </a: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E25D0F2E-7770-43B2-9002-30A5ED6E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25" y="5203825"/>
            <a:ext cx="1371600" cy="157003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99"/>
                </a:solidFill>
                <a:latin typeface="VNI-Helve" pitchFamily="2" charset="0"/>
              </a:rPr>
              <a:t>1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0AB1600-7B15-40DD-8826-AD4355B8D0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05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4" grpId="0"/>
      <p:bldP spid="8" grpId="0"/>
      <p:bldP spid="9" grpId="0"/>
      <p:bldP spid="10" grpId="0" build="allAtOnce"/>
      <p:bldP spid="12" grpId="0" animBg="1"/>
      <p:bldP spid="12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410" y="-987497"/>
            <a:ext cx="13478844" cy="769309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83416" y="2905656"/>
            <a:ext cx="8602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WordArt 3"/>
          <p:cNvSpPr>
            <a:spLocks noChangeArrowheads="1" noChangeShapeType="1" noTextEdit="1"/>
          </p:cNvSpPr>
          <p:nvPr/>
        </p:nvSpPr>
        <p:spPr bwMode="auto">
          <a:xfrm>
            <a:off x="3878809" y="1369461"/>
            <a:ext cx="4005423" cy="8382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Dặn</a:t>
            </a:r>
            <a:r>
              <a:rPr lang="en-US" sz="2667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667" b="1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dò</a:t>
            </a:r>
            <a:endParaRPr lang="en-US" sz="2667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4999">
                    <a:srgbClr val="66008F"/>
                  </a:gs>
                  <a:gs pos="32500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0">
                    <a:srgbClr val="FF0000"/>
                  </a:gs>
                  <a:gs pos="67500">
                    <a:srgbClr val="BA0066"/>
                  </a:gs>
                  <a:gs pos="85001">
                    <a:srgbClr val="66008F"/>
                  </a:gs>
                  <a:gs pos="100000">
                    <a:srgbClr val="000082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EEE637-732C-8743-9598-5A203351C2DC}"/>
              </a:ext>
            </a:extLst>
          </p:cNvPr>
          <p:cNvSpPr txBox="1"/>
          <p:nvPr/>
        </p:nvSpPr>
        <p:spPr>
          <a:xfrm>
            <a:off x="1983416" y="4097742"/>
            <a:ext cx="9121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8C89F4-6F20-4758-8912-5C81B2B0DE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239954"/>
      </p:ext>
    </p:extLst>
  </p:cSld>
  <p:clrMapOvr>
    <a:masterClrMapping/>
  </p:clrMapOvr>
  <p:transition spd="med" advTm="174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Biz000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947" y="4939378"/>
            <a:ext cx="2743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72808"/>
            <a:ext cx="12363009" cy="485192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21" y="1149504"/>
            <a:ext cx="1798569" cy="2170687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20615"/>
            <a:ext cx="12192000" cy="1252227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652" y="965137"/>
            <a:ext cx="2302699" cy="2185215"/>
          </a:xfrm>
          <a:prstGeom prst="rect">
            <a:avLst/>
          </a:prstGeom>
        </p:spPr>
      </p:pic>
      <p:sp>
        <p:nvSpPr>
          <p:cNvPr id="17" name="Củng cố bài học">
            <a:extLst>
              <a:ext uri="{FF2B5EF4-FFF2-40B4-BE49-F238E27FC236}">
                <a16:creationId xmlns:a16="http://schemas.microsoft.com/office/drawing/2014/main" id="{32C53123-C0F7-4F62-BB2F-2051DCA79F21}"/>
              </a:ext>
            </a:extLst>
          </p:cNvPr>
          <p:cNvSpPr/>
          <p:nvPr/>
        </p:nvSpPr>
        <p:spPr>
          <a:xfrm>
            <a:off x="809503" y="2614557"/>
            <a:ext cx="101454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7054">
              <a:spcBef>
                <a:spcPct val="50000"/>
              </a:spcBef>
            </a:pP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94EE7A-38F9-4107-AD19-FCCA435FA4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141486"/>
      </p:ext>
    </p:extLst>
  </p:cSld>
  <p:clrMapOvr>
    <a:masterClrMapping/>
  </p:clrMapOvr>
  <p:transition spd="med" advTm="106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471072" y="398328"/>
            <a:ext cx="370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891651" y="1981200"/>
            <a:ext cx="5480453" cy="1312601"/>
            <a:chOff x="1905000" y="1100863"/>
            <a:chExt cx="6003465" cy="923493"/>
          </a:xfrm>
        </p:grpSpPr>
        <p:sp>
          <p:nvSpPr>
            <p:cNvPr id="19" name="Rectangle 18"/>
            <p:cNvSpPr/>
            <p:nvPr/>
          </p:nvSpPr>
          <p:spPr>
            <a:xfrm>
              <a:off x="3371870" y="1368650"/>
              <a:ext cx="4536595" cy="5224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so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sánh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0" name="Hoa hướng dương">
              <a:extLst>
                <a:ext uri="{FF2B5EF4-FFF2-40B4-BE49-F238E27FC236}">
                  <a16:creationId xmlns:a16="http://schemas.microsoft.com/office/drawing/2014/main" id="{DC29DF11-8077-46C6-818D-A304CA2EC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" r="117"/>
            <a:stretch/>
          </p:blipFill>
          <p:spPr>
            <a:xfrm>
              <a:off x="1905000" y="1100863"/>
              <a:ext cx="1466869" cy="92349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441906" y="1337872"/>
              <a:ext cx="3930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070511" y="3933825"/>
            <a:ext cx="7676658" cy="1142694"/>
            <a:chOff x="2043977" y="1100863"/>
            <a:chExt cx="5964879" cy="923493"/>
          </a:xfrm>
        </p:grpSpPr>
        <p:sp>
          <p:nvSpPr>
            <p:cNvPr id="23" name="Rectangle 22"/>
            <p:cNvSpPr/>
            <p:nvPr/>
          </p:nvSpPr>
          <p:spPr>
            <a:xfrm>
              <a:off x="3084461" y="1331776"/>
              <a:ext cx="4924395" cy="60007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đ</a:t>
              </a:r>
              <a:r>
                <a:rPr lang="vi-VN" sz="32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vốn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Hoa hướng dương">
              <a:extLst>
                <a:ext uri="{FF2B5EF4-FFF2-40B4-BE49-F238E27FC236}">
                  <a16:creationId xmlns:a16="http://schemas.microsoft.com/office/drawing/2014/main" id="{DC29DF11-8077-46C6-818D-A304CA2EC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" r="117"/>
            <a:stretch/>
          </p:blipFill>
          <p:spPr>
            <a:xfrm>
              <a:off x="2043977" y="1100863"/>
              <a:ext cx="1040485" cy="92349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425242" y="1287707"/>
              <a:ext cx="3930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C01B62-DDD5-4AF4-9299-F233531CD5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8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974">
        <p:split orient="vert"/>
      </p:transition>
    </mc:Choice>
    <mc:Fallback xmlns="">
      <p:transition spd="slow" advTm="1397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43346" y="1828347"/>
            <a:ext cx="11305308" cy="2958935"/>
            <a:chOff x="1905000" y="1100863"/>
            <a:chExt cx="6531770" cy="923493"/>
          </a:xfrm>
        </p:grpSpPr>
        <p:sp>
          <p:nvSpPr>
            <p:cNvPr id="19" name="Rectangle 18"/>
            <p:cNvSpPr/>
            <p:nvPr/>
          </p:nvSpPr>
          <p:spPr>
            <a:xfrm>
              <a:off x="3371870" y="1368650"/>
              <a:ext cx="5064900" cy="4853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US" sz="7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7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7200" b="1" dirty="0">
                  <a:latin typeface="Times New Roman" pitchFamily="18" charset="0"/>
                  <a:cs typeface="Times New Roman" pitchFamily="18" charset="0"/>
                </a:rPr>
                <a:t> so </a:t>
              </a:r>
              <a:r>
                <a:rPr lang="en-US" sz="7200" b="1" dirty="0" err="1">
                  <a:latin typeface="Times New Roman" pitchFamily="18" charset="0"/>
                  <a:cs typeface="Times New Roman" pitchFamily="18" charset="0"/>
                </a:rPr>
                <a:t>sánh</a:t>
              </a:r>
              <a:r>
                <a:rPr lang="en-US" sz="72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Hoa hướng dương">
              <a:extLst>
                <a:ext uri="{FF2B5EF4-FFF2-40B4-BE49-F238E27FC236}">
                  <a16:creationId xmlns:a16="http://schemas.microsoft.com/office/drawing/2014/main" id="{DC29DF11-8077-46C6-818D-A304CA2EC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" r="117"/>
            <a:stretch/>
          </p:blipFill>
          <p:spPr>
            <a:xfrm>
              <a:off x="1905000" y="1100863"/>
              <a:ext cx="1466869" cy="92349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441906" y="1337872"/>
              <a:ext cx="416916" cy="374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5309A2-B820-401F-843B-86853912AD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06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108EB528-FA88-490D-B413-D5CF4FFAF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04905"/>
            <a:ext cx="838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7">
            <a:extLst>
              <a:ext uri="{FF2B5EF4-FFF2-40B4-BE49-F238E27FC236}">
                <a16:creationId xmlns:a16="http://schemas.microsoft.com/office/drawing/2014/main" id="{7A4AB7D4-A635-421E-84D0-51573D52C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2" y="964094"/>
            <a:ext cx="118967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B4ADA8A0-C570-4C72-B62A-AADA47071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039" y="3105834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4" name="Text Box 8">
            <a:extLst>
              <a:ext uri="{FF2B5EF4-FFF2-40B4-BE49-F238E27FC236}">
                <a16:creationId xmlns:a16="http://schemas.microsoft.com/office/drawing/2014/main" id="{2C825F47-79D5-4BFB-B16C-96AD61E7D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039" y="3951959"/>
            <a:ext cx="929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EBFCB8-D70F-4978-BEDB-70697FF0FED9}"/>
              </a:ext>
            </a:extLst>
          </p:cNvPr>
          <p:cNvSpPr/>
          <p:nvPr/>
        </p:nvSpPr>
        <p:spPr>
          <a:xfrm>
            <a:off x="1942607" y="3052190"/>
            <a:ext cx="5934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4D0A91-8BD4-4195-954D-3A94F9492053}"/>
              </a:ext>
            </a:extLst>
          </p:cNvPr>
          <p:cNvSpPr/>
          <p:nvPr/>
        </p:nvSpPr>
        <p:spPr>
          <a:xfrm>
            <a:off x="1942607" y="3951959"/>
            <a:ext cx="5934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1423B-AA91-4BDA-97B7-92FC74E85243}"/>
              </a:ext>
            </a:extLst>
          </p:cNvPr>
          <p:cNvSpPr/>
          <p:nvPr/>
        </p:nvSpPr>
        <p:spPr>
          <a:xfrm>
            <a:off x="1942607" y="4795380"/>
            <a:ext cx="5934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94223024-3B92-42C9-86C4-0FAF298B5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0</a:t>
            </a:r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4FC7EE5E-C9C4-4467-A0B9-2FCE53CEC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1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269EF1B9-07BA-4B03-A424-E81D1B62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2</a:t>
            </a: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C200C35A-B339-4F85-A84E-368A823C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3</a:t>
            </a: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E581BFE7-8C65-40FB-9D8F-29AACA28D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4</a:t>
            </a:r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2B0C03DD-DB23-4536-ACF0-CFBA226C7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5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5F790604-06DF-4740-AD51-21A4A003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775" y="40621"/>
            <a:ext cx="9188450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  ,        hay         ? </a:t>
            </a:r>
          </a:p>
        </p:txBody>
      </p:sp>
      <p:pic>
        <p:nvPicPr>
          <p:cNvPr id="18" name="Picture 12" descr="a_md_wht">
            <a:extLst>
              <a:ext uri="{FF2B5EF4-FFF2-40B4-BE49-F238E27FC236}">
                <a16:creationId xmlns:a16="http://schemas.microsoft.com/office/drawing/2014/main" id="{5A926D5C-4D6A-448A-8A22-D91982F640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86" y="20810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b_md_wht">
            <a:extLst>
              <a:ext uri="{FF2B5EF4-FFF2-40B4-BE49-F238E27FC236}">
                <a16:creationId xmlns:a16="http://schemas.microsoft.com/office/drawing/2014/main" id="{A2A86CAA-B690-468A-9CDF-0232034AD7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65" y="12585"/>
            <a:ext cx="86201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c_md_wht">
            <a:extLst>
              <a:ext uri="{FF2B5EF4-FFF2-40B4-BE49-F238E27FC236}">
                <a16:creationId xmlns:a16="http://schemas.microsoft.com/office/drawing/2014/main" id="{E9A92780-BDCD-4315-9935-C011A10562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54" y="28996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D49E2D-1DCF-4786-881F-77E69C9BE8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ld_Alarm_Clock_Sound_-_Ringing_-_Made_in_Germany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2" grpId="0"/>
      <p:bldP spid="15363" grpId="0"/>
      <p:bldP spid="34822" grpId="0"/>
      <p:bldP spid="34822" grpId="1"/>
      <p:bldP spid="34824" grpId="0"/>
      <p:bldP spid="34824" grpId="1"/>
      <p:bldP spid="3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400759D3-96B9-4C06-871E-E659DE66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431" y="3308169"/>
            <a:ext cx="7069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69AEDA26-CF24-4884-9100-FFBC71BC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473" y="4189095"/>
            <a:ext cx="571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ta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Text Box 4">
            <a:extLst>
              <a:ext uri="{FF2B5EF4-FFF2-40B4-BE49-F238E27FC236}">
                <a16:creationId xmlns:a16="http://schemas.microsoft.com/office/drawing/2014/main" id="{C7132291-76BE-4C7C-8B5F-964C01C04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523" y="5038363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Rectangle 8">
            <a:extLst>
              <a:ext uri="{FF2B5EF4-FFF2-40B4-BE49-F238E27FC236}">
                <a16:creationId xmlns:a16="http://schemas.microsoft.com/office/drawing/2014/main" id="{DD09E31A-F225-446B-A4DD-588DFED0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3552" y="758392"/>
            <a:ext cx="1225867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8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FB06DA-EB6A-4E8E-8356-B6DE7A71F609}"/>
              </a:ext>
            </a:extLst>
          </p:cNvPr>
          <p:cNvSpPr/>
          <p:nvPr/>
        </p:nvSpPr>
        <p:spPr>
          <a:xfrm>
            <a:off x="1943222" y="3273231"/>
            <a:ext cx="63030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CE2DD9-CA05-4A99-95EA-AB9D86429968}"/>
              </a:ext>
            </a:extLst>
          </p:cNvPr>
          <p:cNvSpPr/>
          <p:nvPr/>
        </p:nvSpPr>
        <p:spPr>
          <a:xfrm>
            <a:off x="2041451" y="4980982"/>
            <a:ext cx="532072" cy="781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1187E3-7FC3-46E1-8EA9-0BB696FDFCEA}"/>
              </a:ext>
            </a:extLst>
          </p:cNvPr>
          <p:cNvSpPr/>
          <p:nvPr/>
        </p:nvSpPr>
        <p:spPr>
          <a:xfrm>
            <a:off x="1943222" y="4155797"/>
            <a:ext cx="63030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59CE91D8-FDD0-4845-B9DE-AE639222E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1660"/>
            <a:ext cx="9188450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  ,        hay         ? </a:t>
            </a:r>
          </a:p>
        </p:txBody>
      </p:sp>
      <p:pic>
        <p:nvPicPr>
          <p:cNvPr id="21" name="Picture 12" descr="a_md_wht">
            <a:extLst>
              <a:ext uri="{FF2B5EF4-FFF2-40B4-BE49-F238E27FC236}">
                <a16:creationId xmlns:a16="http://schemas.microsoft.com/office/drawing/2014/main" id="{33133D73-7900-4B15-8C71-69A5ACC5AA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11" y="11849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b_md_wht">
            <a:extLst>
              <a:ext uri="{FF2B5EF4-FFF2-40B4-BE49-F238E27FC236}">
                <a16:creationId xmlns:a16="http://schemas.microsoft.com/office/drawing/2014/main" id="{80C4FB6C-DCF2-4C90-BDB5-5ED7A3DD6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90" y="3624"/>
            <a:ext cx="86201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c_md_wht">
            <a:extLst>
              <a:ext uri="{FF2B5EF4-FFF2-40B4-BE49-F238E27FC236}">
                <a16:creationId xmlns:a16="http://schemas.microsoft.com/office/drawing/2014/main" id="{9749A353-C4F5-4772-9934-E498F2A2A0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179" y="20035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">
            <a:extLst>
              <a:ext uri="{FF2B5EF4-FFF2-40B4-BE49-F238E27FC236}">
                <a16:creationId xmlns:a16="http://schemas.microsoft.com/office/drawing/2014/main" id="{F6306700-B1D7-4FA5-B5EB-4C188D10A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0</a:t>
            </a: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B89D3A39-861A-46B9-BEDF-5B988CAFE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1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0ACBABC2-7C30-4A32-BE68-053B15AC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2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C089C832-B2D6-4172-B6F4-73D2B0E0F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3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7893D8EF-5DDB-4BCC-851D-731BF02F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4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D8FDEA18-BE96-4118-8CF4-5EB83E2BE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734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90298C-B603-409D-BF4E-BC967E48A6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ld_Alarm_Clock_Sound_-_Ringing_-_Made_in_Germany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0226" grpId="0"/>
      <p:bldP spid="180226" grpId="1"/>
      <p:bldP spid="16387" grpId="0"/>
      <p:bldP spid="180228" grpId="0"/>
      <p:bldP spid="180228" grpId="1"/>
      <p:bldP spid="16389" grpId="0"/>
      <p:bldP spid="13" grpId="0"/>
      <p:bldP spid="1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400759D3-96B9-4C06-871E-E659DE66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340" y="2927169"/>
            <a:ext cx="7069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69AEDA26-CF24-4884-9100-FFBC71BC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382" y="3808095"/>
            <a:ext cx="571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228" name="Text Box 4">
            <a:extLst>
              <a:ext uri="{FF2B5EF4-FFF2-40B4-BE49-F238E27FC236}">
                <a16:creationId xmlns:a16="http://schemas.microsoft.com/office/drawing/2014/main" id="{C7132291-76BE-4C7C-8B5F-964C01C04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382" y="4577536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Rectangle 8">
            <a:extLst>
              <a:ext uri="{FF2B5EF4-FFF2-40B4-BE49-F238E27FC236}">
                <a16:creationId xmlns:a16="http://schemas.microsoft.com/office/drawing/2014/main" id="{DD09E31A-F225-446B-A4DD-588DFED0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2150"/>
            <a:ext cx="113446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8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FB06DA-EB6A-4E8E-8356-B6DE7A71F609}"/>
              </a:ext>
            </a:extLst>
          </p:cNvPr>
          <p:cNvSpPr/>
          <p:nvPr/>
        </p:nvSpPr>
        <p:spPr>
          <a:xfrm>
            <a:off x="1931131" y="2892231"/>
            <a:ext cx="63030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CE2DD9-CA05-4A99-95EA-AB9D86429968}"/>
              </a:ext>
            </a:extLst>
          </p:cNvPr>
          <p:cNvSpPr/>
          <p:nvPr/>
        </p:nvSpPr>
        <p:spPr>
          <a:xfrm>
            <a:off x="2029360" y="4599982"/>
            <a:ext cx="532072" cy="781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1187E3-7FC3-46E1-8EA9-0BB696FDFCEA}"/>
              </a:ext>
            </a:extLst>
          </p:cNvPr>
          <p:cNvSpPr/>
          <p:nvPr/>
        </p:nvSpPr>
        <p:spPr>
          <a:xfrm>
            <a:off x="1931131" y="3774797"/>
            <a:ext cx="63030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59CE91D8-FDD0-4845-B9DE-AE639222E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1660"/>
            <a:ext cx="9188450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  ,        hay         ? </a:t>
            </a:r>
          </a:p>
        </p:txBody>
      </p:sp>
      <p:pic>
        <p:nvPicPr>
          <p:cNvPr id="21" name="Picture 12" descr="a_md_wht">
            <a:extLst>
              <a:ext uri="{FF2B5EF4-FFF2-40B4-BE49-F238E27FC236}">
                <a16:creationId xmlns:a16="http://schemas.microsoft.com/office/drawing/2014/main" id="{33133D73-7900-4B15-8C71-69A5ACC5AA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11" y="11849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b_md_wht">
            <a:extLst>
              <a:ext uri="{FF2B5EF4-FFF2-40B4-BE49-F238E27FC236}">
                <a16:creationId xmlns:a16="http://schemas.microsoft.com/office/drawing/2014/main" id="{80C4FB6C-DCF2-4C90-BDB5-5ED7A3DD6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90" y="3624"/>
            <a:ext cx="86201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c_md_wht">
            <a:extLst>
              <a:ext uri="{FF2B5EF4-FFF2-40B4-BE49-F238E27FC236}">
                <a16:creationId xmlns:a16="http://schemas.microsoft.com/office/drawing/2014/main" id="{9749A353-C4F5-4772-9934-E498F2A2A0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179" y="20035"/>
            <a:ext cx="8620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">
            <a:extLst>
              <a:ext uri="{FF2B5EF4-FFF2-40B4-BE49-F238E27FC236}">
                <a16:creationId xmlns:a16="http://schemas.microsoft.com/office/drawing/2014/main" id="{F6306700-B1D7-4FA5-B5EB-4C188D10A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610" y="5353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0</a:t>
            </a: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B89D3A39-861A-46B9-BEDF-5B988CAFE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910" y="5353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1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0ACBABC2-7C30-4A32-BE68-053B15AC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910" y="5353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2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C089C832-B2D6-4172-B6F4-73D2B0E0F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910" y="5353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3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7893D8EF-5DDB-4BCC-851D-731BF02F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910" y="5353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4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D8FDEA18-BE96-4118-8CF4-5EB83E2BE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910" y="5353051"/>
            <a:ext cx="835025" cy="835025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Arial"/>
              </a:rPr>
              <a:t>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85D814-6AF8-4913-A714-FF9F6C416F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255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ld_Alarm_Clock_Sound_-_Ringing_-_Made_in_Germany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0226" grpId="0"/>
      <p:bldP spid="180226" grpId="1"/>
      <p:bldP spid="16387" grpId="0"/>
      <p:bldP spid="180228" grpId="0"/>
      <p:bldP spid="180228" grpId="1"/>
      <p:bldP spid="16389" grpId="0"/>
      <p:bldP spid="13" grpId="0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43346" y="1828347"/>
            <a:ext cx="11305308" cy="2958935"/>
            <a:chOff x="1905000" y="1100863"/>
            <a:chExt cx="6531770" cy="923493"/>
          </a:xfrm>
        </p:grpSpPr>
        <p:sp>
          <p:nvSpPr>
            <p:cNvPr id="19" name="Rectangle 18"/>
            <p:cNvSpPr/>
            <p:nvPr/>
          </p:nvSpPr>
          <p:spPr>
            <a:xfrm>
              <a:off x="3371870" y="1368650"/>
              <a:ext cx="5064900" cy="4853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Ôn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luyện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về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so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sánh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20" name="Hoa hướng dương">
              <a:extLst>
                <a:ext uri="{FF2B5EF4-FFF2-40B4-BE49-F238E27FC236}">
                  <a16:creationId xmlns:a16="http://schemas.microsoft.com/office/drawing/2014/main" id="{DC29DF11-8077-46C6-818D-A304CA2EC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" r="117"/>
            <a:stretch/>
          </p:blipFill>
          <p:spPr>
            <a:xfrm>
              <a:off x="1905000" y="1100863"/>
              <a:ext cx="1466869" cy="92349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441906" y="1337872"/>
              <a:ext cx="416916" cy="374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1F0383-8A38-4599-833D-10B609A81A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0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537">
        <p:split orient="vert"/>
      </p:transition>
    </mc:Choice>
    <mc:Fallback xmlns="">
      <p:transition spd="slow" advTm="145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8030">
            <a:extLst>
              <a:ext uri="{FF2B5EF4-FFF2-40B4-BE49-F238E27FC236}">
                <a16:creationId xmlns:a16="http://schemas.microsoft.com/office/drawing/2014/main" id="{A4083128-62C0-463C-A9DC-045AB29CE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358943"/>
            <a:ext cx="10972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132119">
            <a:extLst>
              <a:ext uri="{FF2B5EF4-FFF2-40B4-BE49-F238E27FC236}">
                <a16:creationId xmlns:a16="http://schemas.microsoft.com/office/drawing/2014/main" id="{B00FE293-0207-49F7-9269-FCFD0AD3E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1686749"/>
            <a:ext cx="11891963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vươn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						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32119">
            <a:extLst>
              <a:ext uri="{FF2B5EF4-FFF2-40B4-BE49-F238E27FC236}">
                <a16:creationId xmlns:a16="http://schemas.microsoft.com/office/drawing/2014/main" id="{41918DB8-1928-4AE6-9D2B-3A0691399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6" y="3773384"/>
            <a:ext cx="1163192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san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đuột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5B9BD5"/>
              </a:buClr>
              <a:buSzPct val="85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							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A45CEE-BD43-4EEB-BF7B-68188E9C4ED9}"/>
              </a:ext>
            </a:extLst>
          </p:cNvPr>
          <p:cNvCxnSpPr>
            <a:cxnSpLocks/>
          </p:cNvCxnSpPr>
          <p:nvPr/>
        </p:nvCxnSpPr>
        <p:spPr>
          <a:xfrm>
            <a:off x="2570019" y="1204856"/>
            <a:ext cx="3566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9" name="Picture 9">
            <a:extLst>
              <a:ext uri="{FF2B5EF4-FFF2-40B4-BE49-F238E27FC236}">
                <a16:creationId xmlns:a16="http://schemas.microsoft.com/office/drawing/2014/main" id="{5827DD3E-E756-494C-AC53-7EEE3351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781" y="5171251"/>
            <a:ext cx="2848594" cy="178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D128F0-DA6E-4D63-B1E5-FD3B7A1FFB0A}"/>
              </a:ext>
            </a:extLst>
          </p:cNvPr>
          <p:cNvCxnSpPr>
            <a:cxnSpLocks/>
          </p:cNvCxnSpPr>
          <p:nvPr/>
        </p:nvCxnSpPr>
        <p:spPr>
          <a:xfrm>
            <a:off x="745530" y="2335164"/>
            <a:ext cx="420624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51C257-207D-498F-B6DF-6BA8822E42EF}"/>
              </a:ext>
            </a:extLst>
          </p:cNvPr>
          <p:cNvCxnSpPr>
            <a:cxnSpLocks/>
          </p:cNvCxnSpPr>
          <p:nvPr/>
        </p:nvCxnSpPr>
        <p:spPr>
          <a:xfrm>
            <a:off x="268539" y="2942066"/>
            <a:ext cx="347472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DA0B790-CBA0-46F1-A25E-8BC4DD543A36}"/>
              </a:ext>
            </a:extLst>
          </p:cNvPr>
          <p:cNvSpPr/>
          <p:nvPr/>
        </p:nvSpPr>
        <p:spPr>
          <a:xfrm>
            <a:off x="9168782" y="1587075"/>
            <a:ext cx="937120" cy="837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7182AD-DA4B-46CF-9AB5-54C0AA16297D}"/>
              </a:ext>
            </a:extLst>
          </p:cNvPr>
          <p:cNvCxnSpPr>
            <a:cxnSpLocks/>
          </p:cNvCxnSpPr>
          <p:nvPr/>
        </p:nvCxnSpPr>
        <p:spPr>
          <a:xfrm>
            <a:off x="10105902" y="2370789"/>
            <a:ext cx="128016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C6989E-64F8-4AB2-9A37-E6BDB18D6DD4}"/>
              </a:ext>
            </a:extLst>
          </p:cNvPr>
          <p:cNvCxnSpPr>
            <a:cxnSpLocks/>
          </p:cNvCxnSpPr>
          <p:nvPr/>
        </p:nvCxnSpPr>
        <p:spPr>
          <a:xfrm>
            <a:off x="813662" y="4401141"/>
            <a:ext cx="100584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749B88-563A-437F-B188-6F52D2B2BB6F}"/>
              </a:ext>
            </a:extLst>
          </p:cNvPr>
          <p:cNvCxnSpPr>
            <a:cxnSpLocks/>
          </p:cNvCxnSpPr>
          <p:nvPr/>
        </p:nvCxnSpPr>
        <p:spPr>
          <a:xfrm>
            <a:off x="268539" y="5010747"/>
            <a:ext cx="164592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0570EC9-398C-4E40-91F0-C770B6998A6B}"/>
              </a:ext>
            </a:extLst>
          </p:cNvPr>
          <p:cNvSpPr/>
          <p:nvPr/>
        </p:nvSpPr>
        <p:spPr>
          <a:xfrm>
            <a:off x="6814136" y="3773384"/>
            <a:ext cx="937120" cy="837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138929-7845-4C4F-B8B2-A63619E98C53}"/>
              </a:ext>
            </a:extLst>
          </p:cNvPr>
          <p:cNvCxnSpPr>
            <a:cxnSpLocks/>
          </p:cNvCxnSpPr>
          <p:nvPr/>
        </p:nvCxnSpPr>
        <p:spPr>
          <a:xfrm>
            <a:off x="10722232" y="4398225"/>
            <a:ext cx="640080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835477-7C49-4E4E-B58A-374ED05D4E55}"/>
              </a:ext>
            </a:extLst>
          </p:cNvPr>
          <p:cNvCxnSpPr>
            <a:cxnSpLocks/>
          </p:cNvCxnSpPr>
          <p:nvPr/>
        </p:nvCxnSpPr>
        <p:spPr>
          <a:xfrm>
            <a:off x="745530" y="2335164"/>
            <a:ext cx="1060704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938905-1667-443B-8998-E6D282D3EEE9}"/>
              </a:ext>
            </a:extLst>
          </p:cNvPr>
          <p:cNvCxnSpPr>
            <a:cxnSpLocks/>
          </p:cNvCxnSpPr>
          <p:nvPr/>
        </p:nvCxnSpPr>
        <p:spPr>
          <a:xfrm>
            <a:off x="268539" y="2942066"/>
            <a:ext cx="356616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C56301-8F9A-4BF6-864B-DC9902879AEE}"/>
              </a:ext>
            </a:extLst>
          </p:cNvPr>
          <p:cNvCxnSpPr>
            <a:cxnSpLocks/>
          </p:cNvCxnSpPr>
          <p:nvPr/>
        </p:nvCxnSpPr>
        <p:spPr>
          <a:xfrm>
            <a:off x="832659" y="4380095"/>
            <a:ext cx="1060704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F687AA-FD14-4581-B662-FC7273052B74}"/>
              </a:ext>
            </a:extLst>
          </p:cNvPr>
          <p:cNvCxnSpPr>
            <a:cxnSpLocks/>
          </p:cNvCxnSpPr>
          <p:nvPr/>
        </p:nvCxnSpPr>
        <p:spPr>
          <a:xfrm>
            <a:off x="272543" y="5010747"/>
            <a:ext cx="420624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0CDD648-1A83-4D7E-9073-FB22BE1AB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55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1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31107">
            <a:extLst>
              <a:ext uri="{FF2B5EF4-FFF2-40B4-BE49-F238E27FC236}">
                <a16:creationId xmlns:a16="http://schemas.microsoft.com/office/drawing/2014/main" id="{C7210DF7-0945-4000-A924-BA04B28EF0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992687"/>
              </p:ext>
            </p:extLst>
          </p:nvPr>
        </p:nvGraphicFramePr>
        <p:xfrm>
          <a:off x="574613" y="777900"/>
          <a:ext cx="11193834" cy="4687758"/>
        </p:xfrm>
        <a:graphic>
          <a:graphicData uri="http://schemas.openxmlformats.org/drawingml/2006/table">
            <a:tbl>
              <a:tblPr/>
              <a:tblGrid>
                <a:gridCol w="454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3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37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FF"/>
                          </a:solidFill>
                        </a:rPr>
                        <a:t>vật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</a:rPr>
                        <a:t> A</a:t>
                      </a:r>
                    </a:p>
                  </a:txBody>
                  <a:tcPr marL="91441" marR="91441" marT="45709" marB="4570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solidFill>
                            <a:srgbClr val="0000FF"/>
                          </a:solidFill>
                        </a:rPr>
                        <a:t>Từ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</a:rPr>
                        <a:t> so </a:t>
                      </a:r>
                      <a:r>
                        <a:rPr lang="en-US" sz="4000" b="1" dirty="0" err="1">
                          <a:solidFill>
                            <a:srgbClr val="0000FF"/>
                          </a:solidFill>
                        </a:rPr>
                        <a:t>sánh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marL="0" lvl="0" indent="0" algn="ctr">
                        <a:buNone/>
                      </a:pPr>
                      <a:endParaRPr lang="en-US" sz="40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1" marR="91441" marT="45709" marB="4570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4000" b="1" dirty="0" err="1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sz="40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sz="4000" b="1" dirty="0" err="1">
                          <a:solidFill>
                            <a:srgbClr val="0000FF"/>
                          </a:solidFill>
                        </a:rPr>
                        <a:t>vật</a:t>
                      </a:r>
                      <a:r>
                        <a:rPr sz="40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</a:rPr>
                        <a:t>B</a:t>
                      </a:r>
                    </a:p>
                  </a:txBody>
                  <a:tcPr marL="91441" marR="91441" marT="45709" marB="4570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74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600" b="1" dirty="0">
                          <a:solidFill>
                            <a:schemeClr val="tx1"/>
                          </a:solidFill>
                        </a:rPr>
                        <a:t>a,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>
                        <a:buNone/>
                      </a:pP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>
                        <a:buNone/>
                      </a:pPr>
                      <a:r>
                        <a:rPr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09" marB="4570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09" marB="4570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3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1" marR="91441" marT="45709" marB="4570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23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600" b="1" dirty="0">
                          <a:solidFill>
                            <a:schemeClr val="tx1"/>
                          </a:solidFill>
                        </a:rPr>
                        <a:t>b,</a:t>
                      </a:r>
                      <a:r>
                        <a:rPr lang="vi-VN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>
                        <a:buNone/>
                      </a:pP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09" marB="4570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09" marB="4570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3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1" marR="91441" marT="45709" marB="4570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C901925-49CA-460D-9715-176368B16731}"/>
              </a:ext>
            </a:extLst>
          </p:cNvPr>
          <p:cNvSpPr/>
          <p:nvPr/>
        </p:nvSpPr>
        <p:spPr>
          <a:xfrm>
            <a:off x="1224602" y="2201674"/>
            <a:ext cx="3573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tràm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CEFDA-0C79-480F-91AC-27C4AF9BD56A}"/>
              </a:ext>
            </a:extLst>
          </p:cNvPr>
          <p:cNvSpPr/>
          <p:nvPr/>
        </p:nvSpPr>
        <p:spPr>
          <a:xfrm>
            <a:off x="5893446" y="2352338"/>
            <a:ext cx="10550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ư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6745E1-217A-4EA8-9D70-C40A9EF0C55C}"/>
              </a:ext>
            </a:extLst>
          </p:cNvPr>
          <p:cNvSpPr/>
          <p:nvPr/>
        </p:nvSpPr>
        <p:spPr>
          <a:xfrm>
            <a:off x="8044358" y="2201672"/>
            <a:ext cx="3573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nến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khổng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lồ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DD3F3-309A-43A8-8355-819E3A409A91}"/>
              </a:ext>
            </a:extLst>
          </p:cNvPr>
          <p:cNvSpPr/>
          <p:nvPr/>
        </p:nvSpPr>
        <p:spPr>
          <a:xfrm>
            <a:off x="1367367" y="4302557"/>
            <a:ext cx="14462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Đước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8CE22C-376F-4FF2-8348-EE086253226E}"/>
              </a:ext>
            </a:extLst>
          </p:cNvPr>
          <p:cNvSpPr/>
          <p:nvPr/>
        </p:nvSpPr>
        <p:spPr>
          <a:xfrm>
            <a:off x="5945897" y="4302556"/>
            <a:ext cx="10550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ư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25B3CE-6BF4-4CF1-BCA5-0CB1779B5208}"/>
              </a:ext>
            </a:extLst>
          </p:cNvPr>
          <p:cNvSpPr/>
          <p:nvPr/>
        </p:nvSpPr>
        <p:spPr>
          <a:xfrm>
            <a:off x="8184881" y="4302557"/>
            <a:ext cx="2909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dù</a:t>
            </a:r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xanh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604893-C724-4CFD-9990-A5FFCCC10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634253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3|3.1|6.5|3.1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5.9|18.6|1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3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8|0.7|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6.1|1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0.4|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0.9|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7.3|7.2|14.5|26.7|3.3|2.3|4.4|10.2|4.2|1.5|6.4"/>
</p:tagLst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EE4B1A-C77E-4222-AFA5-73D28333D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65C17F0-B047-486F-809F-C81969E992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4E9B49-93B7-4EDC-A280-609FFB02A5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442</Words>
  <Application>Microsoft Office PowerPoint</Application>
  <PresentationFormat>Widescreen</PresentationFormat>
  <Paragraphs>104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宋体</vt:lpstr>
      <vt:lpstr>Arial</vt:lpstr>
      <vt:lpstr>Arial Unicode MS</vt:lpstr>
      <vt:lpstr>Calibri</vt:lpstr>
      <vt:lpstr>Calibri Light</vt:lpstr>
      <vt:lpstr>等线</vt:lpstr>
      <vt:lpstr>Tahoma</vt:lpstr>
      <vt:lpstr>Times New Roman</vt:lpstr>
      <vt:lpstr>VNI-Helve</vt:lpstr>
      <vt:lpstr>Wingdings 2</vt:lpstr>
      <vt:lpstr>Wingdings 3</vt:lpstr>
      <vt:lpstr>1_Office Theme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Trần Thị Thảo Linh</cp:lastModifiedBy>
  <cp:revision>47</cp:revision>
  <dcterms:created xsi:type="dcterms:W3CDTF">2021-09-23T15:09:05Z</dcterms:created>
  <dcterms:modified xsi:type="dcterms:W3CDTF">2021-12-22T07:05:38Z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