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9" r:id="rId5"/>
  </p:sldMasterIdLst>
  <p:notesMasterIdLst>
    <p:notesMasterId r:id="rId29"/>
  </p:notesMasterIdLst>
  <p:sldIdLst>
    <p:sldId id="256" r:id="rId6"/>
    <p:sldId id="645" r:id="rId7"/>
    <p:sldId id="275" r:id="rId8"/>
    <p:sldId id="646" r:id="rId9"/>
    <p:sldId id="647" r:id="rId10"/>
    <p:sldId id="648" r:id="rId11"/>
    <p:sldId id="649" r:id="rId12"/>
    <p:sldId id="650" r:id="rId13"/>
    <p:sldId id="657" r:id="rId14"/>
    <p:sldId id="658" r:id="rId15"/>
    <p:sldId id="659" r:id="rId16"/>
    <p:sldId id="663" r:id="rId17"/>
    <p:sldId id="661" r:id="rId18"/>
    <p:sldId id="651" r:id="rId19"/>
    <p:sldId id="652" r:id="rId20"/>
    <p:sldId id="653" r:id="rId21"/>
    <p:sldId id="654" r:id="rId22"/>
    <p:sldId id="655" r:id="rId23"/>
    <p:sldId id="664" r:id="rId24"/>
    <p:sldId id="665" r:id="rId25"/>
    <p:sldId id="666" r:id="rId26"/>
    <p:sldId id="667" r:id="rId27"/>
    <p:sldId id="26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FFFFFF"/>
    <a:srgbClr val="FFCCFF"/>
    <a:srgbClr val="422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7B137348-25ED-45FF-8FC3-38182D775456}" type="datetimeFigureOut">
              <a:rPr lang="zh-CN" altLang="en-US" smtClean="0"/>
              <a:pPr/>
              <a:t>2021/9/27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DE6511BC-3749-46B0-972C-262A81E454A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75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1D2CDC-EBA6-46FD-95BA-A9F4F15638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89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1D2CDC-EBA6-46FD-95BA-A9F4F15638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46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84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7867E-1896-4462-ACEE-6C262B3E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260374-5444-4ABC-B63F-AC7091116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A17B84-AAAA-4571-8935-036C69FC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C50A9E-FF9F-4ACC-9AAE-996D941B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3E60BA-4BD0-405B-A68A-A8798D3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09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C56F56-513C-49F9-A370-5AF71594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93AB4D-E679-4ABF-8141-4D19DAA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86ABAB-2647-458F-8FD4-A194120B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5A4328-E745-456C-814A-F01D009D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AE645-117E-4ABE-ACA9-4278C076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69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75341E-F70A-428F-9988-B355E3100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7DEB83-B5D5-4DCA-B8E2-3789A613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D999C4-85EC-4DB7-B69E-A8506871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FC55E6-9B52-44F7-9ADC-1FC4272F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10959D-9692-4C08-8E43-06AC491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20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0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46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3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9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0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0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0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BF3C6-09B4-45D5-BD55-7E7CB84A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A1C167-75E5-4C83-8523-A5E23F87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FA69AC-DBCE-4037-BE43-32B912E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CE4563-E3E8-4B4F-99AC-B8A6BB11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EBF175-F2C3-44AD-ABE0-77A4E21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8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41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6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32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8D93C08-5F01-4D91-AA9E-5F7938E30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1F05691-E563-4ED0-B99D-EDD27F1CC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AB59129-7930-4DB7-BEB3-BD56CD788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359AB-9AFD-4EC5-A90B-97D7DF4F6E5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65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922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412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0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346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05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72ADE-14B6-41D5-8928-F6E0C170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DDD73C-4E62-4870-AD6A-1F7A3CDD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B79D8B-AC1D-4999-94A9-2334884C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30A3E7-BA58-4438-9CCB-A6FD9A6D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3E0A7-ABC8-438E-84FE-5320D37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186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086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473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443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63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927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190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11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09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432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0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AF977-206F-43C9-8D52-1B4CFC0A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2C05CA-671A-4DCE-91B2-0DBC7428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A8EEA5-75E4-4168-84F7-B70183A1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232CE6-DA90-4850-BC97-9164DFB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FDD065-4EF5-401D-A933-0C76239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DD19AE-36D5-479E-BD0C-123BC42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581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788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02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46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295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450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48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614A2-02B6-448E-983B-903C15B2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F433B-3828-4564-B7B3-FC8425DF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6D43-8C9E-42EA-86B0-98FC9F7D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A4E366-A33E-42AC-84C7-2E56ED28115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89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71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1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736EF-4B81-4596-BA1E-427C89B3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BBBE73-DE97-4C66-8B22-35296AD9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4C764-7673-4B73-AC78-2AF167024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01194F-8A28-4432-B185-B7D45C6C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BE0759-CFCA-45A4-8DFD-89C5533B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DBECAB1-1233-4391-AC87-6033218C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422336-E8AD-4F18-BF93-CE90FCB0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EA2F5C-5D3A-41CB-B1BB-875DCB1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333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9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22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39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592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32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559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56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800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89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4787B-FCD2-4A0C-BD9E-E8F0418A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4BE482-4658-4C4C-8A85-9F16F98B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B064A0-976A-4C26-9560-7C18A22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27D61-368D-4698-84BB-E8B72AA9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95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1C1987-28A8-4E61-8428-9C940068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49A94F-4380-49D0-9818-6213C112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3E1B4-7290-44C2-9A6A-600E92B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45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946D1-6CAA-4527-B992-EE5C8AE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2853A0-74E4-47C7-80B5-89BF8360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7FC519-08CE-404D-94C4-827D2201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46F2EA-41E7-43BE-B729-4F4073E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FA738E-0F88-42F5-85E5-3D66777A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5EE737-1602-4717-8886-321D0A69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2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C70875-E4C6-40AB-B812-9FE37509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DFAA209-EAB4-4C21-BB18-C1B77D065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B7F994-A2AA-4165-9D48-24D41E34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ACCA04-AD64-4A77-BE47-9D66F92E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BF8E01-4F5C-4227-A065-0A669524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560601-8473-42F7-B10E-2574660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7E8DA72-EEBE-45C5-9E5D-EFE96DBD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F5870C-8639-4EB7-8DA6-CFE301C6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8343F0-38C3-4458-834E-6B3A3E5FE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C579690C-FD19-4EC8-B8B4-296DD396E793}" type="datetimeFigureOut">
              <a:rPr lang="zh-CN" altLang="en-US" smtClean="0"/>
              <a:pPr/>
              <a:t>2021/9/27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FD6FFE-D4A0-4AB4-940A-1C7ADBB3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8F6B1A-CAE5-4A54-8D4C-207B1051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564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6B88-0F9C-4AAF-9A74-3B2CEE843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66923-6E3F-4A9E-B559-CD3C13A28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3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77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1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4C406-972E-47C4-A401-9D4B28A46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15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media1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913"/>
            <a:ext cx="12192000" cy="6661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6" y="478971"/>
            <a:ext cx="2774377" cy="2685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71" y="4276973"/>
            <a:ext cx="1824265" cy="2316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3872936" y="4601253"/>
            <a:ext cx="1726214" cy="19369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F50A5D7-9908-4A76-A6C0-EE7F3C08CD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36" y="4039621"/>
            <a:ext cx="968750" cy="61915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93" y="3429000"/>
            <a:ext cx="979942" cy="84797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93" y="4961844"/>
            <a:ext cx="1591162" cy="17800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262904" y="3889448"/>
            <a:ext cx="778803" cy="9558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65" y="3696569"/>
            <a:ext cx="723900" cy="8224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00" y="-431348"/>
            <a:ext cx="1988710" cy="20753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23" y="530981"/>
            <a:ext cx="1534070" cy="1023937"/>
          </a:xfrm>
          <a:prstGeom prst="rect">
            <a:avLst/>
          </a:prstGeom>
        </p:spPr>
      </p:pic>
      <p:sp>
        <p:nvSpPr>
          <p:cNvPr id="32" name="PA_矩形 4">
            <a:extLst>
              <a:ext uri="{FF2B5EF4-FFF2-40B4-BE49-F238E27FC236}">
                <a16:creationId xmlns:a16="http://schemas.microsoft.com/office/drawing/2014/main" id="{2EFD3EE9-77D2-4914-A456-00B6CC9A36D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71749" y="2125580"/>
            <a:ext cx="743803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9078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6000" b="0" kern="0" dirty="0">
              <a:solidFill>
                <a:srgbClr val="422813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4" name="PA_文本框 15">
            <a:extLst>
              <a:ext uri="{FF2B5EF4-FFF2-40B4-BE49-F238E27FC236}">
                <a16:creationId xmlns:a16="http://schemas.microsoft.com/office/drawing/2014/main" id="{D7A41EE0-6EC4-47A6-ADD2-15199162B5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16682" y="2093073"/>
            <a:ext cx="8645133" cy="13542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8000" smtClean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TOÁN</a:t>
            </a:r>
            <a:r>
              <a:rPr lang="vi-VN" altLang="zh-CN" sz="8000" smtClean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 4</a:t>
            </a:r>
            <a:endParaRPr lang="zh-CN" altLang="en-US" sz="8000" dirty="0">
              <a:ln w="12700">
                <a:noFill/>
                <a:prstDash val="solid"/>
              </a:ln>
              <a:solidFill>
                <a:srgbClr val="42281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45" name="钢琴曲 - 水边的阿狄丽娜 - 理查德 克莱德曼">
            <a:hlinkClick r:id="" action="ppaction://media"/>
            <a:extLst>
              <a:ext uri="{FF2B5EF4-FFF2-40B4-BE49-F238E27FC236}">
                <a16:creationId xmlns:a16="http://schemas.microsoft.com/office/drawing/2014/main" id="{B826FE65-5D43-408F-9EE3-77D167FCBE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6110514" y="-1157929"/>
            <a:ext cx="609600" cy="609600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37" y="5610223"/>
            <a:ext cx="1534070" cy="1023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3965" y="1508298"/>
            <a:ext cx="6626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</a:rPr>
              <a:t>TRƯỜNG TIỂU HỌC GIANG BIÊN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1961" y="4137133"/>
            <a:ext cx="3625862" cy="36714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mtClean="0"/>
              <a:t>GIÁO VIÊN: LÊ THỊ THU GIANG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2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48593" y="258951"/>
            <a:ext cx="4110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400" b="1" smtClean="0">
                <a:solidFill>
                  <a:srgbClr val="422813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Héc - tô </a:t>
            </a:r>
            <a:r>
              <a:rPr kumimoji="0" lang="vi-VN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422813"/>
                </a:solidFill>
                <a:effectLst/>
                <a:uLnTx/>
                <a:uFillTx/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-</a:t>
            </a:r>
            <a:r>
              <a:rPr kumimoji="0" lang="vi-VN" altLang="zh-CN" sz="4400" b="1" i="0" u="none" strike="noStrike" kern="1200" cap="none" spc="0" normalizeH="0" noProof="0" smtClean="0">
                <a:ln>
                  <a:noFill/>
                </a:ln>
                <a:solidFill>
                  <a:srgbClr val="422813"/>
                </a:solidFill>
                <a:effectLst/>
                <a:uLnTx/>
                <a:uFillTx/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kumimoji="0" lang="vi-VN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422813"/>
                </a:solidFill>
                <a:effectLst/>
                <a:uLnTx/>
                <a:uFillTx/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gam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422813"/>
              </a:solidFill>
              <a:effectLst/>
              <a:uLnTx/>
              <a:uFillTx/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70" y="71935"/>
            <a:ext cx="1062045" cy="685689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225513" y="1402515"/>
            <a:ext cx="10293927" cy="39208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06830" y="5323351"/>
            <a:ext cx="4694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vi-VN" sz="4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hg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10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dag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dag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1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579521" y="1588169"/>
            <a:ext cx="1297406" cy="1329642"/>
            <a:chOff x="3581400" y="1341996"/>
            <a:chExt cx="1066800" cy="1779156"/>
          </a:xfrm>
          <a:solidFill>
            <a:srgbClr val="92D050"/>
          </a:solidFill>
        </p:grpSpPr>
        <p:sp>
          <p:nvSpPr>
            <p:cNvPr id="169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1dag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0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8236728" y="3539116"/>
            <a:ext cx="1297406" cy="1329642"/>
            <a:chOff x="3581399" y="1341996"/>
            <a:chExt cx="1066800" cy="1779155"/>
          </a:xfrm>
          <a:solidFill>
            <a:srgbClr val="92D050"/>
          </a:solidFill>
        </p:grpSpPr>
        <p:sp>
          <p:nvSpPr>
            <p:cNvPr id="65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399" y="1905000"/>
              <a:ext cx="1066800" cy="1216151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1dag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6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2567725" y="1570492"/>
            <a:ext cx="1297406" cy="1329642"/>
            <a:chOff x="3581400" y="1341996"/>
            <a:chExt cx="1066800" cy="1779156"/>
          </a:xfrm>
          <a:solidFill>
            <a:srgbClr val="92D050"/>
          </a:solidFill>
        </p:grpSpPr>
        <p:sp>
          <p:nvSpPr>
            <p:cNvPr id="73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1dag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4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591541" y="3520323"/>
            <a:ext cx="1297406" cy="1329642"/>
            <a:chOff x="3581400" y="1341996"/>
            <a:chExt cx="1066800" cy="1779156"/>
          </a:xfrm>
          <a:solidFill>
            <a:srgbClr val="92D050"/>
          </a:solidFill>
        </p:grpSpPr>
        <p:sp>
          <p:nvSpPr>
            <p:cNvPr id="77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1dag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8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6371249" y="3566878"/>
            <a:ext cx="1297406" cy="1329642"/>
            <a:chOff x="3581400" y="1341996"/>
            <a:chExt cx="1066800" cy="1779156"/>
          </a:xfrm>
          <a:solidFill>
            <a:srgbClr val="92D050"/>
          </a:solidFill>
        </p:grpSpPr>
        <p:sp>
          <p:nvSpPr>
            <p:cNvPr id="81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1dag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2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2487377" y="3528631"/>
            <a:ext cx="1297406" cy="1329642"/>
            <a:chOff x="3581399" y="1341996"/>
            <a:chExt cx="1066800" cy="1779156"/>
          </a:xfrm>
          <a:solidFill>
            <a:srgbClr val="92D050"/>
          </a:solidFill>
        </p:grpSpPr>
        <p:sp>
          <p:nvSpPr>
            <p:cNvPr id="85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399" y="1905000"/>
              <a:ext cx="1066800" cy="1216152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1dag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6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4499635" y="3539116"/>
            <a:ext cx="1297406" cy="1329642"/>
            <a:chOff x="3581400" y="1341996"/>
            <a:chExt cx="1066800" cy="1779156"/>
          </a:xfrm>
          <a:solidFill>
            <a:srgbClr val="92D050"/>
          </a:solidFill>
        </p:grpSpPr>
        <p:sp>
          <p:nvSpPr>
            <p:cNvPr id="89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1dag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0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4594812" y="1570492"/>
            <a:ext cx="1297406" cy="1329642"/>
            <a:chOff x="3581400" y="1341996"/>
            <a:chExt cx="1066800" cy="1779156"/>
          </a:xfrm>
          <a:solidFill>
            <a:srgbClr val="92D050"/>
          </a:solidFill>
        </p:grpSpPr>
        <p:sp>
          <p:nvSpPr>
            <p:cNvPr id="93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1dag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4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6348539" y="1649572"/>
            <a:ext cx="1297406" cy="1329642"/>
            <a:chOff x="3581400" y="1341996"/>
            <a:chExt cx="1066800" cy="1779156"/>
          </a:xfrm>
          <a:solidFill>
            <a:srgbClr val="92D050"/>
          </a:solidFill>
        </p:grpSpPr>
        <p:sp>
          <p:nvSpPr>
            <p:cNvPr id="97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1dag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8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8236728" y="1591636"/>
            <a:ext cx="1297406" cy="1329642"/>
            <a:chOff x="3581400" y="1341996"/>
            <a:chExt cx="1066800" cy="1779156"/>
          </a:xfrm>
          <a:solidFill>
            <a:srgbClr val="92D050"/>
          </a:solidFill>
        </p:grpSpPr>
        <p:sp>
          <p:nvSpPr>
            <p:cNvPr id="101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1dag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2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A55308B-C144-40C8-A255-DE7A4F7BFE56}"/>
              </a:ext>
            </a:extLst>
          </p:cNvPr>
          <p:cNvGrpSpPr/>
          <p:nvPr/>
        </p:nvGrpSpPr>
        <p:grpSpPr>
          <a:xfrm>
            <a:off x="9791789" y="2150540"/>
            <a:ext cx="2086593" cy="2204185"/>
            <a:chOff x="3581400" y="1341996"/>
            <a:chExt cx="1066800" cy="1779156"/>
          </a:xfrm>
          <a:solidFill>
            <a:schemeClr val="accent6">
              <a:lumMod val="90000"/>
              <a:lumOff val="10000"/>
            </a:schemeClr>
          </a:solidFill>
        </p:grpSpPr>
        <p:sp>
          <p:nvSpPr>
            <p:cNvPr id="105" name="Can 5">
              <a:extLst>
                <a:ext uri="{FF2B5EF4-FFF2-40B4-BE49-F238E27FC236}">
                  <a16:creationId xmlns:a16="http://schemas.microsoft.com/office/drawing/2014/main" id="{D56CF6BE-4A85-4EA8-9ED1-AC7EB84AB965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smtClean="0"/>
                <a:t>1hg</a:t>
              </a:r>
              <a:endParaRPr lang="en-US" sz="4800" b="1"/>
            </a:p>
          </p:txBody>
        </p:sp>
        <p:sp>
          <p:nvSpPr>
            <p:cNvPr id="106" name="Can 6">
              <a:extLst>
                <a:ext uri="{FF2B5EF4-FFF2-40B4-BE49-F238E27FC236}">
                  <a16:creationId xmlns:a16="http://schemas.microsoft.com/office/drawing/2014/main" id="{B5799E3C-2A7D-40C5-8761-403D70B2D99C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96EA27B-2D4E-40CF-995C-13C5C7171E77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21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2873040" y="2116926"/>
            <a:ext cx="1015566" cy="866437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3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87009" y="2428542"/>
            <a:ext cx="153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1g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5176171" y="1568918"/>
            <a:ext cx="1369008" cy="1454493"/>
            <a:chOff x="3581400" y="1341996"/>
            <a:chExt cx="1066800" cy="1779156"/>
          </a:xfrm>
          <a:solidFill>
            <a:srgbClr val="92D050"/>
          </a:solidFill>
        </p:grpSpPr>
        <p:sp>
          <p:nvSpPr>
            <p:cNvPr id="8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1dag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55308B-C144-40C8-A255-DE7A4F7BFE56}"/>
              </a:ext>
            </a:extLst>
          </p:cNvPr>
          <p:cNvGrpSpPr/>
          <p:nvPr/>
        </p:nvGrpSpPr>
        <p:grpSpPr>
          <a:xfrm>
            <a:off x="7832744" y="809132"/>
            <a:ext cx="2086593" cy="2204185"/>
            <a:chOff x="3581400" y="1341996"/>
            <a:chExt cx="1066800" cy="1779156"/>
          </a:xfrm>
          <a:solidFill>
            <a:schemeClr val="accent6">
              <a:lumMod val="90000"/>
              <a:lumOff val="10000"/>
            </a:schemeClr>
          </a:solidFill>
        </p:grpSpPr>
        <p:sp>
          <p:nvSpPr>
            <p:cNvPr id="12" name="Can 5">
              <a:extLst>
                <a:ext uri="{FF2B5EF4-FFF2-40B4-BE49-F238E27FC236}">
                  <a16:creationId xmlns:a16="http://schemas.microsoft.com/office/drawing/2014/main" id="{D56CF6BE-4A85-4EA8-9ED1-AC7EB84AB965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smtClean="0"/>
                <a:t>1hg</a:t>
              </a:r>
              <a:endParaRPr lang="en-US" sz="4800" b="1"/>
            </a:p>
          </p:txBody>
        </p:sp>
        <p:sp>
          <p:nvSpPr>
            <p:cNvPr id="13" name="Can 6">
              <a:extLst>
                <a:ext uri="{FF2B5EF4-FFF2-40B4-BE49-F238E27FC236}">
                  <a16:creationId xmlns:a16="http://schemas.microsoft.com/office/drawing/2014/main" id="{B5799E3C-2A7D-40C5-8761-403D70B2D99C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96EA27B-2D4E-40CF-995C-13C5C7171E77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71" y="-23256"/>
            <a:ext cx="1062045" cy="68568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48593" y="643672"/>
            <a:ext cx="4110677" cy="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124863" y="3404446"/>
            <a:ext cx="3849457" cy="3256236"/>
          </a:xfrm>
          <a:prstGeom prst="roundRect">
            <a:avLst>
              <a:gd name="adj" fmla="val 11051"/>
            </a:avLst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61963">
              <a:lnSpc>
                <a:spcPct val="150000"/>
              </a:lnSpc>
            </a:pPr>
            <a:r>
              <a:rPr lang="vi-VN" sz="3600" b="1">
                <a:solidFill>
                  <a:prstClr val="black"/>
                </a:solidFill>
              </a:rPr>
              <a:t>1dag = 10g</a:t>
            </a:r>
          </a:p>
          <a:p>
            <a:pPr lvl="0" indent="461963">
              <a:lnSpc>
                <a:spcPct val="150000"/>
              </a:lnSpc>
            </a:pPr>
            <a:r>
              <a:rPr lang="vi-VN" sz="3600" b="1">
                <a:solidFill>
                  <a:prstClr val="black"/>
                </a:solidFill>
              </a:rPr>
              <a:t>1hg = 1dag</a:t>
            </a:r>
          </a:p>
          <a:p>
            <a:pPr lvl="0" indent="461963">
              <a:lnSpc>
                <a:spcPct val="150000"/>
              </a:lnSpc>
            </a:pPr>
            <a:r>
              <a:rPr lang="vi-VN" sz="3600" b="1">
                <a:solidFill>
                  <a:prstClr val="black"/>
                </a:solidFill>
              </a:rPr>
              <a:t>1hg =100g </a:t>
            </a:r>
            <a:endParaRPr lang="en-US" sz="36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3490914"/>
            <a:ext cx="5368925" cy="3422650"/>
            <a:chOff x="4294" y="2160"/>
            <a:chExt cx="3382" cy="215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115" y="2160"/>
              <a:ext cx="2561" cy="2138"/>
            </a:xfrm>
            <a:custGeom>
              <a:avLst/>
              <a:gdLst>
                <a:gd name="T0" fmla="*/ 715 w 715"/>
                <a:gd name="T1" fmla="*/ 597 h 597"/>
                <a:gd name="T2" fmla="*/ 715 w 715"/>
                <a:gd name="T3" fmla="*/ 583 h 597"/>
                <a:gd name="T4" fmla="*/ 358 w 715"/>
                <a:gd name="T5" fmla="*/ 0 h 597"/>
                <a:gd name="T6" fmla="*/ 0 w 715"/>
                <a:gd name="T7" fmla="*/ 583 h 597"/>
                <a:gd name="T8" fmla="*/ 0 w 715"/>
                <a:gd name="T9" fmla="*/ 597 h 597"/>
                <a:gd name="T10" fmla="*/ 715 w 715"/>
                <a:gd name="T11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597">
                  <a:moveTo>
                    <a:pt x="715" y="597"/>
                  </a:moveTo>
                  <a:cubicBezTo>
                    <a:pt x="715" y="592"/>
                    <a:pt x="715" y="588"/>
                    <a:pt x="715" y="583"/>
                  </a:cubicBezTo>
                  <a:cubicBezTo>
                    <a:pt x="715" y="261"/>
                    <a:pt x="555" y="0"/>
                    <a:pt x="358" y="0"/>
                  </a:cubicBezTo>
                  <a:cubicBezTo>
                    <a:pt x="160" y="0"/>
                    <a:pt x="0" y="261"/>
                    <a:pt x="0" y="583"/>
                  </a:cubicBezTo>
                  <a:cubicBezTo>
                    <a:pt x="0" y="588"/>
                    <a:pt x="0" y="592"/>
                    <a:pt x="0" y="597"/>
                  </a:cubicBezTo>
                  <a:cubicBezTo>
                    <a:pt x="715" y="597"/>
                    <a:pt x="715" y="597"/>
                    <a:pt x="715" y="597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115" y="2163"/>
              <a:ext cx="1239" cy="2135"/>
            </a:xfrm>
            <a:custGeom>
              <a:avLst/>
              <a:gdLst>
                <a:gd name="T0" fmla="*/ 346 w 346"/>
                <a:gd name="T1" fmla="*/ 550 h 596"/>
                <a:gd name="T2" fmla="*/ 335 w 346"/>
                <a:gd name="T3" fmla="*/ 550 h 596"/>
                <a:gd name="T4" fmla="*/ 335 w 346"/>
                <a:gd name="T5" fmla="*/ 572 h 596"/>
                <a:gd name="T6" fmla="*/ 335 w 346"/>
                <a:gd name="T7" fmla="*/ 583 h 596"/>
                <a:gd name="T8" fmla="*/ 0 w 346"/>
                <a:gd name="T9" fmla="*/ 583 h 596"/>
                <a:gd name="T10" fmla="*/ 0 w 346"/>
                <a:gd name="T11" fmla="*/ 596 h 596"/>
                <a:gd name="T12" fmla="*/ 346 w 346"/>
                <a:gd name="T13" fmla="*/ 596 h 596"/>
                <a:gd name="T14" fmla="*/ 346 w 346"/>
                <a:gd name="T15" fmla="*/ 550 h 596"/>
                <a:gd name="T16" fmla="*/ 346 w 346"/>
                <a:gd name="T17" fmla="*/ 0 h 596"/>
                <a:gd name="T18" fmla="*/ 127 w 346"/>
                <a:gd name="T19" fmla="*/ 137 h 596"/>
                <a:gd name="T20" fmla="*/ 327 w 346"/>
                <a:gd name="T21" fmla="*/ 463 h 596"/>
                <a:gd name="T22" fmla="*/ 346 w 346"/>
                <a:gd name="T23" fmla="*/ 472 h 596"/>
                <a:gd name="T24" fmla="*/ 346 w 346"/>
                <a:gd name="T2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596">
                  <a:moveTo>
                    <a:pt x="346" y="550"/>
                  </a:moveTo>
                  <a:cubicBezTo>
                    <a:pt x="335" y="550"/>
                    <a:pt x="335" y="550"/>
                    <a:pt x="335" y="550"/>
                  </a:cubicBezTo>
                  <a:cubicBezTo>
                    <a:pt x="335" y="557"/>
                    <a:pt x="335" y="565"/>
                    <a:pt x="335" y="572"/>
                  </a:cubicBezTo>
                  <a:cubicBezTo>
                    <a:pt x="335" y="576"/>
                    <a:pt x="335" y="579"/>
                    <a:pt x="335" y="583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587"/>
                    <a:pt x="0" y="592"/>
                    <a:pt x="0" y="596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46" y="550"/>
                    <a:pt x="346" y="550"/>
                    <a:pt x="346" y="550"/>
                  </a:cubicBezTo>
                  <a:moveTo>
                    <a:pt x="346" y="0"/>
                  </a:moveTo>
                  <a:cubicBezTo>
                    <a:pt x="263" y="4"/>
                    <a:pt x="186" y="55"/>
                    <a:pt x="127" y="137"/>
                  </a:cubicBezTo>
                  <a:cubicBezTo>
                    <a:pt x="225" y="177"/>
                    <a:pt x="303" y="303"/>
                    <a:pt x="327" y="463"/>
                  </a:cubicBezTo>
                  <a:cubicBezTo>
                    <a:pt x="334" y="464"/>
                    <a:pt x="341" y="467"/>
                    <a:pt x="346" y="472"/>
                  </a:cubicBezTo>
                  <a:cubicBezTo>
                    <a:pt x="346" y="0"/>
                    <a:pt x="346" y="0"/>
                    <a:pt x="346" y="0"/>
                  </a:cubicBezTo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348" y="2608"/>
              <a:ext cx="1967" cy="1644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348" y="4101"/>
              <a:ext cx="3" cy="112"/>
            </a:xfrm>
            <a:custGeom>
              <a:avLst/>
              <a:gdLst>
                <a:gd name="T0" fmla="*/ 0 w 1"/>
                <a:gd name="T1" fmla="*/ 31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29 h 31"/>
                <a:gd name="T8" fmla="*/ 1 w 1"/>
                <a:gd name="T9" fmla="*/ 28 h 31"/>
                <a:gd name="T10" fmla="*/ 1 w 1"/>
                <a:gd name="T11" fmla="*/ 28 h 31"/>
                <a:gd name="T12" fmla="*/ 1 w 1"/>
                <a:gd name="T13" fmla="*/ 28 h 31"/>
                <a:gd name="T14" fmla="*/ 1 w 1"/>
                <a:gd name="T15" fmla="*/ 27 h 31"/>
                <a:gd name="T16" fmla="*/ 1 w 1"/>
                <a:gd name="T17" fmla="*/ 27 h 31"/>
                <a:gd name="T18" fmla="*/ 1 w 1"/>
                <a:gd name="T19" fmla="*/ 26 h 31"/>
                <a:gd name="T20" fmla="*/ 1 w 1"/>
                <a:gd name="T21" fmla="*/ 26 h 31"/>
                <a:gd name="T22" fmla="*/ 1 w 1"/>
                <a:gd name="T23" fmla="*/ 25 h 31"/>
                <a:gd name="T24" fmla="*/ 1 w 1"/>
                <a:gd name="T25" fmla="*/ 25 h 31"/>
                <a:gd name="T26" fmla="*/ 1 w 1"/>
                <a:gd name="T27" fmla="*/ 24 h 31"/>
                <a:gd name="T28" fmla="*/ 1 w 1"/>
                <a:gd name="T29" fmla="*/ 24 h 31"/>
                <a:gd name="T30" fmla="*/ 1 w 1"/>
                <a:gd name="T31" fmla="*/ 23 h 31"/>
                <a:gd name="T32" fmla="*/ 1 w 1"/>
                <a:gd name="T33" fmla="*/ 23 h 31"/>
                <a:gd name="T34" fmla="*/ 1 w 1"/>
                <a:gd name="T35" fmla="*/ 23 h 31"/>
                <a:gd name="T36" fmla="*/ 1 w 1"/>
                <a:gd name="T37" fmla="*/ 22 h 31"/>
                <a:gd name="T38" fmla="*/ 1 w 1"/>
                <a:gd name="T39" fmla="*/ 21 h 31"/>
                <a:gd name="T40" fmla="*/ 1 w 1"/>
                <a:gd name="T41" fmla="*/ 21 h 31"/>
                <a:gd name="T42" fmla="*/ 1 w 1"/>
                <a:gd name="T43" fmla="*/ 21 h 31"/>
                <a:gd name="T44" fmla="*/ 1 w 1"/>
                <a:gd name="T45" fmla="*/ 20 h 31"/>
                <a:gd name="T46" fmla="*/ 1 w 1"/>
                <a:gd name="T47" fmla="*/ 20 h 31"/>
                <a:gd name="T48" fmla="*/ 1 w 1"/>
                <a:gd name="T49" fmla="*/ 19 h 31"/>
                <a:gd name="T50" fmla="*/ 1 w 1"/>
                <a:gd name="T51" fmla="*/ 18 h 31"/>
                <a:gd name="T52" fmla="*/ 1 w 1"/>
                <a:gd name="T53" fmla="*/ 18 h 31"/>
                <a:gd name="T54" fmla="*/ 1 w 1"/>
                <a:gd name="T55" fmla="*/ 18 h 31"/>
                <a:gd name="T56" fmla="*/ 1 w 1"/>
                <a:gd name="T57" fmla="*/ 17 h 31"/>
                <a:gd name="T58" fmla="*/ 1 w 1"/>
                <a:gd name="T59" fmla="*/ 17 h 31"/>
                <a:gd name="T60" fmla="*/ 1 w 1"/>
                <a:gd name="T61" fmla="*/ 16 h 31"/>
                <a:gd name="T62" fmla="*/ 1 w 1"/>
                <a:gd name="T63" fmla="*/ 16 h 31"/>
                <a:gd name="T64" fmla="*/ 1 w 1"/>
                <a:gd name="T65" fmla="*/ 15 h 31"/>
                <a:gd name="T66" fmla="*/ 1 w 1"/>
                <a:gd name="T67" fmla="*/ 15 h 31"/>
                <a:gd name="T68" fmla="*/ 1 w 1"/>
                <a:gd name="T69" fmla="*/ 14 h 31"/>
                <a:gd name="T70" fmla="*/ 1 w 1"/>
                <a:gd name="T71" fmla="*/ 14 h 31"/>
                <a:gd name="T72" fmla="*/ 1 w 1"/>
                <a:gd name="T73" fmla="*/ 12 h 31"/>
                <a:gd name="T74" fmla="*/ 1 w 1"/>
                <a:gd name="T75" fmla="*/ 11 h 31"/>
                <a:gd name="T76" fmla="*/ 1 w 1"/>
                <a:gd name="T77" fmla="*/ 11 h 31"/>
                <a:gd name="T78" fmla="*/ 1 w 1"/>
                <a:gd name="T79" fmla="*/ 10 h 31"/>
                <a:gd name="T80" fmla="*/ 1 w 1"/>
                <a:gd name="T81" fmla="*/ 9 h 31"/>
                <a:gd name="T82" fmla="*/ 1 w 1"/>
                <a:gd name="T83" fmla="*/ 9 h 31"/>
                <a:gd name="T84" fmla="*/ 1 w 1"/>
                <a:gd name="T85" fmla="*/ 9 h 31"/>
                <a:gd name="T86" fmla="*/ 1 w 1"/>
                <a:gd name="T87" fmla="*/ 8 h 31"/>
                <a:gd name="T88" fmla="*/ 1 w 1"/>
                <a:gd name="T89" fmla="*/ 8 h 31"/>
                <a:gd name="T90" fmla="*/ 1 w 1"/>
                <a:gd name="T91" fmla="*/ 7 h 31"/>
                <a:gd name="T92" fmla="*/ 1 w 1"/>
                <a:gd name="T93" fmla="*/ 7 h 31"/>
                <a:gd name="T94" fmla="*/ 1 w 1"/>
                <a:gd name="T95" fmla="*/ 6 h 31"/>
                <a:gd name="T96" fmla="*/ 1 w 1"/>
                <a:gd name="T97" fmla="*/ 6 h 31"/>
                <a:gd name="T98" fmla="*/ 1 w 1"/>
                <a:gd name="T99" fmla="*/ 5 h 31"/>
                <a:gd name="T100" fmla="*/ 1 w 1"/>
                <a:gd name="T101" fmla="*/ 5 h 31"/>
                <a:gd name="T102" fmla="*/ 1 w 1"/>
                <a:gd name="T103" fmla="*/ 4 h 31"/>
                <a:gd name="T104" fmla="*/ 1 w 1"/>
                <a:gd name="T105" fmla="*/ 4 h 31"/>
                <a:gd name="T106" fmla="*/ 1 w 1"/>
                <a:gd name="T107" fmla="*/ 3 h 31"/>
                <a:gd name="T108" fmla="*/ 1 w 1"/>
                <a:gd name="T109" fmla="*/ 3 h 31"/>
                <a:gd name="T110" fmla="*/ 1 w 1"/>
                <a:gd name="T111" fmla="*/ 2 h 31"/>
                <a:gd name="T112" fmla="*/ 1 w 1"/>
                <a:gd name="T113" fmla="*/ 2 h 31"/>
                <a:gd name="T114" fmla="*/ 1 w 1"/>
                <a:gd name="T115" fmla="*/ 2 h 31"/>
                <a:gd name="T116" fmla="*/ 1 w 1"/>
                <a:gd name="T117" fmla="*/ 1 h 31"/>
                <a:gd name="T118" fmla="*/ 1 w 1"/>
                <a:gd name="T119" fmla="*/ 1 h 31"/>
                <a:gd name="T120" fmla="*/ 1 w 1"/>
                <a:gd name="T1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8"/>
                  </a:move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348" y="2611"/>
              <a:ext cx="953" cy="1641"/>
            </a:xfrm>
            <a:custGeom>
              <a:avLst/>
              <a:gdLst>
                <a:gd name="T0" fmla="*/ 1 w 266"/>
                <a:gd name="T1" fmla="*/ 416 h 458"/>
                <a:gd name="T2" fmla="*/ 1 w 266"/>
                <a:gd name="T3" fmla="*/ 417 h 458"/>
                <a:gd name="T4" fmla="*/ 1 w 266"/>
                <a:gd name="T5" fmla="*/ 417 h 458"/>
                <a:gd name="T6" fmla="*/ 1 w 266"/>
                <a:gd name="T7" fmla="*/ 418 h 458"/>
                <a:gd name="T8" fmla="*/ 1 w 266"/>
                <a:gd name="T9" fmla="*/ 418 h 458"/>
                <a:gd name="T10" fmla="*/ 1 w 266"/>
                <a:gd name="T11" fmla="*/ 419 h 458"/>
                <a:gd name="T12" fmla="*/ 1 w 266"/>
                <a:gd name="T13" fmla="*/ 419 h 458"/>
                <a:gd name="T14" fmla="*/ 1 w 266"/>
                <a:gd name="T15" fmla="*/ 420 h 458"/>
                <a:gd name="T16" fmla="*/ 1 w 266"/>
                <a:gd name="T17" fmla="*/ 421 h 458"/>
                <a:gd name="T18" fmla="*/ 1 w 266"/>
                <a:gd name="T19" fmla="*/ 421 h 458"/>
                <a:gd name="T20" fmla="*/ 1 w 266"/>
                <a:gd name="T21" fmla="*/ 422 h 458"/>
                <a:gd name="T22" fmla="*/ 1 w 266"/>
                <a:gd name="T23" fmla="*/ 422 h 458"/>
                <a:gd name="T24" fmla="*/ 1 w 266"/>
                <a:gd name="T25" fmla="*/ 423 h 458"/>
                <a:gd name="T26" fmla="*/ 1 w 266"/>
                <a:gd name="T27" fmla="*/ 423 h 458"/>
                <a:gd name="T28" fmla="*/ 1 w 266"/>
                <a:gd name="T29" fmla="*/ 424 h 458"/>
                <a:gd name="T30" fmla="*/ 1 w 266"/>
                <a:gd name="T31" fmla="*/ 424 h 458"/>
                <a:gd name="T32" fmla="*/ 1 w 266"/>
                <a:gd name="T33" fmla="*/ 425 h 458"/>
                <a:gd name="T34" fmla="*/ 1 w 266"/>
                <a:gd name="T35" fmla="*/ 425 h 458"/>
                <a:gd name="T36" fmla="*/ 1 w 266"/>
                <a:gd name="T37" fmla="*/ 426 h 458"/>
                <a:gd name="T38" fmla="*/ 1 w 266"/>
                <a:gd name="T39" fmla="*/ 426 h 458"/>
                <a:gd name="T40" fmla="*/ 1 w 266"/>
                <a:gd name="T41" fmla="*/ 427 h 458"/>
                <a:gd name="T42" fmla="*/ 1 w 266"/>
                <a:gd name="T43" fmla="*/ 428 h 458"/>
                <a:gd name="T44" fmla="*/ 1 w 266"/>
                <a:gd name="T45" fmla="*/ 430 h 458"/>
                <a:gd name="T46" fmla="*/ 1 w 266"/>
                <a:gd name="T47" fmla="*/ 431 h 458"/>
                <a:gd name="T48" fmla="*/ 1 w 266"/>
                <a:gd name="T49" fmla="*/ 431 h 458"/>
                <a:gd name="T50" fmla="*/ 1 w 266"/>
                <a:gd name="T51" fmla="*/ 432 h 458"/>
                <a:gd name="T52" fmla="*/ 1 w 266"/>
                <a:gd name="T53" fmla="*/ 432 h 458"/>
                <a:gd name="T54" fmla="*/ 1 w 266"/>
                <a:gd name="T55" fmla="*/ 433 h 458"/>
                <a:gd name="T56" fmla="*/ 1 w 266"/>
                <a:gd name="T57" fmla="*/ 433 h 458"/>
                <a:gd name="T58" fmla="*/ 1 w 266"/>
                <a:gd name="T59" fmla="*/ 434 h 458"/>
                <a:gd name="T60" fmla="*/ 1 w 266"/>
                <a:gd name="T61" fmla="*/ 434 h 458"/>
                <a:gd name="T62" fmla="*/ 1 w 266"/>
                <a:gd name="T63" fmla="*/ 435 h 458"/>
                <a:gd name="T64" fmla="*/ 1 w 266"/>
                <a:gd name="T65" fmla="*/ 435 h 458"/>
                <a:gd name="T66" fmla="*/ 1 w 266"/>
                <a:gd name="T67" fmla="*/ 436 h 458"/>
                <a:gd name="T68" fmla="*/ 1 w 266"/>
                <a:gd name="T69" fmla="*/ 436 h 458"/>
                <a:gd name="T70" fmla="*/ 1 w 266"/>
                <a:gd name="T71" fmla="*/ 437 h 458"/>
                <a:gd name="T72" fmla="*/ 1 w 266"/>
                <a:gd name="T73" fmla="*/ 437 h 458"/>
                <a:gd name="T74" fmla="*/ 1 w 266"/>
                <a:gd name="T75" fmla="*/ 438 h 458"/>
                <a:gd name="T76" fmla="*/ 1 w 266"/>
                <a:gd name="T77" fmla="*/ 439 h 458"/>
                <a:gd name="T78" fmla="*/ 1 w 266"/>
                <a:gd name="T79" fmla="*/ 439 h 458"/>
                <a:gd name="T80" fmla="*/ 1 w 266"/>
                <a:gd name="T81" fmla="*/ 440 h 458"/>
                <a:gd name="T82" fmla="*/ 1 w 266"/>
                <a:gd name="T83" fmla="*/ 440 h 458"/>
                <a:gd name="T84" fmla="*/ 1 w 266"/>
                <a:gd name="T85" fmla="*/ 441 h 458"/>
                <a:gd name="T86" fmla="*/ 1 w 266"/>
                <a:gd name="T87" fmla="*/ 441 h 458"/>
                <a:gd name="T88" fmla="*/ 1 w 266"/>
                <a:gd name="T89" fmla="*/ 442 h 458"/>
                <a:gd name="T90" fmla="*/ 1 w 266"/>
                <a:gd name="T91" fmla="*/ 442 h 458"/>
                <a:gd name="T92" fmla="*/ 1 w 266"/>
                <a:gd name="T93" fmla="*/ 443 h 458"/>
                <a:gd name="T94" fmla="*/ 1 w 266"/>
                <a:gd name="T95" fmla="*/ 443 h 458"/>
                <a:gd name="T96" fmla="*/ 1 w 266"/>
                <a:gd name="T97" fmla="*/ 444 h 458"/>
                <a:gd name="T98" fmla="*/ 1 w 266"/>
                <a:gd name="T99" fmla="*/ 444 h 458"/>
                <a:gd name="T100" fmla="*/ 0 w 266"/>
                <a:gd name="T101" fmla="*/ 445 h 458"/>
                <a:gd name="T102" fmla="*/ 0 w 266"/>
                <a:gd name="T103" fmla="*/ 446 h 458"/>
                <a:gd name="T104" fmla="*/ 0 w 266"/>
                <a:gd name="T105" fmla="*/ 446 h 458"/>
                <a:gd name="T106" fmla="*/ 0 w 266"/>
                <a:gd name="T107" fmla="*/ 447 h 458"/>
                <a:gd name="T108" fmla="*/ 266 w 266"/>
                <a:gd name="T10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5" y="7"/>
                    <a:pt x="11" y="188"/>
                    <a:pt x="1" y="416"/>
                  </a:cubicBezTo>
                  <a:cubicBezTo>
                    <a:pt x="1" y="416"/>
                    <a:pt x="1" y="416"/>
                    <a:pt x="1" y="416"/>
                  </a:cubicBezTo>
                  <a:cubicBezTo>
                    <a:pt x="1" y="416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9"/>
                    <a:pt x="1" y="429"/>
                    <a:pt x="1" y="429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0" y="444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025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25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767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767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538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538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294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294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337" y="3887"/>
              <a:ext cx="717" cy="128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337" y="3887"/>
              <a:ext cx="717" cy="128"/>
            </a:xfrm>
            <a:custGeom>
              <a:avLst/>
              <a:gdLst>
                <a:gd name="T0" fmla="*/ 0 w 717"/>
                <a:gd name="T1" fmla="*/ 128 h 128"/>
                <a:gd name="T2" fmla="*/ 717 w 717"/>
                <a:gd name="T3" fmla="*/ 128 h 128"/>
                <a:gd name="T4" fmla="*/ 717 w 717"/>
                <a:gd name="T5" fmla="*/ 0 h 128"/>
                <a:gd name="T6" fmla="*/ 0 w 717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7" h="128">
                  <a:moveTo>
                    <a:pt x="0" y="128"/>
                  </a:moveTo>
                  <a:lnTo>
                    <a:pt x="717" y="128"/>
                  </a:lnTo>
                  <a:lnTo>
                    <a:pt x="71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688" y="3786"/>
              <a:ext cx="913" cy="34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6172" y="3818"/>
              <a:ext cx="114" cy="26"/>
            </a:xfrm>
            <a:custGeom>
              <a:avLst/>
              <a:gdLst>
                <a:gd name="T0" fmla="*/ 0 w 32"/>
                <a:gd name="T1" fmla="*/ 7 h 7"/>
                <a:gd name="T2" fmla="*/ 0 w 32"/>
                <a:gd name="T3" fmla="*/ 7 h 7"/>
                <a:gd name="T4" fmla="*/ 0 w 32"/>
                <a:gd name="T5" fmla="*/ 7 h 7"/>
                <a:gd name="T6" fmla="*/ 24 w 32"/>
                <a:gd name="T7" fmla="*/ 0 h 7"/>
                <a:gd name="T8" fmla="*/ 0 w 32"/>
                <a:gd name="T9" fmla="*/ 7 h 7"/>
                <a:gd name="T10" fmla="*/ 0 w 32"/>
                <a:gd name="T11" fmla="*/ 7 h 7"/>
                <a:gd name="T12" fmla="*/ 0 w 32"/>
                <a:gd name="T13" fmla="*/ 7 h 7"/>
                <a:gd name="T14" fmla="*/ 24 w 32"/>
                <a:gd name="T15" fmla="*/ 0 h 7"/>
                <a:gd name="T16" fmla="*/ 32 w 32"/>
                <a:gd name="T17" fmla="*/ 1 h 7"/>
                <a:gd name="T18" fmla="*/ 32 w 32"/>
                <a:gd name="T19" fmla="*/ 1 h 7"/>
                <a:gd name="T20" fmla="*/ 24 w 3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24" y="0"/>
                  </a:moveTo>
                  <a:cubicBezTo>
                    <a:pt x="15" y="0"/>
                    <a:pt x="7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5" y="0"/>
                    <a:pt x="24" y="0"/>
                  </a:cubicBezTo>
                  <a:cubicBezTo>
                    <a:pt x="27" y="0"/>
                    <a:pt x="30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0"/>
                    <a:pt x="27" y="0"/>
                    <a:pt x="2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146" y="3815"/>
              <a:ext cx="455" cy="319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9 w 127"/>
                <a:gd name="T25" fmla="*/ 2 h 89"/>
                <a:gd name="T26" fmla="*/ 31 w 127"/>
                <a:gd name="T27" fmla="*/ 1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7 w 127"/>
                <a:gd name="T35" fmla="*/ 8 h 89"/>
                <a:gd name="T36" fmla="*/ 0 w 127"/>
                <a:gd name="T3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3"/>
                    <a:pt x="59" y="6"/>
                    <a:pt x="39" y="2"/>
                  </a:cubicBezTo>
                  <a:cubicBezTo>
                    <a:pt x="37" y="1"/>
                    <a:pt x="3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842" y="3983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000" y="3861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043" y="3994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6200" y="3901"/>
              <a:ext cx="101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315" y="4001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799" y="2382"/>
              <a:ext cx="680" cy="279"/>
            </a:xfrm>
            <a:custGeom>
              <a:avLst/>
              <a:gdLst>
                <a:gd name="T0" fmla="*/ 190 w 190"/>
                <a:gd name="T1" fmla="*/ 78 h 78"/>
                <a:gd name="T2" fmla="*/ 163 w 190"/>
                <a:gd name="T3" fmla="*/ 51 h 78"/>
                <a:gd name="T4" fmla="*/ 133 w 190"/>
                <a:gd name="T5" fmla="*/ 55 h 78"/>
                <a:gd name="T6" fmla="*/ 133 w 190"/>
                <a:gd name="T7" fmla="*/ 54 h 78"/>
                <a:gd name="T8" fmla="*/ 105 w 190"/>
                <a:gd name="T9" fmla="*/ 36 h 78"/>
                <a:gd name="T10" fmla="*/ 105 w 190"/>
                <a:gd name="T11" fmla="*/ 36 h 78"/>
                <a:gd name="T12" fmla="*/ 70 w 190"/>
                <a:gd name="T13" fmla="*/ 0 h 78"/>
                <a:gd name="T14" fmla="*/ 34 w 190"/>
                <a:gd name="T15" fmla="*/ 36 h 78"/>
                <a:gd name="T16" fmla="*/ 37 w 190"/>
                <a:gd name="T17" fmla="*/ 48 h 78"/>
                <a:gd name="T18" fmla="*/ 32 w 190"/>
                <a:gd name="T19" fmla="*/ 48 h 78"/>
                <a:gd name="T20" fmla="*/ 0 w 190"/>
                <a:gd name="T21" fmla="*/ 78 h 78"/>
                <a:gd name="T22" fmla="*/ 190 w 190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78">
                  <a:moveTo>
                    <a:pt x="190" y="78"/>
                  </a:moveTo>
                  <a:cubicBezTo>
                    <a:pt x="187" y="65"/>
                    <a:pt x="177" y="54"/>
                    <a:pt x="163" y="51"/>
                  </a:cubicBezTo>
                  <a:cubicBezTo>
                    <a:pt x="153" y="48"/>
                    <a:pt x="142" y="50"/>
                    <a:pt x="133" y="55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27" y="44"/>
                    <a:pt x="116" y="38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16"/>
                    <a:pt x="89" y="0"/>
                    <a:pt x="70" y="0"/>
                  </a:cubicBezTo>
                  <a:cubicBezTo>
                    <a:pt x="50" y="0"/>
                    <a:pt x="34" y="16"/>
                    <a:pt x="34" y="36"/>
                  </a:cubicBezTo>
                  <a:cubicBezTo>
                    <a:pt x="34" y="40"/>
                    <a:pt x="35" y="44"/>
                    <a:pt x="37" y="48"/>
                  </a:cubicBezTo>
                  <a:cubicBezTo>
                    <a:pt x="35" y="48"/>
                    <a:pt x="34" y="48"/>
                    <a:pt x="32" y="48"/>
                  </a:cubicBezTo>
                  <a:cubicBezTo>
                    <a:pt x="12" y="48"/>
                    <a:pt x="1" y="63"/>
                    <a:pt x="0" y="78"/>
                  </a:cubicBezTo>
                  <a:lnTo>
                    <a:pt x="190" y="7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5405" y="3732"/>
              <a:ext cx="132" cy="584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183" y="3485"/>
              <a:ext cx="444" cy="47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258" y="3604"/>
              <a:ext cx="269" cy="247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480" y="3912"/>
              <a:ext cx="197" cy="157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33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4" name="自由: 形状 7"/>
          <p:cNvSpPr/>
          <p:nvPr/>
        </p:nvSpPr>
        <p:spPr>
          <a:xfrm flipH="1">
            <a:off x="1020277" y="721895"/>
            <a:ext cx="10173903" cy="3457642"/>
          </a:xfrm>
          <a:custGeom>
            <a:avLst/>
            <a:gdLst>
              <a:gd name="connsiteX0" fmla="*/ 0 w 9753600"/>
              <a:gd name="connsiteY0" fmla="*/ 3009900 h 3231162"/>
              <a:gd name="connsiteX1" fmla="*/ 876300 w 9753600"/>
              <a:gd name="connsiteY1" fmla="*/ 3143250 h 3231162"/>
              <a:gd name="connsiteX2" fmla="*/ 2228850 w 9753600"/>
              <a:gd name="connsiteY2" fmla="*/ 1847850 h 3231162"/>
              <a:gd name="connsiteX3" fmla="*/ 4210050 w 9753600"/>
              <a:gd name="connsiteY3" fmla="*/ 2609850 h 3231162"/>
              <a:gd name="connsiteX4" fmla="*/ 6115050 w 9753600"/>
              <a:gd name="connsiteY4" fmla="*/ 1104900 h 3231162"/>
              <a:gd name="connsiteX5" fmla="*/ 8077200 w 9753600"/>
              <a:gd name="connsiteY5" fmla="*/ 1695450 h 3231162"/>
              <a:gd name="connsiteX6" fmla="*/ 9315450 w 9753600"/>
              <a:gd name="connsiteY6" fmla="*/ 266700 h 3231162"/>
              <a:gd name="connsiteX7" fmla="*/ 9753600 w 9753600"/>
              <a:gd name="connsiteY7" fmla="*/ 0 h 323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3600" h="3231162">
                <a:moveTo>
                  <a:pt x="0" y="3009900"/>
                </a:moveTo>
                <a:cubicBezTo>
                  <a:pt x="252412" y="3173412"/>
                  <a:pt x="504825" y="3336925"/>
                  <a:pt x="876300" y="3143250"/>
                </a:cubicBezTo>
                <a:cubicBezTo>
                  <a:pt x="1247775" y="2949575"/>
                  <a:pt x="1673225" y="1936750"/>
                  <a:pt x="2228850" y="1847850"/>
                </a:cubicBezTo>
                <a:cubicBezTo>
                  <a:pt x="2784475" y="1758950"/>
                  <a:pt x="3562350" y="2733675"/>
                  <a:pt x="4210050" y="2609850"/>
                </a:cubicBezTo>
                <a:cubicBezTo>
                  <a:pt x="4857750" y="2486025"/>
                  <a:pt x="5470525" y="1257300"/>
                  <a:pt x="6115050" y="1104900"/>
                </a:cubicBezTo>
                <a:cubicBezTo>
                  <a:pt x="6759575" y="952500"/>
                  <a:pt x="7543800" y="1835150"/>
                  <a:pt x="8077200" y="1695450"/>
                </a:cubicBezTo>
                <a:cubicBezTo>
                  <a:pt x="8610600" y="1555750"/>
                  <a:pt x="9036050" y="549275"/>
                  <a:pt x="9315450" y="266700"/>
                </a:cubicBezTo>
                <a:cubicBezTo>
                  <a:pt x="9594850" y="-15875"/>
                  <a:pt x="9690100" y="50800"/>
                  <a:pt x="9753600" y="0"/>
                </a:cubicBezTo>
              </a:path>
            </a:pathLst>
          </a:custGeom>
          <a:noFill/>
          <a:ln>
            <a:solidFill>
              <a:srgbClr val="5252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03989" y="-31954"/>
            <a:ext cx="6669451" cy="3875293"/>
            <a:chOff x="1447624" y="5677"/>
            <a:chExt cx="6669451" cy="3875293"/>
          </a:xfrm>
        </p:grpSpPr>
        <p:sp>
          <p:nvSpPr>
            <p:cNvPr id="35" name="椭圆 34"/>
            <p:cNvSpPr/>
            <p:nvPr/>
          </p:nvSpPr>
          <p:spPr>
            <a:xfrm flipH="1">
              <a:off x="7123299" y="2887194"/>
              <a:ext cx="993776" cy="993776"/>
            </a:xfrm>
            <a:prstGeom prst="ellipse">
              <a:avLst/>
            </a:prstGeom>
            <a:solidFill>
              <a:srgbClr val="C56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flipH="1">
              <a:off x="5316020" y="1521070"/>
              <a:ext cx="993776" cy="993776"/>
            </a:xfrm>
            <a:prstGeom prst="ellipse">
              <a:avLst/>
            </a:prstGeom>
            <a:solidFill>
              <a:srgbClr val="FFA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cs"/>
                </a:rPr>
                <a:t>Yến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 flipH="1">
              <a:off x="2462848" y="1122055"/>
              <a:ext cx="2300125" cy="2033303"/>
              <a:chOff x="-6039816" y="-447767"/>
              <a:chExt cx="2300125" cy="2033303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-6039816" y="591760"/>
                <a:ext cx="993776" cy="993776"/>
              </a:xfrm>
              <a:prstGeom prst="ellipse">
                <a:avLst/>
              </a:prstGeom>
              <a:solidFill>
                <a:srgbClr val="E6E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cs"/>
                  </a:rPr>
                  <a:t>Tạ</a:t>
                </a: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-4733467" y="-447767"/>
                <a:ext cx="993776" cy="993776"/>
              </a:xfrm>
              <a:prstGeom prst="ellipse">
                <a:avLst/>
              </a:prstGeom>
              <a:solidFill>
                <a:srgbClr val="FF7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78822" flipH="1">
              <a:off x="1447624" y="5677"/>
              <a:ext cx="1279877" cy="1279877"/>
            </a:xfrm>
            <a:prstGeom prst="rect">
              <a:avLst/>
            </a:prstGeom>
          </p:spPr>
        </p:pic>
      </p:grpSp>
      <p:sp>
        <p:nvSpPr>
          <p:cNvPr id="45" name="椭圆 35"/>
          <p:cNvSpPr/>
          <p:nvPr/>
        </p:nvSpPr>
        <p:spPr>
          <a:xfrm flipH="1">
            <a:off x="11090992" y="3207779"/>
            <a:ext cx="993776" cy="993776"/>
          </a:xfrm>
          <a:prstGeom prst="ellipse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椭圆 37"/>
          <p:cNvSpPr/>
          <p:nvPr/>
        </p:nvSpPr>
        <p:spPr>
          <a:xfrm flipH="1">
            <a:off x="9518687" y="3346451"/>
            <a:ext cx="993776" cy="993776"/>
          </a:xfrm>
          <a:prstGeom prst="ellipse">
            <a:avLst/>
          </a:prstGeom>
          <a:solidFill>
            <a:srgbClr val="E6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dag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椭圆 38"/>
          <p:cNvSpPr/>
          <p:nvPr/>
        </p:nvSpPr>
        <p:spPr>
          <a:xfrm flipH="1">
            <a:off x="8038440" y="2138624"/>
            <a:ext cx="993776" cy="993776"/>
          </a:xfrm>
          <a:prstGeom prst="ellipse">
            <a:avLst/>
          </a:prstGeom>
          <a:solidFill>
            <a:srgbClr val="FF7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altLang="zh-CN" sz="2000" b="1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1229" y="163629"/>
            <a:ext cx="4716379" cy="558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+mj-lt"/>
              </a:rPr>
              <a:t>Đơn vị đo khối lượng</a:t>
            </a:r>
            <a:endParaRPr lang="en-US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16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Group 3">
            <a:extLst>
              <a:ext uri="{FF2B5EF4-FFF2-40B4-BE49-F238E27FC236}">
                <a16:creationId xmlns:a16="http://schemas.microsoft.com/office/drawing/2014/main" id="{4759725F-DFE3-4BDF-92FF-69942BD16E6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81200" y="1676400"/>
          <a:ext cx="8153400" cy="23622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49" name="Oval 33">
            <a:extLst>
              <a:ext uri="{FF2B5EF4-FFF2-40B4-BE49-F238E27FC236}">
                <a16:creationId xmlns:a16="http://schemas.microsoft.com/office/drawing/2014/main" id="{85D5665A-6DBF-45CA-A88B-41E927BC1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1000"/>
            <a:ext cx="6629400" cy="99060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BẢNG ĐƠN VỊ ĐO KHỐI LƯỢNG</a:t>
            </a:r>
          </a:p>
        </p:txBody>
      </p:sp>
      <p:sp>
        <p:nvSpPr>
          <p:cNvPr id="7202" name="Text Box 34">
            <a:extLst>
              <a:ext uri="{FF2B5EF4-FFF2-40B4-BE49-F238E27FC236}">
                <a16:creationId xmlns:a16="http://schemas.microsoft.com/office/drawing/2014/main" id="{C252AD8E-F8F5-414D-8EEE-3BFFF184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200401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203" name="Text Box 35">
            <a:extLst>
              <a:ext uri="{FF2B5EF4-FFF2-40B4-BE49-F238E27FC236}">
                <a16:creationId xmlns:a16="http://schemas.microsoft.com/office/drawing/2014/main" id="{FBE2A660-7649-4F23-BE75-F00ADAA9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200401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204" name="Text Box 36">
            <a:extLst>
              <a:ext uri="{FF2B5EF4-FFF2-40B4-BE49-F238E27FC236}">
                <a16:creationId xmlns:a16="http://schemas.microsoft.com/office/drawing/2014/main" id="{1A1E9281-F18A-4699-91CC-8987F8F06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0040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253" name="Text Box 37">
            <a:extLst>
              <a:ext uri="{FF2B5EF4-FFF2-40B4-BE49-F238E27FC236}">
                <a16:creationId xmlns:a16="http://schemas.microsoft.com/office/drawing/2014/main" id="{C5160937-757D-4AB2-9C4D-149009085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67200"/>
            <a:ext cx="723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prstClr val="black"/>
                </a:solidFill>
              </a:rPr>
              <a:t> </a:t>
            </a: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Mỗi đơn vị đo khối lượng đều gấp 10 lần đơn vị bé hơn, liền nó.</a:t>
            </a:r>
          </a:p>
        </p:txBody>
      </p:sp>
      <p:sp>
        <p:nvSpPr>
          <p:cNvPr id="9254" name="Text Box 38">
            <a:extLst>
              <a:ext uri="{FF2B5EF4-FFF2-40B4-BE49-F238E27FC236}">
                <a16:creationId xmlns:a16="http://schemas.microsoft.com/office/drawing/2014/main" id="{1CB4077B-4ACB-43E6-ACB0-01FB9131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76401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Ki-lô-gam</a:t>
            </a:r>
          </a:p>
        </p:txBody>
      </p:sp>
      <p:sp>
        <p:nvSpPr>
          <p:cNvPr id="9255" name="Text Box 39">
            <a:extLst>
              <a:ext uri="{FF2B5EF4-FFF2-40B4-BE49-F238E27FC236}">
                <a16:creationId xmlns:a16="http://schemas.microsoft.com/office/drawing/2014/main" id="{F9E448E2-2E17-47D7-9BB8-18A7C3209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2098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kg</a:t>
            </a:r>
          </a:p>
        </p:txBody>
      </p:sp>
      <p:sp>
        <p:nvSpPr>
          <p:cNvPr id="9256" name="Text Box 40">
            <a:extLst>
              <a:ext uri="{FF2B5EF4-FFF2-40B4-BE49-F238E27FC236}">
                <a16:creationId xmlns:a16="http://schemas.microsoft.com/office/drawing/2014/main" id="{7E323BE3-8AC8-4BAC-B2AB-32FDF4E42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1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Lớn hơn ki-lô-gam</a:t>
            </a:r>
          </a:p>
        </p:txBody>
      </p:sp>
      <p:sp>
        <p:nvSpPr>
          <p:cNvPr id="9257" name="Text Box 41">
            <a:extLst>
              <a:ext uri="{FF2B5EF4-FFF2-40B4-BE49-F238E27FC236}">
                <a16:creationId xmlns:a16="http://schemas.microsoft.com/office/drawing/2014/main" id="{42272757-CF65-41CF-A616-433A47A3A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098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</a:p>
        </p:txBody>
      </p:sp>
      <p:sp>
        <p:nvSpPr>
          <p:cNvPr id="9258" name="Text Box 42">
            <a:extLst>
              <a:ext uri="{FF2B5EF4-FFF2-40B4-BE49-F238E27FC236}">
                <a16:creationId xmlns:a16="http://schemas.microsoft.com/office/drawing/2014/main" id="{C1A80863-028B-4DD8-A6B5-078351EB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09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tạ</a:t>
            </a:r>
          </a:p>
        </p:txBody>
      </p:sp>
      <p:sp>
        <p:nvSpPr>
          <p:cNvPr id="9259" name="Text Box 43">
            <a:extLst>
              <a:ext uri="{FF2B5EF4-FFF2-40B4-BE49-F238E27FC236}">
                <a16:creationId xmlns:a16="http://schemas.microsoft.com/office/drawing/2014/main" id="{284740D0-C163-43BC-B254-ED12D337F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yến</a:t>
            </a:r>
          </a:p>
        </p:txBody>
      </p:sp>
      <p:sp>
        <p:nvSpPr>
          <p:cNvPr id="9260" name="Text Box 44">
            <a:extLst>
              <a:ext uri="{FF2B5EF4-FFF2-40B4-BE49-F238E27FC236}">
                <a16:creationId xmlns:a16="http://schemas.microsoft.com/office/drawing/2014/main" id="{41FCE7D1-BD07-4CF9-8559-16B4EC07C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764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Nhỏ hơn ki-lô-gam</a:t>
            </a:r>
          </a:p>
        </p:txBody>
      </p:sp>
      <p:sp>
        <p:nvSpPr>
          <p:cNvPr id="9261" name="Text Box 45">
            <a:extLst>
              <a:ext uri="{FF2B5EF4-FFF2-40B4-BE49-F238E27FC236}">
                <a16:creationId xmlns:a16="http://schemas.microsoft.com/office/drawing/2014/main" id="{992A195F-4353-4285-9C71-A7D90984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098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hg</a:t>
            </a:r>
          </a:p>
        </p:txBody>
      </p:sp>
      <p:sp>
        <p:nvSpPr>
          <p:cNvPr id="9262" name="Text Box 46">
            <a:extLst>
              <a:ext uri="{FF2B5EF4-FFF2-40B4-BE49-F238E27FC236}">
                <a16:creationId xmlns:a16="http://schemas.microsoft.com/office/drawing/2014/main" id="{07A58067-9990-42E0-90E3-82C103B74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098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dag</a:t>
            </a:r>
          </a:p>
        </p:txBody>
      </p:sp>
      <p:sp>
        <p:nvSpPr>
          <p:cNvPr id="9263" name="Text Box 47">
            <a:extLst>
              <a:ext uri="{FF2B5EF4-FFF2-40B4-BE49-F238E27FC236}">
                <a16:creationId xmlns:a16="http://schemas.microsoft.com/office/drawing/2014/main" id="{7DA67871-5337-409B-8CD8-CE012A95C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2098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9264" name="Text Box 48">
            <a:extLst>
              <a:ext uri="{FF2B5EF4-FFF2-40B4-BE49-F238E27FC236}">
                <a16:creationId xmlns:a16="http://schemas.microsoft.com/office/drawing/2014/main" id="{0C3E55B7-EB11-4737-9052-4888DA2DA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7432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1g</a:t>
            </a:r>
          </a:p>
        </p:txBody>
      </p:sp>
      <p:sp>
        <p:nvSpPr>
          <p:cNvPr id="9265" name="Text Box 49">
            <a:extLst>
              <a:ext uri="{FF2B5EF4-FFF2-40B4-BE49-F238E27FC236}">
                <a16:creationId xmlns:a16="http://schemas.microsoft.com/office/drawing/2014/main" id="{83076C19-D3C7-47D0-AE4E-CD4A22C99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743201"/>
            <a:ext cx="1447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1dag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66" name="Text Box 50">
            <a:extLst>
              <a:ext uri="{FF2B5EF4-FFF2-40B4-BE49-F238E27FC236}">
                <a16:creationId xmlns:a16="http://schemas.microsoft.com/office/drawing/2014/main" id="{AE099A8A-3A57-481E-AAFC-668432FEC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1hg</a:t>
            </a:r>
          </a:p>
        </p:txBody>
      </p:sp>
      <p:sp>
        <p:nvSpPr>
          <p:cNvPr id="9267" name="Text Box 51">
            <a:extLst>
              <a:ext uri="{FF2B5EF4-FFF2-40B4-BE49-F238E27FC236}">
                <a16:creationId xmlns:a16="http://schemas.microsoft.com/office/drawing/2014/main" id="{D578FAEE-F53B-4EA5-964E-159A05A4F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432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1kg</a:t>
            </a:r>
          </a:p>
        </p:txBody>
      </p:sp>
      <p:sp>
        <p:nvSpPr>
          <p:cNvPr id="9268" name="Text Box 52">
            <a:extLst>
              <a:ext uri="{FF2B5EF4-FFF2-40B4-BE49-F238E27FC236}">
                <a16:creationId xmlns:a16="http://schemas.microsoft.com/office/drawing/2014/main" id="{257CAB18-91D4-4946-844E-9FE43332C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1yến</a:t>
            </a:r>
          </a:p>
        </p:txBody>
      </p:sp>
      <p:sp>
        <p:nvSpPr>
          <p:cNvPr id="9269" name="Text Box 53">
            <a:extLst>
              <a:ext uri="{FF2B5EF4-FFF2-40B4-BE49-F238E27FC236}">
                <a16:creationId xmlns:a16="http://schemas.microsoft.com/office/drawing/2014/main" id="{653B7A9C-B603-49C5-B558-B88A22947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74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1tạ</a:t>
            </a:r>
          </a:p>
        </p:txBody>
      </p:sp>
      <p:sp>
        <p:nvSpPr>
          <p:cNvPr id="9270" name="Text Box 54">
            <a:extLst>
              <a:ext uri="{FF2B5EF4-FFF2-40B4-BE49-F238E27FC236}">
                <a16:creationId xmlns:a16="http://schemas.microsoft.com/office/drawing/2014/main" id="{08089BA0-AA06-4E84-BE05-8C5EA3920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1tấn</a:t>
            </a:r>
          </a:p>
        </p:txBody>
      </p:sp>
      <p:sp>
        <p:nvSpPr>
          <p:cNvPr id="9271" name="Text Box 55">
            <a:extLst>
              <a:ext uri="{FF2B5EF4-FFF2-40B4-BE49-F238E27FC236}">
                <a16:creationId xmlns:a16="http://schemas.microsoft.com/office/drawing/2014/main" id="{F038B60A-D53C-42A3-AF57-4318ED7EC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124201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=10g</a:t>
            </a:r>
          </a:p>
        </p:txBody>
      </p:sp>
      <p:sp>
        <p:nvSpPr>
          <p:cNvPr id="9272" name="Text Box 56">
            <a:extLst>
              <a:ext uri="{FF2B5EF4-FFF2-40B4-BE49-F238E27FC236}">
                <a16:creationId xmlns:a16="http://schemas.microsoft.com/office/drawing/2014/main" id="{8080DAF2-532C-4F14-934B-AB33C411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242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=10dag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73" name="Text Box 57">
            <a:extLst>
              <a:ext uri="{FF2B5EF4-FFF2-40B4-BE49-F238E27FC236}">
                <a16:creationId xmlns:a16="http://schemas.microsoft.com/office/drawing/2014/main" id="{09F38661-A3D7-40C6-9BF4-9D071EB8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505201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=100g</a:t>
            </a:r>
          </a:p>
        </p:txBody>
      </p:sp>
      <p:sp>
        <p:nvSpPr>
          <p:cNvPr id="9274" name="Text Box 58">
            <a:extLst>
              <a:ext uri="{FF2B5EF4-FFF2-40B4-BE49-F238E27FC236}">
                <a16:creationId xmlns:a16="http://schemas.microsoft.com/office/drawing/2014/main" id="{35FD665D-CDF7-47ED-BBD0-4E2259E0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24201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= 10hg</a:t>
            </a:r>
          </a:p>
        </p:txBody>
      </p:sp>
      <p:sp>
        <p:nvSpPr>
          <p:cNvPr id="9275" name="Text Box 59">
            <a:extLst>
              <a:ext uri="{FF2B5EF4-FFF2-40B4-BE49-F238E27FC236}">
                <a16:creationId xmlns:a16="http://schemas.microsoft.com/office/drawing/2014/main" id="{C6DE4C0D-054D-401F-9D7E-FE44633C5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50520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= 1000g</a:t>
            </a:r>
          </a:p>
        </p:txBody>
      </p:sp>
      <p:sp>
        <p:nvSpPr>
          <p:cNvPr id="9276" name="Text Box 60">
            <a:extLst>
              <a:ext uri="{FF2B5EF4-FFF2-40B4-BE49-F238E27FC236}">
                <a16:creationId xmlns:a16="http://schemas.microsoft.com/office/drawing/2014/main" id="{90ECDDE7-08AF-4F3F-9C99-DB2261767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124201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= 10kg</a:t>
            </a:r>
          </a:p>
        </p:txBody>
      </p:sp>
      <p:sp>
        <p:nvSpPr>
          <p:cNvPr id="9277" name="Text Box 61">
            <a:extLst>
              <a:ext uri="{FF2B5EF4-FFF2-40B4-BE49-F238E27FC236}">
                <a16:creationId xmlns:a16="http://schemas.microsoft.com/office/drawing/2014/main" id="{5E0B8FCE-25B2-4CE0-AB1A-9E1CC83E6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4800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=10yến  </a:t>
            </a:r>
            <a:endParaRPr lang="en-US" altLang="en-US" sz="28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78" name="Text Box 62">
            <a:extLst>
              <a:ext uri="{FF2B5EF4-FFF2-40B4-BE49-F238E27FC236}">
                <a16:creationId xmlns:a16="http://schemas.microsoft.com/office/drawing/2014/main" id="{762B4336-3F8B-410F-8DD9-09BA14D1B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29001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 =100kg</a:t>
            </a:r>
          </a:p>
        </p:txBody>
      </p:sp>
      <p:sp>
        <p:nvSpPr>
          <p:cNvPr id="9279" name="Text Box 63">
            <a:extLst>
              <a:ext uri="{FF2B5EF4-FFF2-40B4-BE49-F238E27FC236}">
                <a16:creationId xmlns:a16="http://schemas.microsoft.com/office/drawing/2014/main" id="{B70FAFE1-F91B-4BC5-BC7B-C2C1277F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24201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=10tạ</a:t>
            </a:r>
          </a:p>
        </p:txBody>
      </p:sp>
      <p:sp>
        <p:nvSpPr>
          <p:cNvPr id="9280" name="Text Box 64">
            <a:extLst>
              <a:ext uri="{FF2B5EF4-FFF2-40B4-BE49-F238E27FC236}">
                <a16:creationId xmlns:a16="http://schemas.microsoft.com/office/drawing/2014/main" id="{E82ADCED-9680-464B-926F-48CC2D95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3505201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=1000kg</a:t>
            </a:r>
          </a:p>
        </p:txBody>
      </p:sp>
      <p:sp>
        <p:nvSpPr>
          <p:cNvPr id="7233" name="Rectangle 65">
            <a:extLst>
              <a:ext uri="{FF2B5EF4-FFF2-40B4-BE49-F238E27FC236}">
                <a16:creationId xmlns:a16="http://schemas.microsoft.com/office/drawing/2014/main" id="{68D5A988-FFD0-462B-A7AB-29E2AF368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8839200" cy="6477000"/>
          </a:xfrm>
          <a:prstGeom prst="rect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234" name="Rectangle 66">
            <a:extLst>
              <a:ext uri="{FF2B5EF4-FFF2-40B4-BE49-F238E27FC236}">
                <a16:creationId xmlns:a16="http://schemas.microsoft.com/office/drawing/2014/main" id="{A3932241-9B84-45F9-97F2-AB073684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8534400" cy="6172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197223" y="97484"/>
            <a:ext cx="356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44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tập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31" y="0"/>
            <a:ext cx="1062045" cy="685689"/>
          </a:xfrm>
          <a:prstGeom prst="rect">
            <a:avLst/>
          </a:prstGeom>
        </p:spPr>
      </p:pic>
      <p:sp>
        <p:nvSpPr>
          <p:cNvPr id="19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766406" y="1627507"/>
            <a:ext cx="111380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u="sng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200" b="1" u="sng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1/tr.23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Viết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“2kg”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hoặc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“2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”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hoặc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“2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”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vào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chỗ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chấm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cho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thích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hợp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Con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bò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cân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nặng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…… ;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Con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gà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cân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nặng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…… ;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Con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voi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cân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nặng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…… .  </a:t>
            </a:r>
            <a:endParaRPr lang="zh-CN" altLang="en-US" sz="32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63743" y="3031883"/>
            <a:ext cx="889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tạ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9930" y="3752302"/>
            <a:ext cx="100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kg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2972" y="4472721"/>
            <a:ext cx="1140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tấn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356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44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tập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65" y="190095"/>
            <a:ext cx="1062045" cy="685689"/>
          </a:xfrm>
          <a:prstGeom prst="rect">
            <a:avLst/>
          </a:prstGeom>
        </p:spPr>
      </p:pic>
      <p:sp>
        <p:nvSpPr>
          <p:cNvPr id="19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95422" y="1062536"/>
            <a:ext cx="11896578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u="sng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200" b="1" u="sng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2/tr.23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Viết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số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thích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hợp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vào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chỗ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chấm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 kg		5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…kg 		1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7kg = …kg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10kg = …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8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…kg		5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3kg = …kg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64019" y="186165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46898" y="25676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57507" y="189533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5159" y="261045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00647" y="190705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8299" y="262217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20" grpId="0"/>
      <p:bldP spid="21" grpId="0"/>
      <p:bldP spid="22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1134119" y="441831"/>
            <a:ext cx="356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44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tập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90" y="372975"/>
            <a:ext cx="1062045" cy="685689"/>
          </a:xfrm>
          <a:prstGeom prst="rect">
            <a:avLst/>
          </a:prstGeom>
        </p:spPr>
      </p:pic>
      <p:sp>
        <p:nvSpPr>
          <p:cNvPr id="19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1180947" y="1245416"/>
            <a:ext cx="118965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u="sng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200" b="1" u="sng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2/tr.23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Viết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số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thích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hợp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vào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chỗ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chấm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b) 1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… 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4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 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2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…  kg			9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100kg  = … 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4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60kg = …  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7363" y="205849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40242" y="277831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52923" y="3533047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1521" y="426202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4426" y="206233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0515" y="2805160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0510" y="3553325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0505" y="4259925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460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20" grpId="0"/>
      <p:bldP spid="21" grpId="0"/>
      <p:bldP spid="22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356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44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tập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65" y="190095"/>
            <a:ext cx="1062045" cy="685689"/>
          </a:xfrm>
          <a:prstGeom prst="rect">
            <a:avLst/>
          </a:prstGeom>
        </p:spPr>
      </p:pic>
      <p:sp>
        <p:nvSpPr>
          <p:cNvPr id="19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1203634" y="1373832"/>
            <a:ext cx="118965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u="sng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200" b="1" u="sng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2/tr.23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Viết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số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thích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hợp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vào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chỗ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chấm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c) 1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… 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3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… 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8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endParaRPr lang="en-US" altLang="zh-CN" sz="3200" b="1" dirty="0" smtClean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 …   kg		5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  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1000kg  = …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2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85kg = …    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48558" y="222105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92887" y="294087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30263" y="3695607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5731" y="442458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23331" y="222489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34840" y="296772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79415" y="3715885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5000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410" y="4422485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2085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20" grpId="0"/>
      <p:bldP spid="21" grpId="0"/>
      <p:bldP spid="22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168124" y="553591"/>
            <a:ext cx="356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44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tập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736">
            <a:off x="3117228" y="306827"/>
            <a:ext cx="1062045" cy="68568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2926" y="1499300"/>
            <a:ext cx="6756935" cy="4331368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3198508" y="1651908"/>
            <a:ext cx="66636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u="sng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200" b="1" u="sng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3/tr.23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Tính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18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+ 26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648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- 75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endParaRPr lang="en-US" altLang="zh-CN" sz="3200" b="1" dirty="0" smtClean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135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× 4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512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8 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3980" y="2538138"/>
            <a:ext cx="4411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44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yến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5489" y="3280968"/>
            <a:ext cx="3776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573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tạ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55483" y="4029133"/>
            <a:ext cx="3790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540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tạ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9333" y="4735733"/>
            <a:ext cx="408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64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tấn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1482903" y="850519"/>
            <a:ext cx="9144000" cy="1200329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kumimoji="0" lang="vi-VN" altLang="en-US" sz="36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1/tr24</a:t>
            </a:r>
            <a:r>
              <a:rPr kumimoji="0" lang="vi-V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 số thích hợp vào chỗ chấm :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49859" y="2301942"/>
            <a:ext cx="8382000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1dag = ............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              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1hg = ............. dag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10g = .........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10dag = ............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68823" y="2334577"/>
            <a:ext cx="71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690121" y="3040657"/>
            <a:ext cx="71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598093" y="2334577"/>
            <a:ext cx="71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696201" y="3042918"/>
            <a:ext cx="71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8435860D-28AC-4376-A463-795625DE61D0}"/>
              </a:ext>
            </a:extLst>
          </p:cNvPr>
          <p:cNvSpPr txBox="1"/>
          <p:nvPr/>
        </p:nvSpPr>
        <p:spPr>
          <a:xfrm>
            <a:off x="1783702" y="3975599"/>
            <a:ext cx="8382000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4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dag = ............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               3k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 = .............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8h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 = .........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7k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 = ............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E73E6B5-ADF0-440C-8F63-AC7961E64C7A}"/>
              </a:ext>
            </a:extLst>
          </p:cNvPr>
          <p:cNvSpPr txBox="1"/>
          <p:nvPr/>
        </p:nvSpPr>
        <p:spPr>
          <a:xfrm>
            <a:off x="3676261" y="4051666"/>
            <a:ext cx="71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A903DEA-D022-4895-8AD9-7354177DC3A3}"/>
              </a:ext>
            </a:extLst>
          </p:cNvPr>
          <p:cNvSpPr txBox="1"/>
          <p:nvPr/>
        </p:nvSpPr>
        <p:spPr>
          <a:xfrm>
            <a:off x="3676262" y="4797999"/>
            <a:ext cx="71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26292BB6-D668-4265-9D1F-06DB4E30BE52}"/>
              </a:ext>
            </a:extLst>
          </p:cNvPr>
          <p:cNvSpPr txBox="1"/>
          <p:nvPr/>
        </p:nvSpPr>
        <p:spPr>
          <a:xfrm>
            <a:off x="7616754" y="4094876"/>
            <a:ext cx="71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4FFD547-EB81-4FF4-BCD2-9469A5E47C39}"/>
              </a:ext>
            </a:extLst>
          </p:cNvPr>
          <p:cNvSpPr txBox="1"/>
          <p:nvPr/>
        </p:nvSpPr>
        <p:spPr>
          <a:xfrm>
            <a:off x="7626084" y="4819925"/>
            <a:ext cx="113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7000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bldLvl="0" animBg="1"/>
      <p:bldP spid="8224" grpId="1" animBg="1"/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765054" y="3210979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_文本框 9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err="1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Thứ</a:t>
            </a:r>
            <a:r>
              <a:rPr lang="en-US" altLang="zh-CN" sz="3600" b="1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vi-VN" altLang="zh-CN" sz="3600" b="1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năm</a:t>
            </a:r>
            <a:r>
              <a:rPr lang="en-US" altLang="zh-CN" sz="3600" b="1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err="1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ngày</a:t>
            </a:r>
            <a:r>
              <a:rPr lang="en-US" altLang="zh-CN" sz="3600" b="1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vi-VN" altLang="zh-CN" sz="3600" b="1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30</a:t>
            </a:r>
            <a:r>
              <a:rPr lang="en-US" altLang="zh-CN" sz="3600" b="1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tháng</a:t>
            </a:r>
            <a:r>
              <a:rPr lang="en-US" altLang="zh-CN" sz="3600" b="1" dirty="0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9 </a:t>
            </a:r>
            <a:r>
              <a:rPr lang="en-US" altLang="zh-CN" sz="3600" b="1" dirty="0" err="1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năm</a:t>
            </a:r>
            <a:r>
              <a:rPr lang="en-US" altLang="zh-CN" sz="3600" b="1" dirty="0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2021</a:t>
            </a:r>
          </a:p>
          <a:p>
            <a:pPr algn="ctr"/>
            <a:r>
              <a:rPr lang="en-US" altLang="zh-CN" sz="3600" b="1" u="sng" dirty="0" err="1" smtClean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Toán</a:t>
            </a:r>
            <a:endParaRPr lang="en-US" altLang="zh-CN" sz="3600" b="1" u="sng" dirty="0" smtClean="0">
              <a:solidFill>
                <a:schemeClr val="accent1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  <a:p>
            <a:pPr algn="ctr"/>
            <a:r>
              <a:rPr lang="vi-VN" altLang="zh-CN" sz="4400" b="1" smtClean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400" b="1" smtClean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4400" b="1" smtClean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tấn</a:t>
            </a:r>
            <a:endParaRPr lang="vi-VN" altLang="zh-CN" sz="4400" b="1" smtClean="0">
              <a:solidFill>
                <a:srgbClr val="FF0000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  <a:p>
            <a:pPr algn="ctr"/>
            <a:r>
              <a:rPr lang="vi-VN" altLang="zh-CN" sz="4400" b="1" smtClean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Bảng Đơn vị đo khối lượng</a:t>
            </a:r>
          </a:p>
          <a:p>
            <a:pPr algn="ctr"/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24" name="Picture 23" descr="169372621-kitchen-scale-stylized-kitchenware-cartoon-flat-illustration-color-isolated-vector-element-on-white-.jpg"/>
          <p:cNvPicPr>
            <a:picLocks noChangeAspect="1"/>
          </p:cNvPicPr>
          <p:nvPr/>
        </p:nvPicPr>
        <p:blipFill>
          <a:blip r:embed="rId3"/>
          <a:srcRect l="17947" t="15532" r="18053" b="14418"/>
          <a:stretch>
            <a:fillRect/>
          </a:stretch>
        </p:blipFill>
        <p:spPr>
          <a:xfrm>
            <a:off x="8667050" y="2999845"/>
            <a:ext cx="3524950" cy="38581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5209" y="852755"/>
            <a:ext cx="2496620" cy="976045"/>
          </a:xfrm>
          <a:prstGeom prst="ellipse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845" y="1156111"/>
            <a:ext cx="184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+mj-lt"/>
              </a:rPr>
              <a:t>Tiết: 20 + 21</a:t>
            </a:r>
            <a:endParaRPr lang="en-US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6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1503451" y="680663"/>
            <a:ext cx="9144000" cy="584775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vi-VN" altLang="en-US" sz="3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2/tr</a:t>
            </a:r>
            <a:r>
              <a:rPr kumimoji="0" lang="vi-VN" altLang="en-US" sz="3200" b="1" i="0" u="sng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kumimoji="0" lang="vi-V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 :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679178" y="1563234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380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</a:t>
            </a:r>
            <a:r>
              <a:rPr kumimoji="0" lang="vi-V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vi-V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</a:t>
            </a: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............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43468" y="2631641"/>
            <a:ext cx="886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928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dag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274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dag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.............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655852" y="3728664"/>
            <a:ext cx="886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452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</a:rPr>
              <a:t>dag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vi-V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x </a:t>
            </a:r>
            <a:r>
              <a:rPr kumimoji="0" lang="en-US" altLang="vi-V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  <a:r>
              <a:rPr lang="vi-VN" altLang="vi-VN" sz="36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kumimoji="0" lang="vi-V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=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............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1679178" y="5105551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768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hg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 6</a:t>
            </a:r>
            <a:r>
              <a:rPr kumimoji="0" lang="vi-V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vi-V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............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432618" y="1449738"/>
            <a:ext cx="250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575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5092578" y="2532453"/>
            <a:ext cx="301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654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dag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919538" y="3577118"/>
            <a:ext cx="301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1356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dag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165283" y="4954005"/>
            <a:ext cx="276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128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92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hg</a:t>
            </a:r>
          </a:p>
        </p:txBody>
      </p:sp>
    </p:spTree>
    <p:extLst>
      <p:ext uri="{BB962C8B-B14F-4D97-AF65-F5344CB8AC3E}">
        <p14:creationId xmlns:p14="http://schemas.microsoft.com/office/powerpoint/2010/main" val="15602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bldLvl="0" animBg="1"/>
      <p:bldP spid="8224" grpId="1" animBg="1"/>
      <p:bldP spid="4" grpId="0"/>
      <p:bldP spid="4" grpId="1"/>
      <p:bldP spid="9" grpId="0"/>
      <p:bldP spid="9" grpId="1"/>
      <p:bldP spid="10" grpId="0"/>
      <p:bldP spid="10" grpId="1"/>
      <p:bldP spid="16" grpId="0"/>
      <p:bldP spid="16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1600200" y="141902"/>
            <a:ext cx="2634916" cy="646331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/tr24: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16632" y="2689344"/>
            <a:ext cx="10506182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dag..........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            4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30kg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.......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3kg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tấn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.........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 kg       3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tấn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500 kg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.........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3500kg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4B9C3A-A023-4BF4-818F-4DFC65671101}"/>
              </a:ext>
            </a:extLst>
          </p:cNvPr>
          <p:cNvSpPr/>
          <p:nvPr/>
        </p:nvSpPr>
        <p:spPr>
          <a:xfrm>
            <a:off x="2133600" y="806894"/>
            <a:ext cx="609600" cy="15276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97927-5544-4CEE-8A21-40A275734169}"/>
              </a:ext>
            </a:extLst>
          </p:cNvPr>
          <p:cNvSpPr txBox="1"/>
          <p:nvPr/>
        </p:nvSpPr>
        <p:spPr>
          <a:xfrm>
            <a:off x="2937519" y="11430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BCA4C76-D794-48EF-9DD1-5087C145263E}"/>
              </a:ext>
            </a:extLst>
          </p:cNvPr>
          <p:cNvSpPr txBox="1"/>
          <p:nvPr/>
        </p:nvSpPr>
        <p:spPr>
          <a:xfrm>
            <a:off x="2517939" y="2845814"/>
            <a:ext cx="83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08B5CAA1-27EC-4554-91F8-E98B73D97B0D}"/>
              </a:ext>
            </a:extLst>
          </p:cNvPr>
          <p:cNvSpPr txBox="1"/>
          <p:nvPr/>
        </p:nvSpPr>
        <p:spPr>
          <a:xfrm>
            <a:off x="2517939" y="3818344"/>
            <a:ext cx="83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331CE2F2-5279-43D3-9EF8-A1AE8675C71F}"/>
              </a:ext>
            </a:extLst>
          </p:cNvPr>
          <p:cNvSpPr txBox="1"/>
          <p:nvPr/>
        </p:nvSpPr>
        <p:spPr>
          <a:xfrm>
            <a:off x="8046379" y="2739646"/>
            <a:ext cx="83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E4AAB094-DFAE-495E-AF41-B310628AB1C1}"/>
              </a:ext>
            </a:extLst>
          </p:cNvPr>
          <p:cNvSpPr txBox="1"/>
          <p:nvPr/>
        </p:nvSpPr>
        <p:spPr>
          <a:xfrm>
            <a:off x="8585772" y="3686820"/>
            <a:ext cx="83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6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bldLvl="0" animBg="1"/>
      <p:bldP spid="8224" grpId="1" animBg="1"/>
      <p:bldP spid="2" grpId="0"/>
      <p:bldP spid="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1600200" y="141901"/>
            <a:ext cx="8915400" cy="156966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sz="32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altLang="en-US" sz="3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/tr 24</a:t>
            </a:r>
            <a:r>
              <a:rPr kumimoji="0" lang="vi-V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150g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kẹo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200g.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gam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kẹo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BCA4C76-D794-48EF-9DD1-5087C145263E}"/>
              </a:ext>
            </a:extLst>
          </p:cNvPr>
          <p:cNvSpPr txBox="1"/>
          <p:nvPr/>
        </p:nvSpPr>
        <p:spPr>
          <a:xfrm>
            <a:off x="5372100" y="186089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2ED2B232-B302-4267-99B0-32F2C665CE1D}"/>
              </a:ext>
            </a:extLst>
          </p:cNvPr>
          <p:cNvSpPr txBox="1"/>
          <p:nvPr/>
        </p:nvSpPr>
        <p:spPr>
          <a:xfrm>
            <a:off x="3654490" y="2342718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gam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FA57EEA3-6E26-4D01-BCF7-4142009EA5F2}"/>
              </a:ext>
            </a:extLst>
          </p:cNvPr>
          <p:cNvSpPr txBox="1"/>
          <p:nvPr/>
        </p:nvSpPr>
        <p:spPr>
          <a:xfrm>
            <a:off x="3505200" y="288542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150 = 600 (g)</a:t>
            </a: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C275B70-DD91-46D3-A545-EB8586ADEF77}"/>
              </a:ext>
            </a:extLst>
          </p:cNvPr>
          <p:cNvSpPr txBox="1"/>
          <p:nvPr/>
        </p:nvSpPr>
        <p:spPr>
          <a:xfrm>
            <a:off x="3657600" y="340864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kẹo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gam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8FBD956-6CE9-4FC6-8DE3-E7E82BA366B1}"/>
              </a:ext>
            </a:extLst>
          </p:cNvPr>
          <p:cNvSpPr txBox="1"/>
          <p:nvPr/>
        </p:nvSpPr>
        <p:spPr>
          <a:xfrm>
            <a:off x="3352800" y="397856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200 = 400 (g)</a:t>
            </a: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E076D9EE-383F-4B3E-8363-8B40A8E7472D}"/>
              </a:ext>
            </a:extLst>
          </p:cNvPr>
          <p:cNvSpPr txBox="1"/>
          <p:nvPr/>
        </p:nvSpPr>
        <p:spPr>
          <a:xfrm>
            <a:off x="3187959" y="4455080"/>
            <a:ext cx="702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kẹo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gam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939E7867-6EAB-469D-A2B4-5AB2B15BCF60}"/>
              </a:ext>
            </a:extLst>
          </p:cNvPr>
          <p:cNvSpPr txBox="1"/>
          <p:nvPr/>
        </p:nvSpPr>
        <p:spPr>
          <a:xfrm>
            <a:off x="3500535" y="505974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 + 400 = 1000 (g)</a:t>
            </a: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73EEA00E-8149-4D28-BB7C-7844841E8F3B}"/>
              </a:ext>
            </a:extLst>
          </p:cNvPr>
          <p:cNvSpPr txBox="1"/>
          <p:nvPr/>
        </p:nvSpPr>
        <p:spPr>
          <a:xfrm>
            <a:off x="3352800" y="554636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1000 g = 1kg</a:t>
            </a: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8A32DB8C-8216-4C0C-B10D-40A9FA1552C5}"/>
              </a:ext>
            </a:extLst>
          </p:cNvPr>
          <p:cNvSpPr txBox="1"/>
          <p:nvPr/>
        </p:nvSpPr>
        <p:spPr>
          <a:xfrm>
            <a:off x="4191000" y="6116445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1 kg</a:t>
            </a: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bldLvl="0" animBg="1"/>
      <p:bldP spid="8224" grpId="1" animBg="1"/>
      <p:bldP spid="15" grpId="0"/>
      <p:bldP spid="15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35" y="155291"/>
            <a:ext cx="12192000" cy="6661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6" y="478971"/>
            <a:ext cx="2774377" cy="2685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71" y="4276973"/>
            <a:ext cx="1824265" cy="2316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3872936" y="4601253"/>
            <a:ext cx="1726214" cy="19369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93" y="3429000"/>
            <a:ext cx="979942" cy="84797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93" y="4961844"/>
            <a:ext cx="1591162" cy="17800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262904" y="3889448"/>
            <a:ext cx="778803" cy="9558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65" y="3696569"/>
            <a:ext cx="723900" cy="8224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00" y="-431348"/>
            <a:ext cx="1988710" cy="20753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23" y="530981"/>
            <a:ext cx="1534070" cy="1023937"/>
          </a:xfrm>
          <a:prstGeom prst="rect">
            <a:avLst/>
          </a:prstGeom>
        </p:spPr>
      </p:pic>
      <p:sp>
        <p:nvSpPr>
          <p:cNvPr id="28" name="PA_文本框 15">
            <a:extLst>
              <a:ext uri="{FF2B5EF4-FFF2-40B4-BE49-F238E27FC236}">
                <a16:creationId xmlns:a16="http://schemas.microsoft.com/office/drawing/2014/main" id="{0502CA8F-51C8-4AA3-9C1A-5E3B31C5808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18107" y="2080105"/>
            <a:ext cx="9298745" cy="43704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3800" b="1" dirty="0" smtClean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Thank you!</a:t>
            </a:r>
            <a:endParaRPr lang="zh-CN" altLang="en-US" sz="13800" b="1" dirty="0">
              <a:ln w="12700">
                <a:noFill/>
                <a:prstDash val="solid"/>
              </a:ln>
              <a:solidFill>
                <a:srgbClr val="42281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9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48593" y="258951"/>
            <a:ext cx="857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Các</a:t>
            </a:r>
            <a:r>
              <a:rPr lang="en-US" altLang="zh-CN" sz="36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đơn</a:t>
            </a:r>
            <a:r>
              <a:rPr lang="en-US" altLang="zh-CN" sz="36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vị</a:t>
            </a:r>
            <a:r>
              <a:rPr lang="en-US" altLang="zh-CN" sz="36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đo</a:t>
            </a:r>
            <a:r>
              <a:rPr lang="en-US" altLang="zh-CN" sz="36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khối</a:t>
            </a:r>
            <a:r>
              <a:rPr lang="en-US" altLang="zh-CN" sz="36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lượng</a:t>
            </a:r>
            <a:r>
              <a:rPr lang="en-US" altLang="zh-CN" sz="36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đã</a:t>
            </a:r>
            <a:r>
              <a:rPr lang="en-US" altLang="zh-CN" sz="36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học</a:t>
            </a:r>
            <a:endParaRPr lang="zh-CN" altLang="en-US" sz="36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10" y="65400"/>
            <a:ext cx="1062045" cy="68568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502931" y="1858673"/>
            <a:ext cx="2706399" cy="2706399"/>
            <a:chOff x="1851746" y="1858673"/>
            <a:chExt cx="2706399" cy="2706399"/>
          </a:xfrm>
        </p:grpSpPr>
        <p:pic>
          <p:nvPicPr>
            <p:cNvPr id="33" name="Picture 32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58673"/>
              <a:ext cx="2706399" cy="270639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479964" y="3283527"/>
              <a:ext cx="15378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1kg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424567" y="4585855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Ki-lô-gam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162" y="4585850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Gam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7791010" y="3554858"/>
            <a:ext cx="1034334" cy="950895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14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3105" y="3899470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1g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1358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90" y="190095"/>
            <a:ext cx="1062045" cy="685689"/>
          </a:xfrm>
          <a:prstGeom prst="rect">
            <a:avLst/>
          </a:prstGeom>
        </p:spPr>
      </p:pic>
      <p:grpSp>
        <p:nvGrpSpPr>
          <p:cNvPr id="2" name="Group 38"/>
          <p:cNvGrpSpPr/>
          <p:nvPr/>
        </p:nvGrpSpPr>
        <p:grpSpPr>
          <a:xfrm>
            <a:off x="674132" y="1745677"/>
            <a:ext cx="1168524" cy="1281540"/>
            <a:chOff x="1851746" y="1834615"/>
            <a:chExt cx="2706399" cy="2706398"/>
          </a:xfrm>
        </p:grpSpPr>
        <p:pic>
          <p:nvPicPr>
            <p:cNvPr id="33" name="Picture 32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2405950" y="1731820"/>
            <a:ext cx="1168524" cy="1281540"/>
            <a:chOff x="1851746" y="1834615"/>
            <a:chExt cx="2706399" cy="2706398"/>
          </a:xfrm>
        </p:grpSpPr>
        <p:pic>
          <p:nvPicPr>
            <p:cNvPr id="13" name="Picture 12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38"/>
          <p:cNvGrpSpPr/>
          <p:nvPr/>
        </p:nvGrpSpPr>
        <p:grpSpPr>
          <a:xfrm>
            <a:off x="4110059" y="1731818"/>
            <a:ext cx="1168524" cy="1281540"/>
            <a:chOff x="1851746" y="1834615"/>
            <a:chExt cx="2706399" cy="2706398"/>
          </a:xfrm>
        </p:grpSpPr>
        <p:pic>
          <p:nvPicPr>
            <p:cNvPr id="16" name="Picture 15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38"/>
          <p:cNvGrpSpPr/>
          <p:nvPr/>
        </p:nvGrpSpPr>
        <p:grpSpPr>
          <a:xfrm>
            <a:off x="646417" y="3325142"/>
            <a:ext cx="1168524" cy="1281540"/>
            <a:chOff x="1851746" y="1834615"/>
            <a:chExt cx="2706399" cy="2706398"/>
          </a:xfrm>
        </p:grpSpPr>
        <p:pic>
          <p:nvPicPr>
            <p:cNvPr id="19" name="Picture 18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38"/>
          <p:cNvGrpSpPr/>
          <p:nvPr/>
        </p:nvGrpSpPr>
        <p:grpSpPr>
          <a:xfrm>
            <a:off x="2378235" y="3311285"/>
            <a:ext cx="1168524" cy="1281540"/>
            <a:chOff x="1851746" y="1834615"/>
            <a:chExt cx="2706399" cy="2706398"/>
          </a:xfrm>
        </p:grpSpPr>
        <p:pic>
          <p:nvPicPr>
            <p:cNvPr id="22" name="Picture 21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38"/>
          <p:cNvGrpSpPr/>
          <p:nvPr/>
        </p:nvGrpSpPr>
        <p:grpSpPr>
          <a:xfrm>
            <a:off x="4082344" y="3311283"/>
            <a:ext cx="1168524" cy="1281540"/>
            <a:chOff x="1851746" y="1834615"/>
            <a:chExt cx="2706399" cy="2706398"/>
          </a:xfrm>
        </p:grpSpPr>
        <p:pic>
          <p:nvPicPr>
            <p:cNvPr id="25" name="Picture 24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5731145" y="1745670"/>
            <a:ext cx="1168524" cy="1281540"/>
            <a:chOff x="1851746" y="1834615"/>
            <a:chExt cx="2706399" cy="2706398"/>
          </a:xfrm>
        </p:grpSpPr>
        <p:pic>
          <p:nvPicPr>
            <p:cNvPr id="28" name="Picture 27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8"/>
          <p:cNvGrpSpPr/>
          <p:nvPr/>
        </p:nvGrpSpPr>
        <p:grpSpPr>
          <a:xfrm>
            <a:off x="7435254" y="1745668"/>
            <a:ext cx="1168524" cy="1281540"/>
            <a:chOff x="1851746" y="1834615"/>
            <a:chExt cx="2706399" cy="2706398"/>
          </a:xfrm>
        </p:grpSpPr>
        <p:pic>
          <p:nvPicPr>
            <p:cNvPr id="39" name="Picture 38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38"/>
          <p:cNvGrpSpPr/>
          <p:nvPr/>
        </p:nvGrpSpPr>
        <p:grpSpPr>
          <a:xfrm>
            <a:off x="5703430" y="3325135"/>
            <a:ext cx="1168524" cy="1281540"/>
            <a:chOff x="1851746" y="1834615"/>
            <a:chExt cx="2706399" cy="2706398"/>
          </a:xfrm>
        </p:grpSpPr>
        <p:pic>
          <p:nvPicPr>
            <p:cNvPr id="42" name="Picture 41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38"/>
          <p:cNvGrpSpPr/>
          <p:nvPr/>
        </p:nvGrpSpPr>
        <p:grpSpPr>
          <a:xfrm>
            <a:off x="7407539" y="3325133"/>
            <a:ext cx="1168524" cy="1281540"/>
            <a:chOff x="1851746" y="1834615"/>
            <a:chExt cx="2706399" cy="2706398"/>
          </a:xfrm>
        </p:grpSpPr>
        <p:pic>
          <p:nvPicPr>
            <p:cNvPr id="45" name="Picture 44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180109" y="1385455"/>
            <a:ext cx="10404764" cy="39208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9347053" y="2011072"/>
            <a:ext cx="2505509" cy="2505509"/>
            <a:chOff x="9347053" y="2011072"/>
            <a:chExt cx="2505509" cy="2505509"/>
          </a:xfrm>
        </p:grpSpPr>
        <p:pic>
          <p:nvPicPr>
            <p:cNvPr id="48" name="Picture 47" descr="images (1)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7053" y="2011072"/>
              <a:ext cx="2505509" cy="250550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617266" y="3203606"/>
              <a:ext cx="19651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4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606830" y="5323351"/>
            <a:ext cx="4694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yến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= 10kg</a:t>
            </a:r>
          </a:p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10kg = 1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yến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1358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90" y="190095"/>
            <a:ext cx="1062045" cy="685689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180109" y="1385455"/>
            <a:ext cx="10404764" cy="39208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49"/>
          <p:cNvGrpSpPr/>
          <p:nvPr/>
        </p:nvGrpSpPr>
        <p:grpSpPr>
          <a:xfrm>
            <a:off x="480142" y="1842664"/>
            <a:ext cx="1348564" cy="1316171"/>
            <a:chOff x="9347054" y="2973961"/>
            <a:chExt cx="1542620" cy="1542620"/>
          </a:xfrm>
        </p:grpSpPr>
        <p:pic>
          <p:nvPicPr>
            <p:cNvPr id="48" name="Picture 47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606830" y="5323351"/>
            <a:ext cx="4694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tạ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= 10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yến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yến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= 1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tạ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9"/>
          <p:cNvGrpSpPr/>
          <p:nvPr/>
        </p:nvGrpSpPr>
        <p:grpSpPr>
          <a:xfrm>
            <a:off x="2281243" y="1856519"/>
            <a:ext cx="1348564" cy="1316171"/>
            <a:chOff x="9347054" y="2973961"/>
            <a:chExt cx="1542620" cy="1542620"/>
          </a:xfrm>
        </p:grpSpPr>
        <p:pic>
          <p:nvPicPr>
            <p:cNvPr id="44" name="Picture 43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49"/>
          <p:cNvGrpSpPr/>
          <p:nvPr/>
        </p:nvGrpSpPr>
        <p:grpSpPr>
          <a:xfrm>
            <a:off x="4082388" y="1870369"/>
            <a:ext cx="1348564" cy="1316171"/>
            <a:chOff x="9347054" y="2973961"/>
            <a:chExt cx="1542620" cy="1542620"/>
          </a:xfrm>
        </p:grpSpPr>
        <p:pic>
          <p:nvPicPr>
            <p:cNvPr id="53" name="Picture 52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49"/>
          <p:cNvGrpSpPr/>
          <p:nvPr/>
        </p:nvGrpSpPr>
        <p:grpSpPr>
          <a:xfrm>
            <a:off x="5911243" y="1884219"/>
            <a:ext cx="1348564" cy="1316171"/>
            <a:chOff x="9347054" y="2973961"/>
            <a:chExt cx="1542620" cy="1542620"/>
          </a:xfrm>
        </p:grpSpPr>
        <p:pic>
          <p:nvPicPr>
            <p:cNvPr id="56" name="Picture 55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49"/>
          <p:cNvGrpSpPr/>
          <p:nvPr/>
        </p:nvGrpSpPr>
        <p:grpSpPr>
          <a:xfrm>
            <a:off x="7740018" y="1884220"/>
            <a:ext cx="1348564" cy="1316171"/>
            <a:chOff x="9347054" y="2973961"/>
            <a:chExt cx="1542620" cy="1542620"/>
          </a:xfrm>
        </p:grpSpPr>
        <p:pic>
          <p:nvPicPr>
            <p:cNvPr id="59" name="Picture 58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49"/>
          <p:cNvGrpSpPr/>
          <p:nvPr/>
        </p:nvGrpSpPr>
        <p:grpSpPr>
          <a:xfrm>
            <a:off x="452427" y="3519114"/>
            <a:ext cx="1348564" cy="1316171"/>
            <a:chOff x="9347054" y="2973961"/>
            <a:chExt cx="1542620" cy="1542620"/>
          </a:xfrm>
        </p:grpSpPr>
        <p:pic>
          <p:nvPicPr>
            <p:cNvPr id="62" name="Picture 61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49"/>
          <p:cNvGrpSpPr/>
          <p:nvPr/>
        </p:nvGrpSpPr>
        <p:grpSpPr>
          <a:xfrm>
            <a:off x="2253528" y="3532969"/>
            <a:ext cx="1348564" cy="1316171"/>
            <a:chOff x="9347054" y="2973961"/>
            <a:chExt cx="1542620" cy="1542620"/>
          </a:xfrm>
        </p:grpSpPr>
        <p:pic>
          <p:nvPicPr>
            <p:cNvPr id="65" name="Picture 64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49"/>
          <p:cNvGrpSpPr/>
          <p:nvPr/>
        </p:nvGrpSpPr>
        <p:grpSpPr>
          <a:xfrm>
            <a:off x="4054673" y="3546819"/>
            <a:ext cx="1348564" cy="1316171"/>
            <a:chOff x="9347054" y="2973961"/>
            <a:chExt cx="1542620" cy="1542620"/>
          </a:xfrm>
        </p:grpSpPr>
        <p:pic>
          <p:nvPicPr>
            <p:cNvPr id="68" name="Picture 67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49"/>
          <p:cNvGrpSpPr/>
          <p:nvPr/>
        </p:nvGrpSpPr>
        <p:grpSpPr>
          <a:xfrm>
            <a:off x="5883528" y="3560669"/>
            <a:ext cx="1348564" cy="1316171"/>
            <a:chOff x="9347054" y="2973961"/>
            <a:chExt cx="1542620" cy="1542620"/>
          </a:xfrm>
        </p:grpSpPr>
        <p:pic>
          <p:nvPicPr>
            <p:cNvPr id="71" name="Picture 70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49"/>
          <p:cNvGrpSpPr/>
          <p:nvPr/>
        </p:nvGrpSpPr>
        <p:grpSpPr>
          <a:xfrm>
            <a:off x="7712303" y="3560670"/>
            <a:ext cx="1348564" cy="1316171"/>
            <a:chOff x="9347054" y="2973961"/>
            <a:chExt cx="1542620" cy="1542620"/>
          </a:xfrm>
        </p:grpSpPr>
        <p:pic>
          <p:nvPicPr>
            <p:cNvPr id="74" name="Picture 73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430183" y="2078182"/>
            <a:ext cx="2410690" cy="2410690"/>
            <a:chOff x="9430183" y="2078182"/>
            <a:chExt cx="2410690" cy="2410690"/>
          </a:xfrm>
        </p:grpSpPr>
        <p:pic>
          <p:nvPicPr>
            <p:cNvPr id="76" name="Picture 75" descr="images (2)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9682361" y="3224149"/>
              <a:ext cx="19693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40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1358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90" y="190095"/>
            <a:ext cx="1062045" cy="685689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180109" y="1385455"/>
            <a:ext cx="10293927" cy="39208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606830" y="5323351"/>
            <a:ext cx="4694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tấn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= 10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tạ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tạ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= 1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tấn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77"/>
          <p:cNvGrpSpPr/>
          <p:nvPr/>
        </p:nvGrpSpPr>
        <p:grpSpPr>
          <a:xfrm>
            <a:off x="646400" y="1565564"/>
            <a:ext cx="1182399" cy="1371600"/>
            <a:chOff x="9430183" y="2078182"/>
            <a:chExt cx="2410690" cy="2410690"/>
          </a:xfrm>
        </p:grpSpPr>
        <p:pic>
          <p:nvPicPr>
            <p:cNvPr id="76" name="Picture 75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77"/>
          <p:cNvGrpSpPr/>
          <p:nvPr/>
        </p:nvGrpSpPr>
        <p:grpSpPr>
          <a:xfrm>
            <a:off x="2114982" y="1579416"/>
            <a:ext cx="1182399" cy="1371600"/>
            <a:chOff x="9430183" y="2078182"/>
            <a:chExt cx="2410690" cy="2410690"/>
          </a:xfrm>
        </p:grpSpPr>
        <p:pic>
          <p:nvPicPr>
            <p:cNvPr id="40" name="Picture 39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77"/>
          <p:cNvGrpSpPr/>
          <p:nvPr/>
        </p:nvGrpSpPr>
        <p:grpSpPr>
          <a:xfrm>
            <a:off x="3583607" y="1579411"/>
            <a:ext cx="1182399" cy="1371600"/>
            <a:chOff x="9430183" y="2078182"/>
            <a:chExt cx="2410690" cy="2410690"/>
          </a:xfrm>
        </p:grpSpPr>
        <p:pic>
          <p:nvPicPr>
            <p:cNvPr id="43" name="Picture 42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77"/>
          <p:cNvGrpSpPr/>
          <p:nvPr/>
        </p:nvGrpSpPr>
        <p:grpSpPr>
          <a:xfrm>
            <a:off x="5079942" y="1593261"/>
            <a:ext cx="1182399" cy="1371600"/>
            <a:chOff x="9430183" y="2078182"/>
            <a:chExt cx="2410690" cy="2410690"/>
          </a:xfrm>
        </p:grpSpPr>
        <p:pic>
          <p:nvPicPr>
            <p:cNvPr id="52" name="Picture 51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77"/>
          <p:cNvGrpSpPr/>
          <p:nvPr/>
        </p:nvGrpSpPr>
        <p:grpSpPr>
          <a:xfrm>
            <a:off x="6576277" y="1579401"/>
            <a:ext cx="1182399" cy="1371600"/>
            <a:chOff x="9430183" y="2078182"/>
            <a:chExt cx="2410690" cy="2410690"/>
          </a:xfrm>
        </p:grpSpPr>
        <p:pic>
          <p:nvPicPr>
            <p:cNvPr id="61" name="Picture 60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77"/>
          <p:cNvGrpSpPr/>
          <p:nvPr/>
        </p:nvGrpSpPr>
        <p:grpSpPr>
          <a:xfrm>
            <a:off x="632540" y="3463694"/>
            <a:ext cx="1182399" cy="1371600"/>
            <a:chOff x="9430183" y="2078182"/>
            <a:chExt cx="2410690" cy="2410690"/>
          </a:xfrm>
        </p:grpSpPr>
        <p:pic>
          <p:nvPicPr>
            <p:cNvPr id="70" name="Picture 69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101122" y="3477546"/>
            <a:ext cx="1182399" cy="1371600"/>
            <a:chOff x="9430183" y="2078182"/>
            <a:chExt cx="2410690" cy="2410690"/>
          </a:xfrm>
        </p:grpSpPr>
        <p:pic>
          <p:nvPicPr>
            <p:cNvPr id="79" name="Picture 78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 77"/>
          <p:cNvGrpSpPr/>
          <p:nvPr/>
        </p:nvGrpSpPr>
        <p:grpSpPr>
          <a:xfrm>
            <a:off x="3569747" y="3477541"/>
            <a:ext cx="1182399" cy="1371600"/>
            <a:chOff x="9430183" y="2078182"/>
            <a:chExt cx="2410690" cy="2410690"/>
          </a:xfrm>
        </p:grpSpPr>
        <p:pic>
          <p:nvPicPr>
            <p:cNvPr id="82" name="Picture 81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 77"/>
          <p:cNvGrpSpPr/>
          <p:nvPr/>
        </p:nvGrpSpPr>
        <p:grpSpPr>
          <a:xfrm>
            <a:off x="5066082" y="3491391"/>
            <a:ext cx="1182399" cy="1371600"/>
            <a:chOff x="9430183" y="2078182"/>
            <a:chExt cx="2410690" cy="2410690"/>
          </a:xfrm>
        </p:grpSpPr>
        <p:pic>
          <p:nvPicPr>
            <p:cNvPr id="85" name="Picture 84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 77"/>
          <p:cNvGrpSpPr/>
          <p:nvPr/>
        </p:nvGrpSpPr>
        <p:grpSpPr>
          <a:xfrm>
            <a:off x="6562417" y="3477531"/>
            <a:ext cx="1182399" cy="1371600"/>
            <a:chOff x="9430183" y="2078182"/>
            <a:chExt cx="2410690" cy="2410690"/>
          </a:xfrm>
        </p:grpSpPr>
        <p:pic>
          <p:nvPicPr>
            <p:cNvPr id="88" name="Picture 87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180802" y="1927946"/>
            <a:ext cx="2602489" cy="2602489"/>
            <a:chOff x="9180802" y="1927946"/>
            <a:chExt cx="2602489" cy="2602489"/>
          </a:xfrm>
        </p:grpSpPr>
        <p:pic>
          <p:nvPicPr>
            <p:cNvPr id="91" name="Picture 90" descr="images (3)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80802" y="1927946"/>
              <a:ext cx="2602489" cy="2602489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9470869" y="3242857"/>
              <a:ext cx="20006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tấn</a:t>
              </a:r>
              <a:endParaRPr lang="en-US" sz="4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356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44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44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65" y="190095"/>
            <a:ext cx="1062045" cy="685689"/>
          </a:xfrm>
          <a:prstGeom prst="rect">
            <a:avLst/>
          </a:prstGeom>
        </p:spPr>
      </p:pic>
      <p:pic>
        <p:nvPicPr>
          <p:cNvPr id="68" name="Picture 67" descr="balance_41848_md.gif"/>
          <p:cNvPicPr>
            <a:picLocks noChangeAspect="1"/>
          </p:cNvPicPr>
          <p:nvPr/>
        </p:nvPicPr>
        <p:blipFill>
          <a:blip r:embed="rId4"/>
          <a:srcRect l="4636" t="31597" r="4194" b="13636"/>
          <a:stretch>
            <a:fillRect/>
          </a:stretch>
        </p:blipFill>
        <p:spPr>
          <a:xfrm>
            <a:off x="609610" y="2729335"/>
            <a:ext cx="5721928" cy="2576946"/>
          </a:xfrm>
          <a:prstGeom prst="rect">
            <a:avLst/>
          </a:prstGeom>
        </p:spPr>
      </p:pic>
      <p:grpSp>
        <p:nvGrpSpPr>
          <p:cNvPr id="69" name="Group 38"/>
          <p:cNvGrpSpPr/>
          <p:nvPr/>
        </p:nvGrpSpPr>
        <p:grpSpPr>
          <a:xfrm>
            <a:off x="4401120" y="2064322"/>
            <a:ext cx="1348632" cy="1281540"/>
            <a:chOff x="1851746" y="1834615"/>
            <a:chExt cx="2706399" cy="2706398"/>
          </a:xfrm>
        </p:grpSpPr>
        <p:pic>
          <p:nvPicPr>
            <p:cNvPr id="71" name="Picture 70" descr="image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10kg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49"/>
          <p:cNvGrpSpPr/>
          <p:nvPr/>
        </p:nvGrpSpPr>
        <p:grpSpPr>
          <a:xfrm>
            <a:off x="1200589" y="2050472"/>
            <a:ext cx="1348564" cy="1316171"/>
            <a:chOff x="9347054" y="2973961"/>
            <a:chExt cx="1542620" cy="1542620"/>
          </a:xfrm>
        </p:grpSpPr>
        <p:pic>
          <p:nvPicPr>
            <p:cNvPr id="75" name="Picture 74" descr="images (1)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7675418" y="1163782"/>
            <a:ext cx="3685309" cy="361603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22035" y="1415534"/>
            <a:ext cx="2632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yến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= 10kg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7" name="Group 77"/>
          <p:cNvGrpSpPr/>
          <p:nvPr/>
        </p:nvGrpSpPr>
        <p:grpSpPr>
          <a:xfrm>
            <a:off x="1214447" y="2064317"/>
            <a:ext cx="1334800" cy="1371600"/>
            <a:chOff x="9430183" y="2078182"/>
            <a:chExt cx="2410690" cy="2410690"/>
          </a:xfrm>
        </p:grpSpPr>
        <p:pic>
          <p:nvPicPr>
            <p:cNvPr id="90" name="Picture 89" descr="images (2)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49"/>
          <p:cNvGrpSpPr/>
          <p:nvPr/>
        </p:nvGrpSpPr>
        <p:grpSpPr>
          <a:xfrm>
            <a:off x="4387133" y="2036619"/>
            <a:ext cx="1348661" cy="1316171"/>
            <a:chOff x="9347054" y="2973961"/>
            <a:chExt cx="1542731" cy="1542620"/>
          </a:xfrm>
        </p:grpSpPr>
        <p:pic>
          <p:nvPicPr>
            <p:cNvPr id="95" name="Picture 94" descr="images (1)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9463449" y="3716224"/>
              <a:ext cx="1426336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10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7835888" y="2052850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tạ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= 10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yến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Group 77"/>
          <p:cNvGrpSpPr/>
          <p:nvPr/>
        </p:nvGrpSpPr>
        <p:grpSpPr>
          <a:xfrm>
            <a:off x="1200592" y="2050463"/>
            <a:ext cx="1334800" cy="1371600"/>
            <a:chOff x="9430183" y="2078182"/>
            <a:chExt cx="2410690" cy="2410690"/>
          </a:xfrm>
        </p:grpSpPr>
        <p:pic>
          <p:nvPicPr>
            <p:cNvPr id="99" name="Picture 98" descr="images (2)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1" name="Group 38"/>
          <p:cNvGrpSpPr/>
          <p:nvPr/>
        </p:nvGrpSpPr>
        <p:grpSpPr>
          <a:xfrm>
            <a:off x="4394017" y="1981189"/>
            <a:ext cx="1355628" cy="1420089"/>
            <a:chOff x="1837707" y="1834615"/>
            <a:chExt cx="2720438" cy="2706398"/>
          </a:xfrm>
        </p:grpSpPr>
        <p:pic>
          <p:nvPicPr>
            <p:cNvPr id="102" name="Picture 101" descr="image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1837707" y="3187297"/>
              <a:ext cx="2637023" cy="98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100kg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7835883" y="2704030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tạ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= 100 kg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200595" y="2064380"/>
            <a:ext cx="1362506" cy="1413163"/>
            <a:chOff x="9180802" y="1927946"/>
            <a:chExt cx="2602489" cy="2602489"/>
          </a:xfrm>
        </p:grpSpPr>
        <p:pic>
          <p:nvPicPr>
            <p:cNvPr id="107" name="Picture 106" descr="images (3)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80802" y="1927946"/>
              <a:ext cx="2602489" cy="2602489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9470870" y="3242858"/>
              <a:ext cx="2000695" cy="96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tấn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77"/>
          <p:cNvGrpSpPr/>
          <p:nvPr/>
        </p:nvGrpSpPr>
        <p:grpSpPr>
          <a:xfrm>
            <a:off x="4387132" y="1953543"/>
            <a:ext cx="1390223" cy="1524057"/>
            <a:chOff x="16407149" y="105798"/>
            <a:chExt cx="2410690" cy="2410690"/>
          </a:xfrm>
        </p:grpSpPr>
        <p:pic>
          <p:nvPicPr>
            <p:cNvPr id="110" name="Picture 109" descr="images (2)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07149" y="105798"/>
              <a:ext cx="2410690" cy="2410690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16602833" y="1311098"/>
              <a:ext cx="1969311" cy="827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10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7835878" y="3285935"/>
            <a:ext cx="2654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tấn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= 10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tạ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159032" y="2050559"/>
            <a:ext cx="1362506" cy="1413163"/>
            <a:chOff x="9180802" y="1927946"/>
            <a:chExt cx="2602489" cy="2602489"/>
          </a:xfrm>
        </p:grpSpPr>
        <p:pic>
          <p:nvPicPr>
            <p:cNvPr id="114" name="Picture 113" descr="images (3)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80802" y="1927946"/>
              <a:ext cx="2602489" cy="2602489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9470870" y="3242858"/>
              <a:ext cx="2000695" cy="96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tấn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4308775" y="1939722"/>
            <a:ext cx="1551709" cy="1530922"/>
            <a:chOff x="1755956" y="1834615"/>
            <a:chExt cx="2933136" cy="2706398"/>
          </a:xfrm>
        </p:grpSpPr>
        <p:pic>
          <p:nvPicPr>
            <p:cNvPr id="117" name="Picture 116" descr="image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1755956" y="3211791"/>
              <a:ext cx="2933136" cy="924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1000kg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7835873" y="3853985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tấn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= 1000kg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1" grpId="0" uiExpand="1" build="allAtOnce" animBg="1"/>
      <p:bldP spid="84" grpId="0"/>
      <p:bldP spid="97" grpId="0"/>
      <p:bldP spid="104" grpId="0"/>
      <p:bldP spid="112" grpId="0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356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44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44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44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65" y="190095"/>
            <a:ext cx="1062045" cy="685689"/>
          </a:xfrm>
          <a:prstGeom prst="rect">
            <a:avLst/>
          </a:prstGeom>
        </p:spPr>
      </p:pic>
      <p:pic>
        <p:nvPicPr>
          <p:cNvPr id="41" name="Picture 40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615" y="2575611"/>
            <a:ext cx="1551709" cy="124260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48145" y="1399309"/>
            <a:ext cx="2743200" cy="4350327"/>
            <a:chOff x="748145" y="1399309"/>
            <a:chExt cx="2743200" cy="4350327"/>
          </a:xfrm>
        </p:grpSpPr>
        <p:sp>
          <p:nvSpPr>
            <p:cNvPr id="42" name="Rectangle 41"/>
            <p:cNvSpPr/>
            <p:nvPr/>
          </p:nvSpPr>
          <p:spPr>
            <a:xfrm>
              <a:off x="762000" y="1399309"/>
              <a:ext cx="2701636" cy="4350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7781" y="4477377"/>
              <a:ext cx="2679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Con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lợn</a:t>
              </a:r>
              <a:endParaRPr lang="en-US" sz="3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8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yến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748145" y="4308764"/>
              <a:ext cx="2743200" cy="13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488990" y="1399304"/>
            <a:ext cx="2743200" cy="4350327"/>
            <a:chOff x="748145" y="1399309"/>
            <a:chExt cx="2743200" cy="4350327"/>
          </a:xfrm>
        </p:grpSpPr>
        <p:sp>
          <p:nvSpPr>
            <p:cNvPr id="49" name="Rectangle 48"/>
            <p:cNvSpPr/>
            <p:nvPr/>
          </p:nvSpPr>
          <p:spPr>
            <a:xfrm>
              <a:off x="762000" y="1399309"/>
              <a:ext cx="2701636" cy="4350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7781" y="4477377"/>
              <a:ext cx="2679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Con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trâu</a:t>
              </a:r>
              <a:endParaRPr lang="en-US" sz="3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tạ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748145" y="4308764"/>
              <a:ext cx="2743200" cy="13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 descr="depositphotos_209542104-stock-illustration-illustration-cute-cartoon-buffalo.jpg"/>
          <p:cNvPicPr>
            <a:picLocks noChangeAspect="1"/>
          </p:cNvPicPr>
          <p:nvPr/>
        </p:nvPicPr>
        <p:blipFill>
          <a:blip r:embed="rId5" cstate="print"/>
          <a:srcRect t="5455" b="11919"/>
          <a:stretch>
            <a:fillRect/>
          </a:stretch>
        </p:blipFill>
        <p:spPr>
          <a:xfrm>
            <a:off x="4642088" y="1704109"/>
            <a:ext cx="2509241" cy="2202873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8215980" y="1413154"/>
            <a:ext cx="2743200" cy="4350327"/>
            <a:chOff x="748145" y="1399309"/>
            <a:chExt cx="2743200" cy="4350327"/>
          </a:xfrm>
        </p:grpSpPr>
        <p:sp>
          <p:nvSpPr>
            <p:cNvPr id="54" name="Rectangle 53"/>
            <p:cNvSpPr/>
            <p:nvPr/>
          </p:nvSpPr>
          <p:spPr>
            <a:xfrm>
              <a:off x="762000" y="1399309"/>
              <a:ext cx="2701636" cy="4350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97781" y="4477377"/>
              <a:ext cx="2679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Con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voi</a:t>
              </a:r>
              <a:endParaRPr lang="en-US" sz="3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tấn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748145" y="4308764"/>
              <a:ext cx="2743200" cy="13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 descr="voi.jpg"/>
          <p:cNvPicPr>
            <a:picLocks noChangeAspect="1"/>
          </p:cNvPicPr>
          <p:nvPr/>
        </p:nvPicPr>
        <p:blipFill>
          <a:blip r:embed="rId6"/>
          <a:srcRect t="16932" b="13068"/>
          <a:stretch>
            <a:fillRect/>
          </a:stretch>
        </p:blipFill>
        <p:spPr>
          <a:xfrm>
            <a:off x="8298871" y="1593273"/>
            <a:ext cx="2565073" cy="23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48593" y="258951"/>
            <a:ext cx="4110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400" b="1" noProof="0" smtClean="0">
                <a:solidFill>
                  <a:srgbClr val="422813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Đề - ca - gam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422813"/>
              </a:solidFill>
              <a:effectLst/>
              <a:uLnTx/>
              <a:uFillTx/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51" y="82284"/>
            <a:ext cx="1062045" cy="685689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180109" y="1436825"/>
            <a:ext cx="10293927" cy="39208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06830" y="5323351"/>
            <a:ext cx="4694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dag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10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876502" y="1849348"/>
            <a:ext cx="1034334" cy="950895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119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38597" y="2193960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1g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791471" y="3597426"/>
            <a:ext cx="1034334" cy="950895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124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53566" y="3942038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1g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2551189" y="1849348"/>
            <a:ext cx="1034334" cy="950895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129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2313284" y="2193960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2551189" y="3611082"/>
            <a:ext cx="1034334" cy="950895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134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2313284" y="3955694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1g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4395739" y="1863004"/>
            <a:ext cx="1034334" cy="950895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139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4157834" y="2207616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1g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4383489" y="3614715"/>
            <a:ext cx="1034334" cy="950895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144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4145584" y="3959327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1g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6126466" y="1846217"/>
            <a:ext cx="1034334" cy="950895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149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5888561" y="2190829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1g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6094177" y="3641295"/>
            <a:ext cx="1034334" cy="950895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154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5842417" y="3955694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1g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7753403" y="1845420"/>
            <a:ext cx="1034334" cy="950895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159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7515498" y="2190032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1g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31B84C2-3581-45B6-9554-607B53CEC11F}"/>
              </a:ext>
            </a:extLst>
          </p:cNvPr>
          <p:cNvGrpSpPr/>
          <p:nvPr/>
        </p:nvGrpSpPr>
        <p:grpSpPr>
          <a:xfrm>
            <a:off x="7804865" y="3651130"/>
            <a:ext cx="1034334" cy="950895"/>
            <a:chOff x="3581400" y="1341996"/>
            <a:chExt cx="1066800" cy="1779156"/>
          </a:xfrm>
          <a:solidFill>
            <a:srgbClr val="FF0000"/>
          </a:solidFill>
        </p:grpSpPr>
        <p:sp>
          <p:nvSpPr>
            <p:cNvPr id="164" name="Can 5">
              <a:extLst>
                <a:ext uri="{FF2B5EF4-FFF2-40B4-BE49-F238E27FC236}">
                  <a16:creationId xmlns:a16="http://schemas.microsoft.com/office/drawing/2014/main" id="{9C451A82-1D18-4B14-ABA7-8D973B8110A1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an 6">
              <a:extLst>
                <a:ext uri="{FF2B5EF4-FFF2-40B4-BE49-F238E27FC236}">
                  <a16:creationId xmlns:a16="http://schemas.microsoft.com/office/drawing/2014/main" id="{9ABF220D-8D93-42D4-ACF8-6006A8B345AA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FDD3AC38-09BA-41C7-82CB-8FD15D53A644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7553105" y="3942037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1g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55A6041-4340-42E7-8C85-2CFBDD4E3CCF}"/>
              </a:ext>
            </a:extLst>
          </p:cNvPr>
          <p:cNvGrpSpPr/>
          <p:nvPr/>
        </p:nvGrpSpPr>
        <p:grpSpPr>
          <a:xfrm>
            <a:off x="9503028" y="2466920"/>
            <a:ext cx="1896552" cy="1532643"/>
            <a:chOff x="3581400" y="1341996"/>
            <a:chExt cx="1066800" cy="1779156"/>
          </a:xfrm>
          <a:solidFill>
            <a:srgbClr val="92D050"/>
          </a:solidFill>
        </p:grpSpPr>
        <p:sp>
          <p:nvSpPr>
            <p:cNvPr id="169" name="Can 5">
              <a:extLst>
                <a:ext uri="{FF2B5EF4-FFF2-40B4-BE49-F238E27FC236}">
                  <a16:creationId xmlns:a16="http://schemas.microsoft.com/office/drawing/2014/main" id="{81441651-2F3B-462C-8FB5-3D69753A079A}"/>
                </a:ext>
              </a:extLst>
            </p:cNvPr>
            <p:cNvSpPr/>
            <p:nvPr/>
          </p:nvSpPr>
          <p:spPr>
            <a:xfrm>
              <a:off x="3581400" y="1905000"/>
              <a:ext cx="1066800" cy="1216152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smtClean="0">
                  <a:solidFill>
                    <a:schemeClr val="tx1"/>
                  </a:solidFill>
                </a:rPr>
                <a:t>1dag</a:t>
              </a:r>
              <a:endParaRPr lang="en-US" sz="3600" b="1">
                <a:solidFill>
                  <a:schemeClr val="tx1"/>
                </a:solidFill>
              </a:endParaRPr>
            </a:p>
          </p:txBody>
        </p:sp>
        <p:sp>
          <p:nvSpPr>
            <p:cNvPr id="170" name="Can 6">
              <a:extLst>
                <a:ext uri="{FF2B5EF4-FFF2-40B4-BE49-F238E27FC236}">
                  <a16:creationId xmlns:a16="http://schemas.microsoft.com/office/drawing/2014/main" id="{9A55FA93-A02A-4898-9873-D79BFAB49A57}"/>
                </a:ext>
              </a:extLst>
            </p:cNvPr>
            <p:cNvSpPr/>
            <p:nvPr/>
          </p:nvSpPr>
          <p:spPr>
            <a:xfrm>
              <a:off x="3886200" y="1569834"/>
              <a:ext cx="457200" cy="442493"/>
            </a:xfrm>
            <a:prstGeom prst="can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0EC3185-7CD0-4664-B7FD-FEEF5DF0E6F0}"/>
                </a:ext>
              </a:extLst>
            </p:cNvPr>
            <p:cNvSpPr/>
            <p:nvPr/>
          </p:nvSpPr>
          <p:spPr>
            <a:xfrm>
              <a:off x="3646100" y="1341996"/>
              <a:ext cx="914400" cy="4556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83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  <p:bldP spid="122" grpId="0"/>
      <p:bldP spid="127" grpId="0"/>
      <p:bldP spid="132" grpId="0"/>
      <p:bldP spid="137" grpId="0"/>
      <p:bldP spid="142" grpId="0"/>
      <p:bldP spid="147" grpId="0"/>
      <p:bldP spid="152" grpId="0"/>
      <p:bldP spid="157" grpId="0"/>
      <p:bldP spid="162" grpId="0"/>
      <p:bldP spid="1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2-0927-4">
  <a:themeElements>
    <a:clrScheme name="自定义 1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813"/>
      </a:accent1>
      <a:accent2>
        <a:srgbClr val="422813"/>
      </a:accent2>
      <a:accent3>
        <a:srgbClr val="422813"/>
      </a:accent3>
      <a:accent4>
        <a:srgbClr val="422813"/>
      </a:accent4>
      <a:accent5>
        <a:srgbClr val="422813"/>
      </a:accent5>
      <a:accent6>
        <a:srgbClr val="422813"/>
      </a:accent6>
      <a:hlink>
        <a:srgbClr val="422813"/>
      </a:hlink>
      <a:folHlink>
        <a:srgbClr val="422813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2-0927-4</Template>
  <TotalTime>330</TotalTime>
  <Words>784</Words>
  <Application>Microsoft Office PowerPoint</Application>
  <PresentationFormat>Widescreen</PresentationFormat>
  <Paragraphs>269</Paragraphs>
  <Slides>23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等线</vt:lpstr>
      <vt:lpstr>等线 Light</vt:lpstr>
      <vt:lpstr>FZHei-B01S</vt:lpstr>
      <vt:lpstr>Source Han Sans CN Medium</vt:lpstr>
      <vt:lpstr>Times New Roman</vt:lpstr>
      <vt:lpstr>Wingdings</vt:lpstr>
      <vt:lpstr>思源黑体 CN Heavy</vt:lpstr>
      <vt:lpstr>2-0927-4</vt:lpstr>
      <vt:lpstr>Office Theme</vt:lpstr>
      <vt:lpstr>Office 主题​​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LE THI THU GIANG</cp:lastModifiedBy>
  <cp:revision>58</cp:revision>
  <dcterms:created xsi:type="dcterms:W3CDTF">2018-12-13T14:09:31Z</dcterms:created>
  <dcterms:modified xsi:type="dcterms:W3CDTF">2021-09-27T01:51:31Z</dcterms:modified>
</cp:coreProperties>
</file>