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1"/>
  </p:notesMasterIdLst>
  <p:sldIdLst>
    <p:sldId id="279" r:id="rId2"/>
    <p:sldId id="280" r:id="rId3"/>
    <p:sldId id="261" r:id="rId4"/>
    <p:sldId id="278" r:id="rId5"/>
    <p:sldId id="266" r:id="rId6"/>
    <p:sldId id="267" r:id="rId7"/>
    <p:sldId id="271" r:id="rId8"/>
    <p:sldId id="272" r:id="rId9"/>
    <p:sldId id="275" r:id="rId10"/>
  </p:sldIdLst>
  <p:sldSz cx="9144000" cy="6858000" type="screen4x3"/>
  <p:notesSz cx="6858000" cy="9144000"/>
  <p:defaultTextStyle>
    <a:defPPr>
      <a:defRPr lang="vi-V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0033CC"/>
    <a:srgbClr val="000000"/>
    <a:srgbClr val="003366"/>
    <a:srgbClr val="FFFF00"/>
    <a:srgbClr val="006600"/>
    <a:srgbClr val="FF0000"/>
    <a:srgbClr val="009900"/>
    <a:srgbClr val="D60093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4" autoAdjust="0"/>
    <p:restoredTop sz="93250" autoAdjust="0"/>
  </p:normalViewPr>
  <p:slideViewPr>
    <p:cSldViewPr>
      <p:cViewPr varScale="1">
        <p:scale>
          <a:sx n="80" d="100"/>
          <a:sy n="80" d="100"/>
        </p:scale>
        <p:origin x="141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noProof="0"/>
              <a:t>Click to edit Master text styles</a:t>
            </a:r>
          </a:p>
          <a:p>
            <a:pPr lvl="1"/>
            <a:r>
              <a:rPr lang="vi-VN" noProof="0"/>
              <a:t>Second level</a:t>
            </a:r>
          </a:p>
          <a:p>
            <a:pPr lvl="2"/>
            <a:r>
              <a:rPr lang="vi-VN" noProof="0"/>
              <a:t>Third level</a:t>
            </a:r>
          </a:p>
          <a:p>
            <a:pPr lvl="3"/>
            <a:r>
              <a:rPr lang="vi-VN" noProof="0"/>
              <a:t>Fourth level</a:t>
            </a:r>
          </a:p>
          <a:p>
            <a:pPr lvl="4"/>
            <a:r>
              <a:rPr lang="vi-VN" noProof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6BEE0DB-17A2-4B4C-A3EC-7B09BE7023D3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175103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FBFFFD9-A194-46C1-A1F7-0D0D832E3737}" type="slidenum">
              <a:rPr lang="vi-VN"/>
              <a:pPr eaLnBrk="1" hangingPunct="1"/>
              <a:t>7</a:t>
            </a:fld>
            <a:endParaRPr lang="vi-VN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Arial" charset="0"/>
                <a:cs typeface="Arial" charset="0"/>
              </a:rPr>
              <a:t>`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EAF403E-8F60-443A-B159-584581212CEE}" type="slidenum">
              <a:rPr lang="vi-VN"/>
              <a:pPr eaLnBrk="1" hangingPunct="1"/>
              <a:t>8</a:t>
            </a:fld>
            <a:endParaRPr lang="vi-VN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Arial" charset="0"/>
                <a:cs typeface="Arial" charset="0"/>
              </a:rPr>
              <a:t>`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BC92-D39E-433C-A7D8-8A527B4AFB45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104F7-67BA-4EB8-B4B3-F8EAF0F9F9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63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5A9A6-8474-46BD-B96E-63115AE20C16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87E6E-CACB-4908-82D9-C5AC3FF188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543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02014-A3AC-41A8-9B70-D4657DB569FF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6B214-27D7-4DB4-AC33-3D1DB2C1D8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333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8E480-499B-4E7E-8635-46D9549CD191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FAEDD-62B3-43AD-9BEE-9620EA664C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089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8A14C-10E2-41AF-BD92-359A0A268EC8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07A2-CB7E-45BB-9BEA-288B54BF2A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221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ED18B-107F-4EA6-B2B4-C3725A8E3681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C879C-C067-4ACD-B707-CAD0BE7365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071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9B82D-DE53-48C3-8D3A-A1C00AA763A8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0010-C611-4CED-AD3D-03F156F47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200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0B86B-1922-4D9F-926D-5681878C55AA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3F6E-1669-4D80-85C2-BD52DA30D9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979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1F70-84CE-4D71-A8B8-101E86297D7D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B04F7-38A6-4855-A7F0-CB9E446002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633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E262-62B5-459E-9DAC-A99F100D6988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81E41-F15D-4977-9F05-6BB2C1E013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34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E45D-A934-443F-A819-06C0C0613BE1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A8F08-BA5B-41F2-B6E2-1F96250022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630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F3174-27E7-4AE6-A3E9-3DA232B3AF53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E6BBF-C5E9-412B-A03C-B9F488CD1E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487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1">
            <a:extLst>
              <a:ext uri="{FF2B5EF4-FFF2-40B4-BE49-F238E27FC236}">
                <a16:creationId xmlns:a16="http://schemas.microsoft.com/office/drawing/2014/main" id="{70E278C3-B8E4-4A1C-95B0-E4DE330991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9300" y="2895600"/>
            <a:ext cx="5105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4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 TẢ- TUẦN 1</a:t>
            </a:r>
            <a:endParaRPr lang="en-US" altLang="vi-VN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11">
            <a:extLst>
              <a:ext uri="{FF2B5EF4-FFF2-40B4-BE49-F238E27FC236}">
                <a16:creationId xmlns:a16="http://schemas.microsoft.com/office/drawing/2014/main" id="{4C1633D3-9698-4C3B-8746-2325D24C4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-76200"/>
            <a:ext cx="8458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800" dirty="0">
                <a:latin typeface="Times New Roman" pitchFamily="18" charset="0"/>
                <a:cs typeface="Times New Roman" pitchFamily="18" charset="0"/>
              </a:rPr>
              <a:t>TRƯỜNG TIỂU HỌC GIANG BIÊN</a:t>
            </a:r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17858F00-B1B3-4C4D-BADA-CD588FCD877B}"/>
              </a:ext>
            </a:extLst>
          </p:cNvPr>
          <p:cNvSpPr txBox="1"/>
          <p:nvPr/>
        </p:nvSpPr>
        <p:spPr>
          <a:xfrm>
            <a:off x="228600" y="1473368"/>
            <a:ext cx="868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dirty="0" err="1">
                <a:solidFill>
                  <a:srgbClr val="3333CC"/>
                </a:solidFill>
                <a:latin typeface="HP001 4 hàng" panose="020B0603050302020204" pitchFamily="34" charset="0"/>
              </a:rPr>
              <a:t>Chào</a:t>
            </a:r>
            <a:r>
              <a:rPr lang="en-US" sz="4400" b="1" dirty="0">
                <a:solidFill>
                  <a:srgbClr val="3333CC"/>
                </a:solidFill>
                <a:latin typeface="HP001 4 hàng" panose="020B0603050302020204" pitchFamily="34" charset="0"/>
              </a:rPr>
              <a:t> </a:t>
            </a:r>
            <a:r>
              <a:rPr lang="en-US" sz="4400" b="1" dirty="0" err="1">
                <a:solidFill>
                  <a:srgbClr val="3333CC"/>
                </a:solidFill>
                <a:latin typeface="HP001 4 hàng" panose="020B0603050302020204" pitchFamily="34" charset="0"/>
              </a:rPr>
              <a:t>mừng</a:t>
            </a:r>
            <a:r>
              <a:rPr lang="en-US" sz="4400" b="1" dirty="0">
                <a:solidFill>
                  <a:srgbClr val="3333CC"/>
                </a:solidFill>
                <a:latin typeface="HP001 4 hàng" panose="020B0603050302020204" pitchFamily="34" charset="0"/>
              </a:rPr>
              <a:t> </a:t>
            </a:r>
            <a:r>
              <a:rPr lang="en-US" sz="4400" b="1" dirty="0" err="1">
                <a:solidFill>
                  <a:srgbClr val="3333CC"/>
                </a:solidFill>
                <a:latin typeface="HP001 4 hàng" panose="020B0603050302020204" pitchFamily="34" charset="0"/>
              </a:rPr>
              <a:t>các</a:t>
            </a:r>
            <a:r>
              <a:rPr lang="en-US" sz="4400" b="1" dirty="0">
                <a:solidFill>
                  <a:srgbClr val="3333CC"/>
                </a:solidFill>
                <a:latin typeface="HP001 4 hàng" panose="020B0603050302020204" pitchFamily="34" charset="0"/>
              </a:rPr>
              <a:t> con </a:t>
            </a:r>
            <a:r>
              <a:rPr lang="en-US" sz="4400" b="1" dirty="0" err="1">
                <a:solidFill>
                  <a:srgbClr val="3333CC"/>
                </a:solidFill>
                <a:latin typeface="HP001 4 hàng" panose="020B0603050302020204" pitchFamily="34" charset="0"/>
              </a:rPr>
              <a:t>đến</a:t>
            </a:r>
            <a:r>
              <a:rPr lang="en-US" sz="4400" b="1" dirty="0">
                <a:solidFill>
                  <a:srgbClr val="3333CC"/>
                </a:solidFill>
                <a:latin typeface="HP001 4 hàng" panose="020B0603050302020204" pitchFamily="34" charset="0"/>
              </a:rPr>
              <a:t> </a:t>
            </a:r>
            <a:r>
              <a:rPr lang="en-US" sz="4400" b="1" dirty="0" err="1">
                <a:solidFill>
                  <a:srgbClr val="3333CC"/>
                </a:solidFill>
                <a:latin typeface="HP001 4 hàng" panose="020B0603050302020204" pitchFamily="34" charset="0"/>
              </a:rPr>
              <a:t>với</a:t>
            </a:r>
            <a:r>
              <a:rPr lang="en-US" sz="4400" b="1" dirty="0">
                <a:solidFill>
                  <a:srgbClr val="3333CC"/>
                </a:solidFill>
                <a:latin typeface="HP001 4 hàng" panose="020B0603050302020204" pitchFamily="34" charset="0"/>
              </a:rPr>
              <a:t> </a:t>
            </a:r>
            <a:r>
              <a:rPr lang="en-US" sz="4400" b="1" dirty="0" err="1">
                <a:solidFill>
                  <a:srgbClr val="3333CC"/>
                </a:solidFill>
                <a:latin typeface="HP001 4 hàng" panose="020B0603050302020204" pitchFamily="34" charset="0"/>
              </a:rPr>
              <a:t>tiết</a:t>
            </a:r>
            <a:r>
              <a:rPr lang="en-US" sz="4400" b="1" dirty="0">
                <a:solidFill>
                  <a:srgbClr val="3333CC"/>
                </a:solidFill>
                <a:latin typeface="HP001 4 hàng" panose="020B0603050302020204" pitchFamily="34" charset="0"/>
              </a:rPr>
              <a:t> </a:t>
            </a:r>
            <a:r>
              <a:rPr lang="en-US" sz="4400" b="1" dirty="0" err="1">
                <a:solidFill>
                  <a:srgbClr val="3333CC"/>
                </a:solidFill>
                <a:latin typeface="HP001 4 hàng" panose="020B0603050302020204" pitchFamily="34" charset="0"/>
              </a:rPr>
              <a:t>học</a:t>
            </a:r>
            <a:endParaRPr lang="en-US" sz="4400" b="1" dirty="0">
              <a:solidFill>
                <a:srgbClr val="3333CC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959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icture containing shape&#10;&#10;Description automatically generated">
            <a:extLst>
              <a:ext uri="{FF2B5EF4-FFF2-40B4-BE49-F238E27FC236}">
                <a16:creationId xmlns:a16="http://schemas.microsoft.com/office/drawing/2014/main" id="{2B24BADC-4D8D-46EF-833C-FC0E714A6A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Box 10">
            <a:extLst>
              <a:ext uri="{FF2B5EF4-FFF2-40B4-BE49-F238E27FC236}">
                <a16:creationId xmlns:a16="http://schemas.microsoft.com/office/drawing/2014/main" id="{87AACB1B-8127-4C03-84D8-539C6DA14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734264"/>
            <a:ext cx="3387328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“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Chuyền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chuyền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đôi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          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Chuyền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chuyền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 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đôi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”             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Mắt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sáng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ngời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          Theo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hòn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cuội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         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Tay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mềm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mại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          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Vơ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que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chuyền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Text Box 10">
            <a:extLst>
              <a:ext uri="{FF2B5EF4-FFF2-40B4-BE49-F238E27FC236}">
                <a16:creationId xmlns:a16="http://schemas.microsoft.com/office/drawing/2014/main" id="{DD0FC395-6E22-4B5E-9E46-76FB3378D1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1734264"/>
            <a:ext cx="3733800" cy="5047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Mai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lớn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lên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              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nhà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máy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           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mới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       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Giữa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dây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chuyền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     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Đón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bạn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trên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           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Chuyền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bàn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dưới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    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Mắt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mỏi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       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Tay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rời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         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Chuyền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dẻo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dai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       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Chuyền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chuyền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mãi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…                       </a:t>
            </a:r>
          </a:p>
          <a:p>
            <a:pPr algn="r">
              <a:spcBef>
                <a:spcPct val="50000"/>
              </a:spcBef>
            </a:pP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Thái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Hoàng</a:t>
            </a:r>
            <a:r>
              <a:rPr lang="en-US" sz="2800" b="1" dirty="0">
                <a:solidFill>
                  <a:srgbClr val="FFFF00"/>
                </a:solidFill>
                <a:latin typeface="HP001 4 hàng" panose="020B0603050302020204" pitchFamily="34" charset="0"/>
                <a:cs typeface="Times New Roman" pitchFamily="18" charset="0"/>
              </a:rPr>
              <a:t> Linh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125DD8-CE0B-4A8F-A372-B7489B3FC267}"/>
              </a:ext>
            </a:extLst>
          </p:cNvPr>
          <p:cNvSpPr txBox="1"/>
          <p:nvPr/>
        </p:nvSpPr>
        <p:spPr>
          <a:xfrm>
            <a:off x="491728" y="457200"/>
            <a:ext cx="77724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42900" algn="ctr" fontAlgn="base">
              <a:spcBef>
                <a:spcPct val="0"/>
              </a:spcBef>
              <a:spcAft>
                <a:spcPct val="0"/>
              </a:spcAft>
              <a:tabLst>
                <a:tab pos="1973263" algn="l"/>
              </a:tabLst>
            </a:pPr>
            <a:r>
              <a:rPr lang="en-US" sz="2800" b="1">
                <a:solidFill>
                  <a:srgbClr val="00B0F0"/>
                </a:solidFill>
                <a:latin typeface="HP001 4 hàng" panose="020B0603050302020204" pitchFamily="34" charset="0"/>
                <a:cs typeface="Times New Roman" pitchFamily="18" charset="0"/>
              </a:rPr>
              <a:t>Chính </a:t>
            </a:r>
            <a:r>
              <a:rPr lang="en-US" sz="2800" b="1" dirty="0" err="1">
                <a:solidFill>
                  <a:srgbClr val="00B0F0"/>
                </a:solidFill>
                <a:latin typeface="HP001 4 hàng" panose="020B0603050302020204" pitchFamily="34" charset="0"/>
                <a:cs typeface="Times New Roman" pitchFamily="18" charset="0"/>
              </a:rPr>
              <a:t>tả</a:t>
            </a:r>
            <a:r>
              <a:rPr lang="en-US" sz="2800" b="1" dirty="0">
                <a:solidFill>
                  <a:srgbClr val="00B0F0"/>
                </a:solidFill>
                <a:latin typeface="HP001 4 hàng" panose="020B0603050302020204" pitchFamily="34" charset="0"/>
                <a:cs typeface="Times New Roman" pitchFamily="18" charset="0"/>
              </a:rPr>
              <a:t> (</a:t>
            </a:r>
            <a:r>
              <a:rPr lang="en-US" sz="2800" b="1" dirty="0" err="1">
                <a:solidFill>
                  <a:srgbClr val="00B0F0"/>
                </a:solidFill>
                <a:latin typeface="HP001 4 hàng" panose="020B0603050302020204" pitchFamily="34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00B0F0"/>
                </a:solidFill>
                <a:latin typeface="HP001 4 hàng" panose="020B0603050302020204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F0"/>
                </a:solidFill>
                <a:latin typeface="HP001 4 hàng" panose="020B0603050302020204" pitchFamily="34" charset="0"/>
                <a:cs typeface="Times New Roman" pitchFamily="18" charset="0"/>
              </a:rPr>
              <a:t>chép</a:t>
            </a:r>
            <a:r>
              <a:rPr lang="en-US" sz="2800" b="1" dirty="0">
                <a:solidFill>
                  <a:srgbClr val="00B0F0"/>
                </a:solidFill>
                <a:latin typeface="HP001 4 hàng" panose="020B0603050302020204" pitchFamily="34" charset="0"/>
                <a:cs typeface="Times New Roman" pitchFamily="18" charset="0"/>
              </a:rPr>
              <a:t>)</a:t>
            </a:r>
          </a:p>
          <a:p>
            <a:pPr indent="342900" algn="ctr" fontAlgn="base">
              <a:spcBef>
                <a:spcPct val="0"/>
              </a:spcBef>
              <a:spcAft>
                <a:spcPct val="0"/>
              </a:spcAft>
              <a:tabLst>
                <a:tab pos="1973263" algn="l"/>
              </a:tabLst>
            </a:pPr>
            <a:r>
              <a:rPr lang="en-US" sz="2800" b="1" err="1">
                <a:solidFill>
                  <a:srgbClr val="FF0000"/>
                </a:solidFill>
                <a:latin typeface="HP001 4 hàng" panose="020B0603050302020204" pitchFamily="34" charset="0"/>
                <a:cs typeface="Times New Roman" pitchFamily="18" charset="0"/>
              </a:rPr>
              <a:t>Chơi</a:t>
            </a:r>
            <a:r>
              <a:rPr lang="en-US" sz="2800" b="1">
                <a:solidFill>
                  <a:srgbClr val="FF0000"/>
                </a:solidFill>
                <a:latin typeface="HP001 4 hàng" panose="020B0603050302020204" pitchFamily="34" charset="0"/>
                <a:cs typeface="Times New Roman" pitchFamily="18" charset="0"/>
              </a:rPr>
              <a:t> chuyền</a:t>
            </a:r>
            <a:endParaRPr lang="en-US" sz="2800" dirty="0">
              <a:latin typeface="HP001 4 hàng" panose="020B060305030202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80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1444" y="653456"/>
            <a:ext cx="47933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8405" y="1285158"/>
            <a:ext cx="58592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chuyền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8371" y="1973681"/>
            <a:ext cx="47933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8405" y="2620027"/>
            <a:ext cx="8534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chuyền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nhẹn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dẻo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dai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chuyền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3436" y="4007157"/>
            <a:ext cx="52261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1091" y="5209006"/>
            <a:ext cx="75711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?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83916" y="4663552"/>
            <a:ext cx="13805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- 3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endParaRPr lang="vi-VN" sz="28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8098" y="5776694"/>
            <a:ext cx="15734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endParaRPr lang="vi-VN" sz="28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12" grpId="0"/>
      <p:bldP spid="13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5636" y="1462025"/>
            <a:ext cx="8077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hay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oao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858981" y="2147825"/>
            <a:ext cx="3048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Ngọt</a:t>
            </a:r>
            <a:r>
              <a:rPr lang="en-US" sz="32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32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…..</a:t>
            </a:r>
            <a:endParaRPr lang="vi-VN" sz="3200" i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58981" y="2986025"/>
            <a:ext cx="502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32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sz="32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32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…… </a:t>
            </a:r>
            <a:r>
              <a:rPr lang="en-US" sz="32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32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……</a:t>
            </a:r>
            <a:endParaRPr lang="vi-VN" sz="3200" i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858981" y="3824225"/>
            <a:ext cx="3048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- Ng…. </a:t>
            </a:r>
            <a:r>
              <a:rPr lang="en-US" sz="32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ngán</a:t>
            </a:r>
            <a:endParaRPr lang="vi-VN" sz="3200" i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2382981" y="3861739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</a:rPr>
              <a:t>`</a:t>
            </a:r>
            <a:endParaRPr lang="vi-VN" sz="3200" b="1" i="1" dirty="0">
              <a:solidFill>
                <a:srgbClr val="FF0000"/>
              </a:solidFill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407225" y="2147825"/>
            <a:ext cx="90747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ao</a:t>
            </a:r>
            <a:endParaRPr lang="vi-VN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051463" y="2972170"/>
            <a:ext cx="106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oao</a:t>
            </a:r>
            <a:endParaRPr lang="vi-VN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4211781" y="2972170"/>
            <a:ext cx="914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oao</a:t>
            </a:r>
            <a:endParaRPr lang="vi-VN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1565562" y="3824225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ao</a:t>
            </a:r>
            <a:endParaRPr lang="vi-VN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668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824345" y="122864"/>
            <a:ext cx="7620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-60161" y="3324017"/>
            <a:ext cx="853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hay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vi-VN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516136" y="1289931"/>
            <a:ext cx="391390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543845" y="1871916"/>
            <a:ext cx="471747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chìm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540383" y="2451354"/>
            <a:ext cx="5029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gặt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3820445" y="1302911"/>
            <a:ext cx="1219200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lành</a:t>
            </a:r>
            <a:endParaRPr lang="vi-VN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4385017" y="1924209"/>
            <a:ext cx="990600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endParaRPr lang="vi-VN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4861267" y="2504978"/>
            <a:ext cx="10287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liềm</a:t>
            </a:r>
            <a:endParaRPr lang="vi-VN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-70126" y="737175"/>
            <a:ext cx="853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hay 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vi-VN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563881" y="4003149"/>
            <a:ext cx="502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dọc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523062" y="4776118"/>
            <a:ext cx="772390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lâu,không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nức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nẻ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523062" y="5511468"/>
            <a:ext cx="71385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phím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4078272" y="4059367"/>
            <a:ext cx="1458188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ngang</a:t>
            </a:r>
            <a:endParaRPr lang="vi-VN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7732621" y="4776118"/>
            <a:ext cx="10287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hạn</a:t>
            </a:r>
            <a:endParaRPr lang="vi-VN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6632916" y="5506937"/>
            <a:ext cx="1444283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endParaRPr lang="vi-VN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12294" grpId="0"/>
      <p:bldP spid="12295" grpId="0"/>
      <p:bldP spid="12296" grpId="0"/>
      <p:bldP spid="12297" grpId="0"/>
      <p:bldP spid="12299" grpId="0"/>
      <p:bldP spid="12301" grpId="0"/>
      <p:bldP spid="12303" grpId="0"/>
      <p:bldP spid="15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WordArt 4"/>
          <p:cNvSpPr>
            <a:spLocks noChangeArrowheads="1" noChangeShapeType="1" noTextEdit="1"/>
          </p:cNvSpPr>
          <p:nvPr/>
        </p:nvSpPr>
        <p:spPr bwMode="auto">
          <a:xfrm>
            <a:off x="2209800" y="609600"/>
            <a:ext cx="43434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3600" b="1" kern="10" dirty="0">
                <a:ln w="952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rò chơi</a:t>
            </a:r>
            <a:endParaRPr lang="en-US" sz="3600" b="1" kern="10" dirty="0">
              <a:ln w="9525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448849" y="1981200"/>
            <a:ext cx="8314151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4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4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4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4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4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en-US" sz="4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4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ang</a:t>
            </a:r>
            <a:r>
              <a:rPr lang="en-US" sz="4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sz="4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/>
      <p:bldP spid="14340" grpId="1" animBg="1"/>
      <p:bldP spid="143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4" name="WordArt 12"/>
          <p:cNvSpPr>
            <a:spLocks noChangeArrowheads="1" noChangeShapeType="1" noTextEdit="1"/>
          </p:cNvSpPr>
          <p:nvPr/>
        </p:nvSpPr>
        <p:spPr bwMode="auto">
          <a:xfrm>
            <a:off x="3124200" y="228600"/>
            <a:ext cx="3124200" cy="111918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Đáp án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762000" y="1371600"/>
            <a:ext cx="7924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36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36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sz="3600" b="1" dirty="0">
              <a:solidFill>
                <a:srgbClr val="33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609600" y="2514600"/>
            <a:ext cx="80010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An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cư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dưỡng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nhàn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ninh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mạng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thuyền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an,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an, 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àn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àn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ản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treo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ãn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lồng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cuốc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àn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,…..</a:t>
            </a:r>
            <a:endParaRPr lang="vi-VN" sz="3600" i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5" grpId="0"/>
      <p:bldP spid="184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4" name="WordArt 12"/>
          <p:cNvSpPr>
            <a:spLocks noChangeArrowheads="1" noChangeShapeType="1" noTextEdit="1"/>
          </p:cNvSpPr>
          <p:nvPr/>
        </p:nvSpPr>
        <p:spPr bwMode="auto">
          <a:xfrm>
            <a:off x="3124200" y="228600"/>
            <a:ext cx="3124200" cy="111918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 dirty="0" err="1"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Đáp</a:t>
            </a:r>
            <a:r>
              <a:rPr lang="en-US" sz="3600" kern="10" dirty="0"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án</a:t>
            </a:r>
            <a:endParaRPr lang="en-US" sz="3600" kern="10" dirty="0"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723900" y="1066800"/>
            <a:ext cx="7924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36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ang</a:t>
            </a:r>
            <a:r>
              <a:rPr lang="en-US" sz="36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sz="3600" b="1" dirty="0">
              <a:solidFill>
                <a:srgbClr val="33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304800" y="1905000"/>
            <a:ext cx="85344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i="1" dirty="0">
                <a:solidFill>
                  <a:srgbClr val="FF0000"/>
                </a:solidFill>
              </a:rPr>
              <a:t>   </a:t>
            </a:r>
            <a:r>
              <a:rPr lang="en-US" sz="3600" i="1" dirty="0">
                <a:solidFill>
                  <a:srgbClr val="0033CC"/>
                </a:solidFill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ang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dọc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ang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àng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ang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àng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ang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ang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ảng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ang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ang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ang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ạng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nhện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àng,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àng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mạc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lênh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áng,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khệnh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ạng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qu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ang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ãng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áng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áng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ang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nứa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àng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,s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ang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ảng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hoành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áng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hiên</a:t>
            </a:r>
            <a:r>
              <a:rPr lang="en-US" sz="3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3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ang</a:t>
            </a:r>
            <a:r>
              <a:rPr lang="en-US" sz="36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,…</a:t>
            </a:r>
            <a:endParaRPr lang="vi-VN" sz="3600" i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1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5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1"/>
          <p:cNvSpPr txBox="1">
            <a:spLocks noChangeArrowheads="1"/>
          </p:cNvSpPr>
          <p:nvPr/>
        </p:nvSpPr>
        <p:spPr bwMode="auto">
          <a:xfrm>
            <a:off x="1143000" y="2514600"/>
            <a:ext cx="65087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VNI-Centur" pitchFamily="2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VNI-Centur" pitchFamily="2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VNI-Centur" pitchFamily="2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VNI-Centur" pitchFamily="2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VNI-Centur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NI-Centur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7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US" altLang="vi-VN" sz="7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7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altLang="vi-VN" sz="7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517</TotalTime>
  <Words>472</Words>
  <Application>Microsoft Office PowerPoint</Application>
  <PresentationFormat>On-screen Show (4:3)</PresentationFormat>
  <Paragraphs>53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HP001 4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HUYNH GIA II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duphong</cp:lastModifiedBy>
  <cp:revision>62</cp:revision>
  <dcterms:created xsi:type="dcterms:W3CDTF">2012-04-01T05:13:50Z</dcterms:created>
  <dcterms:modified xsi:type="dcterms:W3CDTF">2021-09-28T00:54:14Z</dcterms:modified>
</cp:coreProperties>
</file>