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5" r:id="rId2"/>
    <p:sldId id="376" r:id="rId3"/>
    <p:sldId id="359" r:id="rId4"/>
    <p:sldId id="355" r:id="rId5"/>
    <p:sldId id="362" r:id="rId6"/>
    <p:sldId id="357" r:id="rId7"/>
    <p:sldId id="360" r:id="rId8"/>
    <p:sldId id="371" r:id="rId9"/>
    <p:sldId id="356" r:id="rId10"/>
    <p:sldId id="373" r:id="rId11"/>
    <p:sldId id="374" r:id="rId12"/>
    <p:sldId id="37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0000"/>
    <a:srgbClr val="A50021"/>
    <a:srgbClr val="CC6600"/>
    <a:srgbClr val="A997F5"/>
    <a:srgbClr val="96F6BB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909" autoAdjust="0"/>
  </p:normalViewPr>
  <p:slideViewPr>
    <p:cSldViewPr showGuides="1">
      <p:cViewPr varScale="1">
        <p:scale>
          <a:sx n="71" d="100"/>
          <a:sy n="71" d="100"/>
        </p:scale>
        <p:origin x="1243" y="48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54F25A5-9601-43CB-8E5B-B699FDEE5424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353B58C-8F49-4321-8CB6-EC79906C9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0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4C9661-231B-4487-B8AE-7D5DB3C5C1B8}" type="slidenum">
              <a:rPr lang="en-US" altLang="en-US" i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i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HS doc mau don trong SGK. GV cho hien tung dong, phan tich bo cuc cua don, gioi thieu cach dien don. HS dien vao SGK bang but chi.</a:t>
            </a:r>
          </a:p>
        </p:txBody>
      </p:sp>
    </p:spTree>
    <p:extLst>
      <p:ext uri="{BB962C8B-B14F-4D97-AF65-F5344CB8AC3E}">
        <p14:creationId xmlns:p14="http://schemas.microsoft.com/office/powerpoint/2010/main" val="9862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6B8E-D1B4-4089-801B-46B3A9FA6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55444-37C3-456A-991C-87750E5AC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93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B685C-AA0B-48E4-BB22-3EF463976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33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2F9D7-5E10-43FC-BDD0-26DBA2743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0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3B45-811B-44AF-BAC3-6AC7F5187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63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A223-AD0E-414C-9F92-2ECC938A0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98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4E9A-981D-40C4-A34C-EC7B575ED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6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E6F1-A64B-41B4-8B79-2C9D3610F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5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2F08-21AF-4105-9B87-B17EB283A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8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844D4-0540-42AB-956D-EE8CCC18E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7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F384F-DAB0-4266-A597-2DB0C941A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7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95902EE5-06D0-40C6-A35F-FAEC42CB3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4526E93E-308B-4DBD-B2D5-10D1FFE3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2" y="0"/>
            <a:ext cx="6324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0" dirty="0">
                <a:latin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4F05CCF9-B21A-44A1-ABB2-23C569416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2884142"/>
            <a:ext cx="3565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</a:rPr>
              <a:t>TẬP LÀM VĂN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DF92A-EC95-4008-8B83-BA3884642F6C}"/>
              </a:ext>
            </a:extLst>
          </p:cNvPr>
          <p:cNvSpPr txBox="1"/>
          <p:nvPr/>
        </p:nvSpPr>
        <p:spPr>
          <a:xfrm>
            <a:off x="228600" y="20499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i="0" dirty="0" err="1">
                <a:latin typeface="HP001 4 hàng" panose="020B0603050302020204" pitchFamily="34" charset="0"/>
              </a:rPr>
              <a:t>Chào</a:t>
            </a:r>
            <a:r>
              <a:rPr lang="en-US" sz="4400" b="1" i="0" dirty="0">
                <a:latin typeface="HP001 4 hàng" panose="020B0603050302020204" pitchFamily="34" charset="0"/>
              </a:rPr>
              <a:t> </a:t>
            </a:r>
            <a:r>
              <a:rPr lang="en-US" sz="4400" b="1" i="0" dirty="0" err="1">
                <a:latin typeface="HP001 4 hàng" panose="020B0603050302020204" pitchFamily="34" charset="0"/>
              </a:rPr>
              <a:t>mừng</a:t>
            </a:r>
            <a:r>
              <a:rPr lang="en-US" sz="4400" b="1" i="0" dirty="0">
                <a:latin typeface="HP001 4 hàng" panose="020B0603050302020204" pitchFamily="34" charset="0"/>
              </a:rPr>
              <a:t> </a:t>
            </a:r>
            <a:r>
              <a:rPr lang="en-US" sz="4400" b="1" i="0" dirty="0" err="1">
                <a:latin typeface="HP001 4 hàng" panose="020B0603050302020204" pitchFamily="34" charset="0"/>
              </a:rPr>
              <a:t>các</a:t>
            </a:r>
            <a:r>
              <a:rPr lang="en-US" sz="4400" b="1" i="0" dirty="0">
                <a:latin typeface="HP001 4 hàng" panose="020B0603050302020204" pitchFamily="34" charset="0"/>
              </a:rPr>
              <a:t> con </a:t>
            </a:r>
            <a:r>
              <a:rPr lang="en-US" sz="4400" b="1" i="0" dirty="0" err="1">
                <a:latin typeface="HP001 4 hàng" panose="020B0603050302020204" pitchFamily="34" charset="0"/>
              </a:rPr>
              <a:t>đến</a:t>
            </a:r>
            <a:r>
              <a:rPr lang="en-US" sz="4400" b="1" i="0" dirty="0">
                <a:latin typeface="HP001 4 hàng" panose="020B0603050302020204" pitchFamily="34" charset="0"/>
              </a:rPr>
              <a:t> </a:t>
            </a:r>
            <a:r>
              <a:rPr lang="en-US" sz="4400" b="1" i="0" dirty="0" err="1">
                <a:latin typeface="HP001 4 hàng" panose="020B0603050302020204" pitchFamily="34" charset="0"/>
              </a:rPr>
              <a:t>với</a:t>
            </a:r>
            <a:r>
              <a:rPr lang="en-US" sz="4400" b="1" i="0" dirty="0">
                <a:latin typeface="HP001 4 hàng" panose="020B0603050302020204" pitchFamily="34" charset="0"/>
              </a:rPr>
              <a:t> </a:t>
            </a:r>
            <a:r>
              <a:rPr lang="en-US" sz="4400" b="1" i="0" dirty="0" err="1">
                <a:latin typeface="HP001 4 hàng" panose="020B0603050302020204" pitchFamily="34" charset="0"/>
              </a:rPr>
              <a:t>tiết</a:t>
            </a:r>
            <a:r>
              <a:rPr lang="en-US" sz="4400" b="1" i="0" dirty="0">
                <a:latin typeface="HP001 4 hàng" panose="020B0603050302020204" pitchFamily="34" charset="0"/>
              </a:rPr>
              <a:t> </a:t>
            </a:r>
            <a:r>
              <a:rPr lang="en-US" sz="4400" b="1" i="0" dirty="0" err="1">
                <a:latin typeface="HP001 4 hàng" panose="020B0603050302020204" pitchFamily="34" charset="0"/>
              </a:rPr>
              <a:t>học</a:t>
            </a:r>
            <a:endParaRPr lang="en-US" sz="4400" b="1" i="0" dirty="0">
              <a:latin typeface="HP001 4 hàng" panose="020B06030503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714A8E-A5FE-4E3F-BBC2-6005B9741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1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0831B1-6C18-498D-9E9D-13342C3F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4A5180-928F-4604-9689-0069E61F05C6}"/>
              </a:ext>
            </a:extLst>
          </p:cNvPr>
          <p:cNvSpPr txBox="1"/>
          <p:nvPr/>
        </p:nvSpPr>
        <p:spPr>
          <a:xfrm>
            <a:off x="1143000" y="304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hòa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nghĩ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8D2AC-3C5E-4168-95C1-0ACC85F3D65D}"/>
              </a:ext>
            </a:extLst>
          </p:cNvPr>
          <p:cNvSpPr txBox="1"/>
          <p:nvPr/>
        </p:nvSpPr>
        <p:spPr>
          <a:xfrm>
            <a:off x="990600" y="9392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Độc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lập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do –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Hạnh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phúc</a:t>
            </a:r>
            <a:endParaRPr lang="en-US" altLang="en-US" sz="3100" b="1" i="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42A6E-B4A4-4FD5-BA6E-982CAEEBEE53}"/>
              </a:ext>
            </a:extLst>
          </p:cNvPr>
          <p:cNvSpPr txBox="1"/>
          <p:nvPr/>
        </p:nvSpPr>
        <p:spPr>
          <a:xfrm>
            <a:off x="1981200" y="15488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……….,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……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…….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……..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3EE44-EDD9-4F59-BA4E-3C1FFB7AD524}"/>
              </a:ext>
            </a:extLst>
          </p:cNvPr>
          <p:cNvSpPr txBox="1"/>
          <p:nvPr/>
        </p:nvSpPr>
        <p:spPr>
          <a:xfrm>
            <a:off x="838200" y="2057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XIN NGHỈ HỌC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0E044-B671-44A4-950E-28CF7CC37B12}"/>
              </a:ext>
            </a:extLst>
          </p:cNvPr>
          <p:cNvSpPr txBox="1"/>
          <p:nvPr/>
        </p:nvSpPr>
        <p:spPr>
          <a:xfrm>
            <a:off x="533400" y="2804958"/>
            <a:ext cx="86106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gửi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nhiệm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.....………</a:t>
            </a:r>
            <a:r>
              <a:rPr lang="en-US" alt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A87BD-E6DA-45F4-A3F4-78FE28C545CB}"/>
              </a:ext>
            </a:extLst>
          </p:cNvPr>
          <p:cNvSpPr txBox="1"/>
          <p:nvPr/>
        </p:nvSpPr>
        <p:spPr>
          <a:xfrm>
            <a:off x="1295400" y="33776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CF22D7-E3A9-4203-8B79-7F5E16BC6BF4}"/>
              </a:ext>
            </a:extLst>
          </p:cNvPr>
          <p:cNvSpPr txBox="1"/>
          <p:nvPr/>
        </p:nvSpPr>
        <p:spPr>
          <a:xfrm>
            <a:off x="554182" y="4024158"/>
            <a:ext cx="86106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:…………………………………….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2D5AAA-611E-442F-AD0E-033751C32F66}"/>
              </a:ext>
            </a:extLst>
          </p:cNvPr>
          <p:cNvSpPr txBox="1"/>
          <p:nvPr/>
        </p:nvSpPr>
        <p:spPr>
          <a:xfrm>
            <a:off x="519545" y="4616448"/>
            <a:ext cx="86106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:…………………………………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FD86A6-6939-4901-8C6A-0BFC0ECC7625}"/>
              </a:ext>
            </a:extLst>
          </p:cNvPr>
          <p:cNvSpPr txBox="1"/>
          <p:nvPr/>
        </p:nvSpPr>
        <p:spPr>
          <a:xfrm>
            <a:off x="519545" y="5226048"/>
            <a:ext cx="8610600" cy="533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xin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nghỉ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buổi</a:t>
            </a:r>
            <a:endParaRPr lang="en-US" altLang="en-US" sz="3100" b="1" i="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291213-7DF7-4B8F-823D-26083E2F2F41}"/>
              </a:ext>
            </a:extLst>
          </p:cNvPr>
          <p:cNvSpPr txBox="1"/>
          <p:nvPr/>
        </p:nvSpPr>
        <p:spPr>
          <a:xfrm>
            <a:off x="519545" y="5859522"/>
            <a:ext cx="8610600" cy="533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………….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C4B137-4764-4B74-A4A5-B7B453D20CE1}"/>
              </a:ext>
            </a:extLst>
          </p:cNvPr>
          <p:cNvSpPr txBox="1"/>
          <p:nvPr/>
        </p:nvSpPr>
        <p:spPr>
          <a:xfrm>
            <a:off x="533400" y="6462558"/>
            <a:ext cx="86106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do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nghỉ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:…………….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DFF7656C-76C5-433F-82EE-ACF87F354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60381"/>
            <a:ext cx="1981200" cy="5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EE5645AA-A4C4-4CAD-95D6-69061B9C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447800"/>
            <a:ext cx="10668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C00F1E4A-ED4A-4C30-A036-D20EC8060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707213"/>
            <a:ext cx="12192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3A5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C225E411-92FC-453B-93CD-40497B392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393013"/>
            <a:ext cx="327025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Giang</a:t>
            </a:r>
            <a:r>
              <a:rPr lang="en-GB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Biên</a:t>
            </a:r>
            <a:endParaRPr lang="en-GB" altLang="en-US" sz="3100" b="1" i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07946E9E-9CC3-425D-BDBA-4868497F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36013"/>
            <a:ext cx="12192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3A5</a:t>
            </a:r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EFE36AA1-3F39-49F9-A623-01E24D8F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99" y="5831413"/>
            <a:ext cx="740525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32" name="Text Box 36">
            <a:extLst>
              <a:ext uri="{FF2B5EF4-FFF2-40B4-BE49-F238E27FC236}">
                <a16:creationId xmlns:a16="http://schemas.microsoft.com/office/drawing/2014/main" id="{AF9AE411-3806-44EB-8795-09C57F5A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618" y="6441013"/>
            <a:ext cx="240001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ốm</a:t>
            </a:r>
            <a:endParaRPr lang="en-US" altLang="en-US" sz="3100" b="1" i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9F297D-4063-4BF8-9C9C-217F3E5B2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5E700-2544-43FC-AA52-87C420B8A50E}"/>
              </a:ext>
            </a:extLst>
          </p:cNvPr>
          <p:cNvSpPr txBox="1"/>
          <p:nvPr/>
        </p:nvSpPr>
        <p:spPr>
          <a:xfrm>
            <a:off x="609600" y="366558"/>
            <a:ext cx="76200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xin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hứa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:………………………………………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0674F-0B4E-43E3-90A7-DB8276D37019}"/>
              </a:ext>
            </a:extLst>
          </p:cNvPr>
          <p:cNvSpPr txBox="1"/>
          <p:nvPr/>
        </p:nvSpPr>
        <p:spPr>
          <a:xfrm>
            <a:off x="457200" y="990392"/>
            <a:ext cx="8458200" cy="533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Ý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kiến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	    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1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sinh</a:t>
            </a:r>
            <a:endParaRPr lang="en-US" altLang="en-US" sz="3100" b="1" i="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ED46DB8C-88E9-44D4-B611-3307A2A3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5013"/>
            <a:ext cx="5246949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chép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altLang="en-US" sz="3100" b="1" i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i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đủ</a:t>
            </a:r>
            <a:endParaRPr lang="en-US" altLang="en-US" sz="3100" b="1" i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EF9E-F3C1-40C5-A6EE-4B23D5CEC5AB}"/>
              </a:ext>
            </a:extLst>
          </p:cNvPr>
          <p:cNvSpPr txBox="1"/>
          <p:nvPr/>
        </p:nvSpPr>
        <p:spPr>
          <a:xfrm>
            <a:off x="1905000" y="1828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73329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F220C-6D57-4CC5-A06F-E06B91022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www.themegallery.com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58900-B65D-4CBC-A743-8DA95051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7B1188-5198-425B-9062-A94A61FF4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54088"/>
            <a:ext cx="8229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500" b="1" i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500" b="1" i="0">
                <a:solidFill>
                  <a:schemeClr val="bg1"/>
                </a:solidFill>
                <a:latin typeface="HP001 4 hàng" panose="020B0603050302020204" pitchFamily="34" charset="0"/>
              </a:rPr>
              <a:t> sáu  ngày 24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9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252CF-827F-4827-AD1D-9D940BB3A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55763"/>
            <a:ext cx="35750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văn</a:t>
            </a:r>
            <a:endParaRPr lang="en-US" altLang="en-US" sz="3500" b="1" i="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C937F-1434-4531-9A42-F5DBE9D58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2286000"/>
            <a:ext cx="5588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Kể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về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gia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đình</a:t>
            </a:r>
            <a:endParaRPr lang="en-US" altLang="en-US" sz="3500" b="1" i="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477A4-131E-47AD-BE3F-33394EE76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26658"/>
            <a:ext cx="558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Điền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vào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giấy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tờ</a:t>
            </a:r>
            <a:r>
              <a:rPr lang="en-US" altLang="en-US" sz="3500" b="1" i="0" dirty="0">
                <a:solidFill>
                  <a:schemeClr val="bg1"/>
                </a:solidFill>
                <a:latin typeface="HP001 4 hàng" panose="020B0603050302020204" pitchFamily="34" charset="0"/>
              </a:rPr>
              <a:t> in </a:t>
            </a:r>
            <a:r>
              <a:rPr lang="en-US" altLang="en-US" sz="3500" b="1" i="0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sẵn</a:t>
            </a:r>
            <a:endParaRPr lang="en-US" altLang="en-US" sz="3500" b="1" i="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2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2629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4" y="3581401"/>
            <a:ext cx="479626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4594"/>
            <a:ext cx="4114800" cy="3068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3962400" cy="2971800"/>
          </a:xfrm>
          <a:prstGeom prst="rect">
            <a:avLst/>
          </a:prstGeom>
        </p:spPr>
      </p:pic>
      <p:pic>
        <p:nvPicPr>
          <p:cNvPr id="10" name="Gia-Dinh-Nho-Hanh-Phuc-To-Nhat-Tinh-Anh-Khanh-Ngoc-Be-Trieu-V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8677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21027" y="3363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9200" y="288925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: Kể về gia đình.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351510" y="286752"/>
            <a:ext cx="831273" cy="48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altLang="en-US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431269" y="285749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" y="715018"/>
            <a:ext cx="8077200" cy="45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90" grpId="0"/>
      <p:bldP spid="30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CF52A1-0EE7-41EF-86D4-E7F9FFAC9747}"/>
              </a:ext>
            </a:extLst>
          </p:cNvPr>
          <p:cNvSpPr/>
          <p:nvPr/>
        </p:nvSpPr>
        <p:spPr>
          <a:xfrm>
            <a:off x="2730775" y="3464664"/>
            <a:ext cx="2962817" cy="5168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BA4EAF-EA0D-48A1-A9C6-9F7F6B29CE7F}"/>
              </a:ext>
            </a:extLst>
          </p:cNvPr>
          <p:cNvSpPr/>
          <p:nvPr/>
        </p:nvSpPr>
        <p:spPr>
          <a:xfrm>
            <a:off x="213692" y="4287143"/>
            <a:ext cx="1699592" cy="516835"/>
          </a:xfrm>
          <a:prstGeom prst="roundRect">
            <a:avLst/>
          </a:prstGeom>
          <a:solidFill>
            <a:srgbClr val="0CA4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5092D4-692B-4A39-8105-392694EB43F7}"/>
              </a:ext>
            </a:extLst>
          </p:cNvPr>
          <p:cNvSpPr/>
          <p:nvPr/>
        </p:nvSpPr>
        <p:spPr>
          <a:xfrm>
            <a:off x="3349486" y="4287143"/>
            <a:ext cx="1699592" cy="516835"/>
          </a:xfrm>
          <a:prstGeom prst="roundRect">
            <a:avLst/>
          </a:prstGeom>
          <a:solidFill>
            <a:srgbClr val="0CA4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6D6B16-2936-4D90-8475-FEF9CD57E84F}"/>
              </a:ext>
            </a:extLst>
          </p:cNvPr>
          <p:cNvSpPr/>
          <p:nvPr/>
        </p:nvSpPr>
        <p:spPr>
          <a:xfrm>
            <a:off x="6172201" y="4287144"/>
            <a:ext cx="1699592" cy="516835"/>
          </a:xfrm>
          <a:prstGeom prst="roundRect">
            <a:avLst/>
          </a:prstGeom>
          <a:solidFill>
            <a:srgbClr val="0CA4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F0AC17-0045-452A-BD9E-2BCE90C721A1}"/>
              </a:ext>
            </a:extLst>
          </p:cNvPr>
          <p:cNvSpPr/>
          <p:nvPr/>
        </p:nvSpPr>
        <p:spPr>
          <a:xfrm>
            <a:off x="76200" y="5219401"/>
            <a:ext cx="1905000" cy="1536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96CC57-8002-4C90-B70E-A1B97E49D107}"/>
              </a:ext>
            </a:extLst>
          </p:cNvPr>
          <p:cNvSpPr/>
          <p:nvPr/>
        </p:nvSpPr>
        <p:spPr>
          <a:xfrm>
            <a:off x="2971800" y="5204857"/>
            <a:ext cx="25146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BD827B-079A-4E79-8116-BF1DEE7864D6}"/>
              </a:ext>
            </a:extLst>
          </p:cNvPr>
          <p:cNvSpPr/>
          <p:nvPr/>
        </p:nvSpPr>
        <p:spPr>
          <a:xfrm>
            <a:off x="6019800" y="5204857"/>
            <a:ext cx="2209800" cy="15769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C04B31-1862-467B-BAA4-2839B0E59738}"/>
              </a:ext>
            </a:extLst>
          </p:cNvPr>
          <p:cNvCxnSpPr>
            <a:cxnSpLocks/>
          </p:cNvCxnSpPr>
          <p:nvPr/>
        </p:nvCxnSpPr>
        <p:spPr>
          <a:xfrm flipH="1">
            <a:off x="1938131" y="4004294"/>
            <a:ext cx="2288244" cy="4085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5BED90-8CFE-45A1-8B8E-69576D5DEF50}"/>
              </a:ext>
            </a:extLst>
          </p:cNvPr>
          <p:cNvCxnSpPr>
            <a:cxnSpLocks/>
          </p:cNvCxnSpPr>
          <p:nvPr/>
        </p:nvCxnSpPr>
        <p:spPr>
          <a:xfrm>
            <a:off x="4174434" y="4003015"/>
            <a:ext cx="0" cy="275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4D684E-7BB7-4803-B86F-ED85B4237942}"/>
              </a:ext>
            </a:extLst>
          </p:cNvPr>
          <p:cNvCxnSpPr>
            <a:cxnSpLocks/>
          </p:cNvCxnSpPr>
          <p:nvPr/>
        </p:nvCxnSpPr>
        <p:spPr>
          <a:xfrm>
            <a:off x="4199283" y="4003015"/>
            <a:ext cx="1972919" cy="4098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44CBD4-9906-4063-8571-9C8664A44ED6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911088" y="4803977"/>
            <a:ext cx="117612" cy="4154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1DB948-29E1-4480-BED1-3F9044F787BE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199282" y="4803978"/>
            <a:ext cx="29818" cy="400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57A7B1-4C9F-4F02-A3E0-CFFF6CDC9768}"/>
              </a:ext>
            </a:extLst>
          </p:cNvPr>
          <p:cNvCxnSpPr>
            <a:cxnSpLocks/>
          </p:cNvCxnSpPr>
          <p:nvPr/>
        </p:nvCxnSpPr>
        <p:spPr>
          <a:xfrm>
            <a:off x="7121389" y="4789373"/>
            <a:ext cx="0" cy="4154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09600" y="2233057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bài:Dựa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58000" y="2614057"/>
            <a:ext cx="1676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762000" y="2995057"/>
            <a:ext cx="190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048000" y="2995057"/>
            <a:ext cx="5105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580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52400" y="685800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Hai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9400" y="685800"/>
            <a:ext cx="342900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3000" y="1828800"/>
            <a:ext cx="7772400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i="0" dirty="0" err="1">
                <a:latin typeface="Times New Roman" panose="02020603050405020304" pitchFamily="18" charset="0"/>
              </a:rPr>
              <a:t>Dựa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kể</a:t>
            </a:r>
            <a:r>
              <a:rPr lang="en-US" altLang="en-US" sz="3600" i="0" dirty="0">
                <a:latin typeface="Times New Roman" panose="02020603050405020304" pitchFamily="18" charset="0"/>
              </a:rPr>
              <a:t>,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văn</a:t>
            </a:r>
            <a:r>
              <a:rPr lang="en-US" altLang="en-US" sz="3600" i="0" dirty="0">
                <a:latin typeface="Times New Roman" panose="02020603050405020304" pitchFamily="18" charset="0"/>
              </a:rPr>
              <a:t> (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i="0" dirty="0">
                <a:latin typeface="Times New Roman" panose="02020603050405020304" pitchFamily="18" charset="0"/>
              </a:rPr>
              <a:t> 7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3600" i="0" dirty="0">
                <a:latin typeface="Times New Roman" panose="02020603050405020304" pitchFamily="18" charset="0"/>
              </a:rPr>
              <a:t> 10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0" dirty="0">
                <a:latin typeface="Times New Roman" panose="02020603050405020304" pitchFamily="18" charset="0"/>
              </a:rPr>
              <a:t>)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gia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mới</a:t>
            </a:r>
            <a:r>
              <a:rPr lang="en-US" altLang="en-US" sz="3600" i="0" dirty="0">
                <a:latin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</a:rPr>
              <a:t>quen</a:t>
            </a:r>
            <a:r>
              <a:rPr lang="en-US" altLang="en-US" sz="3600" i="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283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589782"/>
            <a:ext cx="73914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360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0"/>
            <a:ext cx="731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581400" y="950913"/>
            <a:ext cx="5562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……….,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578225" y="950913"/>
            <a:ext cx="12954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en-US" sz="24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077200" y="914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1828800" y="1331913"/>
            <a:ext cx="5562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279400" y="1638300"/>
            <a:ext cx="84582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.....………	 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:…......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7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181600" y="160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3A5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2438400" y="3352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3A5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33375" y="447833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2389188" y="5068888"/>
            <a:ext cx="1782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endParaRPr lang="en-US" alt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2144713" y="5653088"/>
            <a:ext cx="4008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alt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7419975" y="391795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5" name="TextBox 1"/>
          <p:cNvSpPr txBox="1">
            <a:spLocks noChangeArrowheads="1"/>
          </p:cNvSpPr>
          <p:nvPr/>
        </p:nvSpPr>
        <p:spPr bwMode="auto">
          <a:xfrm>
            <a:off x="4186238" y="2133600"/>
            <a:ext cx="327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GB" altLang="en-US" sz="28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GB" altLang="en-US" sz="28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1" grpId="0"/>
      <p:bldP spid="8223" grpId="0"/>
      <p:bldP spid="8226" grpId="0"/>
      <p:bldP spid="8228" grpId="0"/>
      <p:bldP spid="82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410&quot;&gt;&lt;property id=&quot;20148&quot; value=&quot;5&quot;/&gt;&lt;property id=&quot;20300&quot; value=&quot;Slide 15&quot;/&gt;&lt;property id=&quot;20307&quot; value=&quot;283&quot;/&gt;&lt;/object&gt;&lt;object type=&quot;3&quot; unique_id=&quot;10411&quot;&gt;&lt;property id=&quot;20148&quot; value=&quot;5&quot;/&gt;&lt;property id=&quot;20300&quot; value=&quot;Slide 8&quot;/&gt;&lt;property id=&quot;20307&quot; value=&quot;284&quot;/&gt;&lt;/object&gt;&lt;object type=&quot;3&quot; unique_id=&quot;10412&quot;&gt;&lt;property id=&quot;20148&quot; value=&quot;5&quot;/&gt;&lt;property id=&quot;20300&quot; value=&quot;Slide 9&quot;/&gt;&lt;property id=&quot;20307&quot; value=&quot;285&quot;/&gt;&lt;/object&gt;&lt;object type=&quot;3&quot; unique_id=&quot;11037&quot;&gt;&lt;property id=&quot;20148&quot; value=&quot;5&quot;/&gt;&lt;property id=&quot;20300&quot; value=&quot;Slide 4&quot;/&gt;&lt;property id=&quot;20307&quot; value=&quot;286&quot;/&gt;&lt;/object&gt;&lt;object type=&quot;3&quot; unique_id=&quot;11052&quot;&gt;&lt;property id=&quot;20148&quot; value=&quot;5&quot;/&gt;&lt;property id=&quot;20300&quot; value=&quot;Slide 3&quot;/&gt;&lt;property id=&quot;20307&quot; value=&quot;296&quot;/&gt;&lt;/object&gt;&lt;object type=&quot;3&quot; unique_id=&quot;11053&quot;&gt;&lt;property id=&quot;20148&quot; value=&quot;5&quot;/&gt;&lt;property id=&quot;20300&quot; value=&quot;Slide 5&quot;/&gt;&lt;property id=&quot;20307&quot; value=&quot;290&quot;/&gt;&lt;/object&gt;&lt;object type=&quot;3&quot; unique_id=&quot;11054&quot;&gt;&lt;property id=&quot;20148&quot; value=&quot;5&quot;/&gt;&lt;property id=&quot;20300&quot; value=&quot;Slide 6&quot;/&gt;&lt;property id=&quot;20307&quot; value=&quot;289&quot;/&gt;&lt;/object&gt;&lt;object type=&quot;3&quot; unique_id=&quot;11055&quot;&gt;&lt;property id=&quot;20148&quot; value=&quot;5&quot;/&gt;&lt;property id=&quot;20300&quot; value=&quot;Slide 7&quot;/&gt;&lt;property id=&quot;20307&quot; value=&quot;288&quot;/&gt;&lt;/object&gt;&lt;object type=&quot;3&quot; unique_id=&quot;11056&quot;&gt;&lt;property id=&quot;20148&quot; value=&quot;5&quot;/&gt;&lt;property id=&quot;20300&quot; value=&quot;Slide 10&quot;/&gt;&lt;property id=&quot;20307&quot; value=&quot;292&quot;/&gt;&lt;/object&gt;&lt;object type=&quot;3&quot; unique_id=&quot;11057&quot;&gt;&lt;property id=&quot;20148&quot; value=&quot;5&quot;/&gt;&lt;property id=&quot;20300&quot; value=&quot;Slide 11&quot;/&gt;&lt;property id=&quot;20307&quot; value=&quot;293&quot;/&gt;&lt;/object&gt;&lt;object type=&quot;3&quot; unique_id=&quot;11058&quot;&gt;&lt;property id=&quot;20148&quot; value=&quot;5&quot;/&gt;&lt;property id=&quot;20300&quot; value=&quot;Slide 12&quot;/&gt;&lt;property id=&quot;20307&quot; value=&quot;294&quot;/&gt;&lt;/object&gt;&lt;object type=&quot;3&quot; unique_id=&quot;11059&quot;&gt;&lt;property id=&quot;20148&quot; value=&quot;5&quot;/&gt;&lt;property id=&quot;20300&quot; value=&quot;Slide 13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22059713</TotalTime>
  <Words>694</Words>
  <Application>Microsoft Office PowerPoint</Application>
  <PresentationFormat>On-screen Show (4:3)</PresentationFormat>
  <Paragraphs>76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duphong</cp:lastModifiedBy>
  <cp:revision>446</cp:revision>
  <dcterms:created xsi:type="dcterms:W3CDTF">2012-08-07T09:07:41Z</dcterms:created>
  <dcterms:modified xsi:type="dcterms:W3CDTF">2021-09-24T02:36:03Z</dcterms:modified>
</cp:coreProperties>
</file>