
<file path=[Content_Types].xml><?xml version="1.0" encoding="utf-8"?>
<Types xmlns="http://schemas.openxmlformats.org/package/2006/content-types">
  <Default Extension="png" ContentType="image/png"/>
  <Default Extension="wmf" ContentType="image/x-wmf"/>
  <Default Extension="jpeg" ContentType="image/jpeg"/>
  <Default Extension="rels" ContentType="application/vnd.openxmlformats-package.relationships+xml"/>
  <Default Extension="xml" ContentType="application/xml"/>
  <Default Extension="wav" ContentType="audio/wav"/>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 id="2147483687" r:id="rId2"/>
  </p:sldMasterIdLst>
  <p:notesMasterIdLst>
    <p:notesMasterId r:id="rId34"/>
  </p:notesMasterIdLst>
  <p:sldIdLst>
    <p:sldId id="420" r:id="rId3"/>
    <p:sldId id="414" r:id="rId4"/>
    <p:sldId id="415" r:id="rId5"/>
    <p:sldId id="416" r:id="rId6"/>
    <p:sldId id="417" r:id="rId7"/>
    <p:sldId id="421" r:id="rId8"/>
    <p:sldId id="422" r:id="rId9"/>
    <p:sldId id="382" r:id="rId10"/>
    <p:sldId id="423" r:id="rId11"/>
    <p:sldId id="359" r:id="rId12"/>
    <p:sldId id="401" r:id="rId13"/>
    <p:sldId id="314" r:id="rId14"/>
    <p:sldId id="406" r:id="rId15"/>
    <p:sldId id="411" r:id="rId16"/>
    <p:sldId id="290" r:id="rId17"/>
    <p:sldId id="412" r:id="rId18"/>
    <p:sldId id="372" r:id="rId19"/>
    <p:sldId id="408" r:id="rId20"/>
    <p:sldId id="413" r:id="rId21"/>
    <p:sldId id="293" r:id="rId22"/>
    <p:sldId id="298" r:id="rId23"/>
    <p:sldId id="409" r:id="rId24"/>
    <p:sldId id="377" r:id="rId25"/>
    <p:sldId id="300" r:id="rId26"/>
    <p:sldId id="402" r:id="rId27"/>
    <p:sldId id="403" r:id="rId28"/>
    <p:sldId id="394" r:id="rId29"/>
    <p:sldId id="398" r:id="rId30"/>
    <p:sldId id="396" r:id="rId31"/>
    <p:sldId id="399" r:id="rId32"/>
    <p:sldId id="302" r:id="rId3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CC"/>
    <a:srgbClr val="FF3300"/>
    <a:srgbClr val="990033"/>
    <a:srgbClr val="9933FF"/>
    <a:srgbClr val="000000"/>
    <a:srgbClr val="FF0066"/>
    <a:srgbClr val="CC99FF"/>
    <a:srgbClr val="CCFFFF"/>
    <a:srgbClr val="FFCCFF"/>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474" autoAdjust="0"/>
    <p:restoredTop sz="85820" autoAdjust="0"/>
  </p:normalViewPr>
  <p:slideViewPr>
    <p:cSldViewPr>
      <p:cViewPr varScale="1">
        <p:scale>
          <a:sx n="63" d="100"/>
          <a:sy n="63" d="100"/>
        </p:scale>
        <p:origin x="-1638" y="-96"/>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E08DC42-FB17-4B93-A710-D53518919985}" type="datetimeFigureOut">
              <a:rPr lang="en-US" smtClean="0"/>
              <a:pPr/>
              <a:t>9/26/2021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1697DEA-6438-456F-8C36-8D27512EE621}" type="slidenum">
              <a:rPr lang="en-US" smtClean="0"/>
              <a:pPr/>
              <a:t>‹#›</a:t>
            </a:fld>
            <a:endParaRPr lang="en-US"/>
          </a:p>
        </p:txBody>
      </p:sp>
    </p:spTree>
    <p:extLst>
      <p:ext uri="{BB962C8B-B14F-4D97-AF65-F5344CB8AC3E}">
        <p14:creationId xmlns:p14="http://schemas.microsoft.com/office/powerpoint/2010/main" val="7222365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w1.trithucvn.net/wp-content/uploads/2017/12/tuong-to-hien-thanh-1.jpg"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vi-VN" b="0" i="1" dirty="0">
                <a:solidFill>
                  <a:srgbClr val="21211F"/>
                </a:solidFill>
                <a:effectLst/>
                <a:latin typeface="Roboto Regular"/>
              </a:rPr>
              <a:t>ô Hiến Thành (1102 – 1179), người làng Hạ Mỗ (nay là xã Hạ Mỗ, huyện Đan Phượng, Hà Nội), làm quan đại thần phụ chính qua hai triều vua là Lý Anh Tông và Lý Cao Tông.</a:t>
            </a:r>
            <a:endParaRPr lang="vi-VN" b="0" i="0" dirty="0">
              <a:solidFill>
                <a:srgbClr val="21211F"/>
              </a:solidFill>
              <a:effectLst/>
              <a:latin typeface="Roboto Regular"/>
            </a:endParaRPr>
          </a:p>
          <a:p>
            <a:pPr algn="just"/>
            <a:r>
              <a:rPr lang="vi-VN" b="0" i="0" dirty="0">
                <a:solidFill>
                  <a:srgbClr val="21211F"/>
                </a:solidFill>
                <a:effectLst/>
                <a:latin typeface="Roboto Regular"/>
              </a:rPr>
              <a:t>Tô Hiến Thành làm quan nổi tiếng tài năng, lại công minh chính trực, không lụy vì tiền tài, nên được tin tưởng phong cho chức thái phó.</a:t>
            </a:r>
          </a:p>
          <a:p>
            <a:pPr algn="just"/>
            <a:r>
              <a:rPr lang="vi-VN" b="0" i="0" dirty="0">
                <a:solidFill>
                  <a:srgbClr val="21211F"/>
                </a:solidFill>
                <a:effectLst/>
                <a:latin typeface="Roboto Regular"/>
              </a:rPr>
              <a:t>Tô Hiến Thành công minh và chính trực như thế nào? Chúng ta cùng tìm hiểu qua bài học hôm nay.</a:t>
            </a:r>
          </a:p>
          <a:p>
            <a:pPr algn="just"/>
            <a:r>
              <a:rPr lang="vi-VN" u="none" strike="noStrike" dirty="0">
                <a:solidFill>
                  <a:srgbClr val="E11919"/>
                </a:solidFill>
                <a:effectLst/>
                <a:hlinkClick r:id="rId3"/>
              </a:rPr>
              <a:t/>
            </a:r>
            <a:br>
              <a:rPr lang="vi-VN" u="none" strike="noStrike" dirty="0">
                <a:solidFill>
                  <a:srgbClr val="E11919"/>
                </a:solidFill>
                <a:effectLst/>
                <a:hlinkClick r:id="rId3"/>
              </a:rPr>
            </a:br>
            <a:endParaRPr lang="vi-VN" dirty="0"/>
          </a:p>
        </p:txBody>
      </p:sp>
      <p:sp>
        <p:nvSpPr>
          <p:cNvPr id="4" name="Slide Number Placeholder 3"/>
          <p:cNvSpPr>
            <a:spLocks noGrp="1"/>
          </p:cNvSpPr>
          <p:nvPr>
            <p:ph type="sldNum" sz="quarter" idx="5"/>
          </p:nvPr>
        </p:nvSpPr>
        <p:spPr/>
        <p:txBody>
          <a:bodyPr/>
          <a:lstStyle/>
          <a:p>
            <a:fld id="{C1697DEA-6438-456F-8C36-8D27512EE621}" type="slidenum">
              <a:rPr lang="en-US" smtClean="0"/>
              <a:pPr/>
              <a:t>11</a:t>
            </a:fld>
            <a:endParaRPr lang="en-US"/>
          </a:p>
        </p:txBody>
      </p:sp>
    </p:spTree>
    <p:extLst>
      <p:ext uri="{BB962C8B-B14F-4D97-AF65-F5344CB8AC3E}">
        <p14:creationId xmlns:p14="http://schemas.microsoft.com/office/powerpoint/2010/main" val="23626045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1697DEA-6438-456F-8C36-8D27512EE621}" type="slidenum">
              <a:rPr lang="en-US" smtClean="0"/>
              <a:pPr/>
              <a:t>20</a:t>
            </a:fld>
            <a:endParaRPr lang="en-US"/>
          </a:p>
        </p:txBody>
      </p:sp>
    </p:spTree>
    <p:extLst>
      <p:ext uri="{BB962C8B-B14F-4D97-AF65-F5344CB8AC3E}">
        <p14:creationId xmlns:p14="http://schemas.microsoft.com/office/powerpoint/2010/main" val="30798133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endParaRPr lang="vi-VN" dirty="0"/>
          </a:p>
        </p:txBody>
      </p:sp>
      <p:sp>
        <p:nvSpPr>
          <p:cNvPr id="4" name="Slide Number Placeholder 3"/>
          <p:cNvSpPr>
            <a:spLocks noGrp="1"/>
          </p:cNvSpPr>
          <p:nvPr>
            <p:ph type="sldNum" sz="quarter" idx="5"/>
          </p:nvPr>
        </p:nvSpPr>
        <p:spPr/>
        <p:txBody>
          <a:bodyPr/>
          <a:lstStyle/>
          <a:p>
            <a:fld id="{C1697DEA-6438-456F-8C36-8D27512EE621}" type="slidenum">
              <a:rPr lang="en-US" smtClean="0"/>
              <a:pPr/>
              <a:t>22</a:t>
            </a:fld>
            <a:endParaRPr lang="en-US"/>
          </a:p>
        </p:txBody>
      </p:sp>
    </p:spTree>
    <p:extLst>
      <p:ext uri="{BB962C8B-B14F-4D97-AF65-F5344CB8AC3E}">
        <p14:creationId xmlns:p14="http://schemas.microsoft.com/office/powerpoint/2010/main" val="23626045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Nhân</a:t>
            </a:r>
            <a:r>
              <a:rPr lang="en-US" dirty="0"/>
              <a:t> </a:t>
            </a:r>
            <a:r>
              <a:rPr lang="en-US" dirty="0" err="1"/>
              <a:t>dân</a:t>
            </a:r>
            <a:r>
              <a:rPr lang="en-US" dirty="0"/>
              <a:t> ta </a:t>
            </a:r>
            <a:r>
              <a:rPr lang="en-US" dirty="0" err="1"/>
              <a:t>biết</a:t>
            </a:r>
            <a:r>
              <a:rPr lang="en-US" dirty="0"/>
              <a:t> </a:t>
            </a:r>
            <a:r>
              <a:rPr lang="en-US" dirty="0" err="1"/>
              <a:t>ơn</a:t>
            </a:r>
            <a:r>
              <a:rPr lang="en-US" dirty="0"/>
              <a:t> </a:t>
            </a:r>
            <a:r>
              <a:rPr lang="en-US" dirty="0" err="1"/>
              <a:t>đã</a:t>
            </a:r>
            <a:r>
              <a:rPr lang="en-US" dirty="0"/>
              <a:t> </a:t>
            </a:r>
            <a:r>
              <a:rPr lang="en-US" dirty="0" err="1"/>
              <a:t>lập</a:t>
            </a:r>
            <a:r>
              <a:rPr lang="en-US" dirty="0"/>
              <a:t> </a:t>
            </a:r>
            <a:r>
              <a:rPr lang="en-US" dirty="0" err="1"/>
              <a:t>đền</a:t>
            </a:r>
            <a:r>
              <a:rPr lang="en-US" dirty="0"/>
              <a:t> </a:t>
            </a:r>
            <a:r>
              <a:rPr lang="en-US" dirty="0" err="1"/>
              <a:t>thờ</a:t>
            </a:r>
            <a:r>
              <a:rPr lang="en-US" dirty="0"/>
              <a:t> </a:t>
            </a:r>
            <a:r>
              <a:rPr lang="en-US" dirty="0" err="1"/>
              <a:t>Tô</a:t>
            </a:r>
            <a:r>
              <a:rPr lang="en-US" dirty="0"/>
              <a:t> </a:t>
            </a:r>
            <a:r>
              <a:rPr lang="en-US" dirty="0" err="1"/>
              <a:t>Hiến</a:t>
            </a:r>
            <a:r>
              <a:rPr lang="en-US" dirty="0"/>
              <a:t> </a:t>
            </a:r>
            <a:r>
              <a:rPr lang="en-US" dirty="0" err="1"/>
              <a:t>Thành</a:t>
            </a:r>
            <a:r>
              <a:rPr lang="en-US" dirty="0"/>
              <a:t> </a:t>
            </a:r>
            <a:r>
              <a:rPr lang="en-US" dirty="0" err="1"/>
              <a:t>tại</a:t>
            </a:r>
            <a:r>
              <a:rPr lang="en-US" dirty="0"/>
              <a:t> </a:t>
            </a:r>
            <a:r>
              <a:rPr lang="en-US" dirty="0" err="1"/>
              <a:t>Sầm</a:t>
            </a:r>
            <a:r>
              <a:rPr lang="en-US" dirty="0"/>
              <a:t> </a:t>
            </a:r>
            <a:r>
              <a:rPr lang="en-US" dirty="0" err="1"/>
              <a:t>Sơn</a:t>
            </a:r>
            <a:r>
              <a:rPr lang="en-US" dirty="0"/>
              <a:t>, Thanh </a:t>
            </a:r>
            <a:r>
              <a:rPr lang="en-US" dirty="0" err="1"/>
              <a:t>Hóa</a:t>
            </a:r>
            <a:endParaRPr lang="vi-VN" dirty="0"/>
          </a:p>
        </p:txBody>
      </p:sp>
      <p:sp>
        <p:nvSpPr>
          <p:cNvPr id="4" name="Slide Number Placeholder 3"/>
          <p:cNvSpPr>
            <a:spLocks noGrp="1"/>
          </p:cNvSpPr>
          <p:nvPr>
            <p:ph type="sldNum" sz="quarter" idx="5"/>
          </p:nvPr>
        </p:nvSpPr>
        <p:spPr/>
        <p:txBody>
          <a:bodyPr/>
          <a:lstStyle/>
          <a:p>
            <a:fld id="{C1697DEA-6438-456F-8C36-8D27512EE621}" type="slidenum">
              <a:rPr lang="en-US" smtClean="0"/>
              <a:pPr/>
              <a:t>25</a:t>
            </a:fld>
            <a:endParaRPr lang="en-US"/>
          </a:p>
        </p:txBody>
      </p:sp>
    </p:spTree>
    <p:extLst>
      <p:ext uri="{BB962C8B-B14F-4D97-AF65-F5344CB8AC3E}">
        <p14:creationId xmlns:p14="http://schemas.microsoft.com/office/powerpoint/2010/main" val="29172584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fld id="{C1697DEA-6438-456F-8C36-8D27512EE621}" type="slidenum">
              <a:rPr lang="en-US" smtClean="0"/>
              <a:pPr/>
              <a:t>26</a:t>
            </a:fld>
            <a:endParaRPr lang="en-US"/>
          </a:p>
        </p:txBody>
      </p:sp>
    </p:spTree>
    <p:extLst>
      <p:ext uri="{BB962C8B-B14F-4D97-AF65-F5344CB8AC3E}">
        <p14:creationId xmlns:p14="http://schemas.microsoft.com/office/powerpoint/2010/main" val="2926172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0" i="0" dirty="0">
                <a:solidFill>
                  <a:srgbClr val="222222"/>
                </a:solidFill>
                <a:effectLst/>
                <a:latin typeface="robotoB"/>
              </a:rPr>
              <a:t>Thái sư Trần Thủ Độ (1194 - 1264) là người đoạt vương vị cho nhà Trần. Đây là người “đạo diễn” cho một sự thay đổi triều đại; cũng là người mang trọng trách gánh vác Hoàng triều Trần thời kỳ đầu, mở ra một vương triều huy hoàng trong cả việc giữ nước, chống giặc ngoại xâm, lẫn việc xây dựng đất nước. Ông còn là bậc thầy về quân sự, với lòng trung quân, ái quốc tột độ, với sự cai trị đất nước nghiêm minh.</a:t>
            </a:r>
          </a:p>
          <a:p>
            <a:endParaRPr lang="vi-VN" b="0" i="0" dirty="0">
              <a:solidFill>
                <a:srgbClr val="222222"/>
              </a:solidFill>
              <a:effectLst/>
              <a:latin typeface="robotoB"/>
            </a:endParaRPr>
          </a:p>
          <a:p>
            <a:r>
              <a:rPr lang="vi-VN" b="0" i="1" dirty="0">
                <a:solidFill>
                  <a:srgbClr val="000084"/>
                </a:solidFill>
                <a:effectLst/>
                <a:latin typeface="Verdana" panose="020B0604030504040204" pitchFamily="34" charset="0"/>
              </a:rPr>
              <a:t>Ảnh: Tượng thờ Thái sư Trần Thủ Độ tại Thiền viện Trúc Lâm Phương Nam tọa lạc tại ấp Mỹ Nhơn, xã Mỹ Khánh, huyện Phong Điền, TP. Cần Thơ.</a:t>
            </a:r>
            <a:endParaRPr lang="vi-VN" dirty="0"/>
          </a:p>
        </p:txBody>
      </p:sp>
      <p:sp>
        <p:nvSpPr>
          <p:cNvPr id="4" name="Slide Number Placeholder 3"/>
          <p:cNvSpPr>
            <a:spLocks noGrp="1"/>
          </p:cNvSpPr>
          <p:nvPr>
            <p:ph type="sldNum" sz="quarter" idx="5"/>
          </p:nvPr>
        </p:nvSpPr>
        <p:spPr/>
        <p:txBody>
          <a:bodyPr/>
          <a:lstStyle/>
          <a:p>
            <a:fld id="{C1697DEA-6438-456F-8C36-8D27512EE621}" type="slidenum">
              <a:rPr lang="en-US" smtClean="0"/>
              <a:pPr/>
              <a:t>28</a:t>
            </a:fld>
            <a:endParaRPr lang="en-US"/>
          </a:p>
        </p:txBody>
      </p:sp>
    </p:spTree>
    <p:extLst>
      <p:ext uri="{BB962C8B-B14F-4D97-AF65-F5344CB8AC3E}">
        <p14:creationId xmlns:p14="http://schemas.microsoft.com/office/powerpoint/2010/main" val="4353036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0" i="0" dirty="0">
                <a:solidFill>
                  <a:srgbClr val="050505"/>
                </a:solidFill>
                <a:effectLst/>
                <a:latin typeface="Segoe UI Historic" panose="020B0502040204020203" pitchFamily="34" charset="0"/>
              </a:rPr>
              <a:t>Chu Văn An (1292 - 1370) người làng Văn Thôn, huyện Thanh Đàm (nay là huyện Thanh Trì-Hà Nội) đương thời đã nổi tiếng là một nhà giáo tài đức, có nhiều học trò thành đạt. Đời vua Trần Minh Tông, ông được mời làm Tư nghiệp Quốc tử giám để dạy Thái tử học. Đến đời Trần Dụ Tông, triều chính suy vị, bị bọn gian thần lũng đoạn, ông dâng sớ Thất trảm (xin chém 7 kẻ nịnh thần). Vua không nghe, ông bỏ quan về ở ẩn. Với tài năng, đức độ và tính cương trực, ông được coi là tấm gương tiêu biểu cho nhà giáo Việt Nam.</a:t>
            </a:r>
            <a:endParaRPr lang="vi-VN" dirty="0"/>
          </a:p>
        </p:txBody>
      </p:sp>
      <p:sp>
        <p:nvSpPr>
          <p:cNvPr id="4" name="Slide Number Placeholder 3"/>
          <p:cNvSpPr>
            <a:spLocks noGrp="1"/>
          </p:cNvSpPr>
          <p:nvPr>
            <p:ph type="sldNum" sz="quarter" idx="5"/>
          </p:nvPr>
        </p:nvSpPr>
        <p:spPr/>
        <p:txBody>
          <a:bodyPr/>
          <a:lstStyle/>
          <a:p>
            <a:fld id="{C1697DEA-6438-456F-8C36-8D27512EE621}" type="slidenum">
              <a:rPr lang="en-US" smtClean="0"/>
              <a:pPr/>
              <a:t>29</a:t>
            </a:fld>
            <a:endParaRPr lang="en-US"/>
          </a:p>
        </p:txBody>
      </p:sp>
    </p:spTree>
    <p:extLst>
      <p:ext uri="{BB962C8B-B14F-4D97-AF65-F5344CB8AC3E}">
        <p14:creationId xmlns:p14="http://schemas.microsoft.com/office/powerpoint/2010/main" val="24926792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0" i="0" dirty="0">
                <a:solidFill>
                  <a:srgbClr val="333333"/>
                </a:solidFill>
                <a:effectLst/>
                <a:latin typeface="Arial" panose="020B0604020202020204" pitchFamily="34" charset="0"/>
              </a:rPr>
              <a:t>Phạm Phú Thứ (1820-1883) quê làng Đông Bàn, huyện Diên Phước, nay thuộc xã Điện Trung, huyện Điện Bàn, tỉnh Quảng Nam, thông minh từ nhỏ, học rộng, tài cao, làm quan dưới triều Nguyễn. Ông thấy ở triều đình vua trẻ ham mê vui chơi, lơ là việc triều chính trong lúc đất nước đang đứng trước nguy cơ xâm lược của giặc ngoài, đã dũng cảm dâng sớ can gián nhà vua với lời lẽ thẳng thắn và thiết tha. Sớ tâu lên, Phạm Phú Thứ phải trả một giá khá đắt vì tội “phạm thượng. Ông bị cách chức, đày đi khổ sai một năm ở trạm bưu chính Thừa Nông, phía tây nam thành Huế. Tuy nhiên 23 năm sau, khi đã luống tuổi và ở địa vị cao, Phạm Phú Thứ lại một lần nữa dám phê bình vua: “</a:t>
            </a:r>
            <a:r>
              <a:rPr lang="vi-VN" b="0" i="1" dirty="0">
                <a:solidFill>
                  <a:srgbClr val="333333"/>
                </a:solidFill>
                <a:effectLst/>
                <a:latin typeface="Arial" panose="020B0604020202020204" pitchFamily="34" charset="0"/>
              </a:rPr>
              <a:t>Phóng túng, tuần du vô độ</a:t>
            </a:r>
            <a:r>
              <a:rPr lang="vi-VN" b="0" i="0" dirty="0">
                <a:solidFill>
                  <a:srgbClr val="333333"/>
                </a:solidFill>
                <a:effectLst/>
                <a:latin typeface="Arial" panose="020B0604020202020204" pitchFamily="34" charset="0"/>
              </a:rPr>
              <a:t>”. </a:t>
            </a:r>
            <a:endParaRPr lang="vi-VN" dirty="0"/>
          </a:p>
        </p:txBody>
      </p:sp>
      <p:sp>
        <p:nvSpPr>
          <p:cNvPr id="4" name="Slide Number Placeholder 3"/>
          <p:cNvSpPr>
            <a:spLocks noGrp="1"/>
          </p:cNvSpPr>
          <p:nvPr>
            <p:ph type="sldNum" sz="quarter" idx="5"/>
          </p:nvPr>
        </p:nvSpPr>
        <p:spPr/>
        <p:txBody>
          <a:bodyPr/>
          <a:lstStyle/>
          <a:p>
            <a:fld id="{C1697DEA-6438-456F-8C36-8D27512EE621}" type="slidenum">
              <a:rPr lang="en-US" smtClean="0"/>
              <a:pPr/>
              <a:t>30</a:t>
            </a:fld>
            <a:endParaRPr lang="en-US"/>
          </a:p>
        </p:txBody>
      </p:sp>
    </p:spTree>
    <p:extLst>
      <p:ext uri="{BB962C8B-B14F-4D97-AF65-F5344CB8AC3E}">
        <p14:creationId xmlns:p14="http://schemas.microsoft.com/office/powerpoint/2010/main" val="40579334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Action Button: Home 1">
            <a:hlinkClick r:id="" action="ppaction://noaction" highlightClick="1"/>
          </p:cNvPr>
          <p:cNvSpPr/>
          <p:nvPr userDrawn="1"/>
        </p:nvSpPr>
        <p:spPr>
          <a:xfrm>
            <a:off x="25400" y="-25400"/>
            <a:ext cx="381000" cy="381000"/>
          </a:xfrm>
          <a:prstGeom prst="actionButtonHome">
            <a:avLst/>
          </a:prstGeom>
        </p:spPr>
        <p:style>
          <a:lnRef idx="1">
            <a:schemeClr val="accent3"/>
          </a:lnRef>
          <a:fillRef idx="2">
            <a:schemeClr val="accent3"/>
          </a:fillRef>
          <a:effectRef idx="1">
            <a:schemeClr val="accent3"/>
          </a:effectRef>
          <a:fontRef idx="minor">
            <a:schemeClr val="dk1"/>
          </a:fontRef>
        </p:style>
        <p:txBody>
          <a:bodyPr anchor="ctr"/>
          <a:lstStyle/>
          <a:p>
            <a:pPr algn="ctr" eaLnBrk="0" fontAlgn="base" hangingPunct="0">
              <a:spcBef>
                <a:spcPct val="0"/>
              </a:spcBef>
              <a:spcAft>
                <a:spcPct val="0"/>
              </a:spcAft>
              <a:defRPr/>
            </a:pPr>
            <a:endParaRPr lang="en-US">
              <a:solidFill>
                <a:prstClr val="black"/>
              </a:solidFill>
            </a:endParaRPr>
          </a:p>
        </p:txBody>
      </p:sp>
      <p:sp>
        <p:nvSpPr>
          <p:cNvPr id="3"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A77CD9E2-A2C9-46E6-9C82-753E705CBA18}" type="slidenum">
              <a:rPr lang="en-US"/>
              <a:pPr>
                <a:defRPr/>
              </a:pPr>
              <a:t>‹#›</a:t>
            </a:fld>
            <a:endParaRPr lang="en-US"/>
          </a:p>
        </p:txBody>
      </p:sp>
    </p:spTree>
    <p:extLst>
      <p:ext uri="{BB962C8B-B14F-4D97-AF65-F5344CB8AC3E}">
        <p14:creationId xmlns:p14="http://schemas.microsoft.com/office/powerpoint/2010/main" val="36550008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8A65610-77ED-43FC-9930-7B464C28FAB6}"/>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 xmlns:a16="http://schemas.microsoft.com/office/drawing/2014/main" id="{65B2D997-A8DC-4982-A0B4-9DA83F2FD6D0}"/>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9F653B2D-CEB8-4584-AE54-797F87F0C0A6}"/>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 xmlns:a16="http://schemas.microsoft.com/office/drawing/2014/main" id="{7318C003-64CB-4391-9CFD-2A6725158AEF}"/>
              </a:ext>
            </a:extLst>
          </p:cNvPr>
          <p:cNvSpPr>
            <a:spLocks noGrp="1"/>
          </p:cNvSpPr>
          <p:nvPr>
            <p:ph type="dt" sz="half" idx="10"/>
          </p:nvPr>
        </p:nvSpPr>
        <p:spPr/>
        <p:txBody>
          <a:bodyPr/>
          <a:lstStyle/>
          <a:p>
            <a:pPr>
              <a:defRPr/>
            </a:pPr>
            <a:fld id="{3BC17FD1-3C71-40DA-8CC0-2AF9795414D8}" type="datetimeFigureOut">
              <a:rPr lang="en-US" smtClean="0">
                <a:solidFill>
                  <a:srgbClr val="000000"/>
                </a:solidFill>
              </a:rPr>
              <a:pPr>
                <a:defRPr/>
              </a:pPr>
              <a:t>9/26/2021</a:t>
            </a:fld>
            <a:endParaRPr lang="en-US">
              <a:solidFill>
                <a:srgbClr val="000000"/>
              </a:solidFill>
            </a:endParaRPr>
          </a:p>
        </p:txBody>
      </p:sp>
      <p:sp>
        <p:nvSpPr>
          <p:cNvPr id="6" name="Footer Placeholder 5">
            <a:extLst>
              <a:ext uri="{FF2B5EF4-FFF2-40B4-BE49-F238E27FC236}">
                <a16:creationId xmlns="" xmlns:a16="http://schemas.microsoft.com/office/drawing/2014/main" id="{D3265B77-5BEB-43DF-915E-70E5A4315E21}"/>
              </a:ext>
            </a:extLst>
          </p:cNvPr>
          <p:cNvSpPr>
            <a:spLocks noGrp="1"/>
          </p:cNvSpPr>
          <p:nvPr>
            <p:ph type="ftr" sz="quarter" idx="11"/>
          </p:nvPr>
        </p:nvSpPr>
        <p:spPr/>
        <p:txBody>
          <a:bodyPr/>
          <a:lstStyle/>
          <a:p>
            <a:pPr>
              <a:defRPr/>
            </a:pPr>
            <a:endParaRPr lang="en-US">
              <a:solidFill>
                <a:srgbClr val="000000"/>
              </a:solidFill>
            </a:endParaRPr>
          </a:p>
        </p:txBody>
      </p:sp>
      <p:sp>
        <p:nvSpPr>
          <p:cNvPr id="7" name="Slide Number Placeholder 6">
            <a:extLst>
              <a:ext uri="{FF2B5EF4-FFF2-40B4-BE49-F238E27FC236}">
                <a16:creationId xmlns="" xmlns:a16="http://schemas.microsoft.com/office/drawing/2014/main" id="{2EDBD323-F990-4AB9-84F9-3507F8B4EA3A}"/>
              </a:ext>
            </a:extLst>
          </p:cNvPr>
          <p:cNvSpPr>
            <a:spLocks noGrp="1"/>
          </p:cNvSpPr>
          <p:nvPr>
            <p:ph type="sldNum" sz="quarter" idx="12"/>
          </p:nvPr>
        </p:nvSpPr>
        <p:spPr/>
        <p:txBody>
          <a:bodyPr/>
          <a:lstStyle/>
          <a:p>
            <a:pPr>
              <a:defRPr/>
            </a:pPr>
            <a:fld id="{BD5C4C0D-ABC0-4ABB-9DC4-3A4B8F86093D}"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535633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8EB406C-471C-4BD5-88B3-4DA8D101AFA8}"/>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 xmlns:a16="http://schemas.microsoft.com/office/drawing/2014/main" id="{0E7984DF-85AC-4F31-B922-39D39FFB3E22}"/>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 xmlns:a16="http://schemas.microsoft.com/office/drawing/2014/main" id="{3BCA9FA1-44EF-4C47-8F7C-5AD77285F10F}"/>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 xmlns:a16="http://schemas.microsoft.com/office/drawing/2014/main" id="{6282DD16-7656-4BBA-809E-5794FAD5F1C8}"/>
              </a:ext>
            </a:extLst>
          </p:cNvPr>
          <p:cNvSpPr>
            <a:spLocks noGrp="1"/>
          </p:cNvSpPr>
          <p:nvPr>
            <p:ph type="dt" sz="half" idx="10"/>
          </p:nvPr>
        </p:nvSpPr>
        <p:spPr/>
        <p:txBody>
          <a:bodyPr/>
          <a:lstStyle/>
          <a:p>
            <a:pPr>
              <a:defRPr/>
            </a:pPr>
            <a:fld id="{C3A9B75B-B022-4720-9FD3-D05A0BEFC3B4}" type="datetimeFigureOut">
              <a:rPr lang="en-US" smtClean="0">
                <a:solidFill>
                  <a:srgbClr val="000000"/>
                </a:solidFill>
              </a:rPr>
              <a:pPr>
                <a:defRPr/>
              </a:pPr>
              <a:t>9/26/2021</a:t>
            </a:fld>
            <a:endParaRPr lang="en-US">
              <a:solidFill>
                <a:srgbClr val="000000"/>
              </a:solidFill>
            </a:endParaRPr>
          </a:p>
        </p:txBody>
      </p:sp>
      <p:sp>
        <p:nvSpPr>
          <p:cNvPr id="6" name="Footer Placeholder 5">
            <a:extLst>
              <a:ext uri="{FF2B5EF4-FFF2-40B4-BE49-F238E27FC236}">
                <a16:creationId xmlns="" xmlns:a16="http://schemas.microsoft.com/office/drawing/2014/main" id="{1C83A8AB-8EFB-4010-8512-0E3C57EEA1E9}"/>
              </a:ext>
            </a:extLst>
          </p:cNvPr>
          <p:cNvSpPr>
            <a:spLocks noGrp="1"/>
          </p:cNvSpPr>
          <p:nvPr>
            <p:ph type="ftr" sz="quarter" idx="11"/>
          </p:nvPr>
        </p:nvSpPr>
        <p:spPr/>
        <p:txBody>
          <a:bodyPr/>
          <a:lstStyle/>
          <a:p>
            <a:pPr>
              <a:defRPr/>
            </a:pPr>
            <a:endParaRPr lang="en-US">
              <a:solidFill>
                <a:srgbClr val="000000"/>
              </a:solidFill>
            </a:endParaRPr>
          </a:p>
        </p:txBody>
      </p:sp>
      <p:sp>
        <p:nvSpPr>
          <p:cNvPr id="7" name="Slide Number Placeholder 6">
            <a:extLst>
              <a:ext uri="{FF2B5EF4-FFF2-40B4-BE49-F238E27FC236}">
                <a16:creationId xmlns="" xmlns:a16="http://schemas.microsoft.com/office/drawing/2014/main" id="{14D871FE-3814-40D7-B0FE-4B1B9886A26F}"/>
              </a:ext>
            </a:extLst>
          </p:cNvPr>
          <p:cNvSpPr>
            <a:spLocks noGrp="1"/>
          </p:cNvSpPr>
          <p:nvPr>
            <p:ph type="sldNum" sz="quarter" idx="12"/>
          </p:nvPr>
        </p:nvSpPr>
        <p:spPr/>
        <p:txBody>
          <a:bodyPr/>
          <a:lstStyle/>
          <a:p>
            <a:pPr>
              <a:defRPr/>
            </a:pPr>
            <a:fld id="{E72F4674-66AE-43F3-8C08-72F0EB903D69}"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94470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6C61A0B-6DF3-4B8A-B095-31F3772CE67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849602E3-4A64-46DB-8609-3E580BEEB89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2AE9DF0A-0341-489C-A2C3-01EBDBC1DF39}"/>
              </a:ext>
            </a:extLst>
          </p:cNvPr>
          <p:cNvSpPr>
            <a:spLocks noGrp="1"/>
          </p:cNvSpPr>
          <p:nvPr>
            <p:ph type="dt" sz="half" idx="10"/>
          </p:nvPr>
        </p:nvSpPr>
        <p:spPr/>
        <p:txBody>
          <a:bodyPr/>
          <a:lstStyle/>
          <a:p>
            <a:pPr>
              <a:defRPr/>
            </a:pPr>
            <a:fld id="{FBBFCE11-C4B4-4BFE-8B78-F36357C99F26}" type="datetimeFigureOut">
              <a:rPr lang="en-US" smtClean="0">
                <a:solidFill>
                  <a:srgbClr val="000000"/>
                </a:solidFill>
              </a:rPr>
              <a:pPr>
                <a:defRPr/>
              </a:pPr>
              <a:t>9/26/2021</a:t>
            </a:fld>
            <a:endParaRPr lang="en-US">
              <a:solidFill>
                <a:srgbClr val="000000"/>
              </a:solidFill>
            </a:endParaRPr>
          </a:p>
        </p:txBody>
      </p:sp>
      <p:sp>
        <p:nvSpPr>
          <p:cNvPr id="5" name="Footer Placeholder 4">
            <a:extLst>
              <a:ext uri="{FF2B5EF4-FFF2-40B4-BE49-F238E27FC236}">
                <a16:creationId xmlns="" xmlns:a16="http://schemas.microsoft.com/office/drawing/2014/main" id="{EB8ECC42-6169-4783-B280-6DBF0E15B73A}"/>
              </a:ext>
            </a:extLst>
          </p:cNvPr>
          <p:cNvSpPr>
            <a:spLocks noGrp="1"/>
          </p:cNvSpPr>
          <p:nvPr>
            <p:ph type="ftr" sz="quarter" idx="11"/>
          </p:nvPr>
        </p:nvSpPr>
        <p:spPr/>
        <p:txBody>
          <a:bodyPr/>
          <a:lstStyle/>
          <a:p>
            <a:pPr>
              <a:defRPr/>
            </a:pPr>
            <a:endParaRPr lang="en-US">
              <a:solidFill>
                <a:srgbClr val="000000"/>
              </a:solidFill>
            </a:endParaRPr>
          </a:p>
        </p:txBody>
      </p:sp>
      <p:sp>
        <p:nvSpPr>
          <p:cNvPr id="6" name="Slide Number Placeholder 5">
            <a:extLst>
              <a:ext uri="{FF2B5EF4-FFF2-40B4-BE49-F238E27FC236}">
                <a16:creationId xmlns="" xmlns:a16="http://schemas.microsoft.com/office/drawing/2014/main" id="{059E8E89-63F6-4146-9AFE-32E84167715A}"/>
              </a:ext>
            </a:extLst>
          </p:cNvPr>
          <p:cNvSpPr>
            <a:spLocks noGrp="1"/>
          </p:cNvSpPr>
          <p:nvPr>
            <p:ph type="sldNum" sz="quarter" idx="12"/>
          </p:nvPr>
        </p:nvSpPr>
        <p:spPr/>
        <p:txBody>
          <a:bodyPr/>
          <a:lstStyle/>
          <a:p>
            <a:pPr>
              <a:defRPr/>
            </a:pPr>
            <a:fld id="{B11D34DA-F9B7-4F4A-9C11-F1761C1A11C3}"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538953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C6449ABD-01CB-4303-8E61-290BA175D081}"/>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8837B401-909F-446D-B2EE-548C1FF7C3D3}"/>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B204D157-FF9D-4A35-90B3-A6E355DACAE4}"/>
              </a:ext>
            </a:extLst>
          </p:cNvPr>
          <p:cNvSpPr>
            <a:spLocks noGrp="1"/>
          </p:cNvSpPr>
          <p:nvPr>
            <p:ph type="dt" sz="half" idx="10"/>
          </p:nvPr>
        </p:nvSpPr>
        <p:spPr/>
        <p:txBody>
          <a:bodyPr/>
          <a:lstStyle/>
          <a:p>
            <a:pPr>
              <a:defRPr/>
            </a:pPr>
            <a:fld id="{FCB0AF45-F7DC-4488-B22F-18FACA1239BF}" type="datetimeFigureOut">
              <a:rPr lang="en-US" smtClean="0">
                <a:solidFill>
                  <a:srgbClr val="000000"/>
                </a:solidFill>
              </a:rPr>
              <a:pPr>
                <a:defRPr/>
              </a:pPr>
              <a:t>9/26/2021</a:t>
            </a:fld>
            <a:endParaRPr lang="en-US">
              <a:solidFill>
                <a:srgbClr val="000000"/>
              </a:solidFill>
            </a:endParaRPr>
          </a:p>
        </p:txBody>
      </p:sp>
      <p:sp>
        <p:nvSpPr>
          <p:cNvPr id="5" name="Footer Placeholder 4">
            <a:extLst>
              <a:ext uri="{FF2B5EF4-FFF2-40B4-BE49-F238E27FC236}">
                <a16:creationId xmlns="" xmlns:a16="http://schemas.microsoft.com/office/drawing/2014/main" id="{4EE77EBA-308B-4312-B308-67E8EE7736F2}"/>
              </a:ext>
            </a:extLst>
          </p:cNvPr>
          <p:cNvSpPr>
            <a:spLocks noGrp="1"/>
          </p:cNvSpPr>
          <p:nvPr>
            <p:ph type="ftr" sz="quarter" idx="11"/>
          </p:nvPr>
        </p:nvSpPr>
        <p:spPr/>
        <p:txBody>
          <a:bodyPr/>
          <a:lstStyle/>
          <a:p>
            <a:pPr>
              <a:defRPr/>
            </a:pPr>
            <a:endParaRPr lang="en-US">
              <a:solidFill>
                <a:srgbClr val="000000"/>
              </a:solidFill>
            </a:endParaRPr>
          </a:p>
        </p:txBody>
      </p:sp>
      <p:sp>
        <p:nvSpPr>
          <p:cNvPr id="6" name="Slide Number Placeholder 5">
            <a:extLst>
              <a:ext uri="{FF2B5EF4-FFF2-40B4-BE49-F238E27FC236}">
                <a16:creationId xmlns="" xmlns:a16="http://schemas.microsoft.com/office/drawing/2014/main" id="{4ABFD82A-45C7-4E3F-AD28-F506BC511E96}"/>
              </a:ext>
            </a:extLst>
          </p:cNvPr>
          <p:cNvSpPr>
            <a:spLocks noGrp="1"/>
          </p:cNvSpPr>
          <p:nvPr>
            <p:ph type="sldNum" sz="quarter" idx="12"/>
          </p:nvPr>
        </p:nvSpPr>
        <p:spPr/>
        <p:txBody>
          <a:bodyPr/>
          <a:lstStyle/>
          <a:p>
            <a:pPr>
              <a:defRPr/>
            </a:pPr>
            <a:fld id="{E596AEFE-B672-43E9-A351-35C6C31DC2B1}"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364879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fld id="{A59E849B-1FB3-473A-977B-A5F5AB85495C}" type="datetimeFigureOut">
              <a:rPr lang="en-US">
                <a:solidFill>
                  <a:srgbClr val="000000"/>
                </a:solidFill>
              </a:rPr>
              <a:pPr>
                <a:defRPr/>
              </a:pPr>
              <a:t>9/26/2021</a:t>
            </a:fld>
            <a:endParaRPr lang="en-US">
              <a:solidFill>
                <a:srgbClr val="000000"/>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B0483051-2B5C-426C-91A3-9E5F06E2F4E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749347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FA517EF-DD1B-4C51-B762-6BBFA5922F62}"/>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 xmlns:a16="http://schemas.microsoft.com/office/drawing/2014/main" id="{6786FE1B-B9C3-47CF-A7DE-296B752FDDCE}"/>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 xmlns:a16="http://schemas.microsoft.com/office/drawing/2014/main" id="{8FBC7A7A-35E4-4C64-A167-F4A85754BB0E}"/>
              </a:ext>
            </a:extLst>
          </p:cNvPr>
          <p:cNvSpPr>
            <a:spLocks noGrp="1"/>
          </p:cNvSpPr>
          <p:nvPr>
            <p:ph type="dt" sz="half" idx="10"/>
          </p:nvPr>
        </p:nvSpPr>
        <p:spPr/>
        <p:txBody>
          <a:bodyPr/>
          <a:lstStyle/>
          <a:p>
            <a:pPr>
              <a:defRPr/>
            </a:pPr>
            <a:fld id="{D6B995E1-F36C-461A-9014-69603EB84303}" type="datetimeFigureOut">
              <a:rPr lang="en-US" smtClean="0">
                <a:solidFill>
                  <a:srgbClr val="000000"/>
                </a:solidFill>
              </a:rPr>
              <a:pPr>
                <a:defRPr/>
              </a:pPr>
              <a:t>9/26/2021</a:t>
            </a:fld>
            <a:endParaRPr lang="en-US">
              <a:solidFill>
                <a:srgbClr val="000000"/>
              </a:solidFill>
            </a:endParaRPr>
          </a:p>
        </p:txBody>
      </p:sp>
      <p:sp>
        <p:nvSpPr>
          <p:cNvPr id="5" name="Footer Placeholder 4">
            <a:extLst>
              <a:ext uri="{FF2B5EF4-FFF2-40B4-BE49-F238E27FC236}">
                <a16:creationId xmlns="" xmlns:a16="http://schemas.microsoft.com/office/drawing/2014/main" id="{370291ED-DD80-4240-BC31-2D734BC0EC33}"/>
              </a:ext>
            </a:extLst>
          </p:cNvPr>
          <p:cNvSpPr>
            <a:spLocks noGrp="1"/>
          </p:cNvSpPr>
          <p:nvPr>
            <p:ph type="ftr" sz="quarter" idx="11"/>
          </p:nvPr>
        </p:nvSpPr>
        <p:spPr/>
        <p:txBody>
          <a:bodyPr/>
          <a:lstStyle/>
          <a:p>
            <a:pPr>
              <a:defRPr/>
            </a:pPr>
            <a:endParaRPr lang="en-US">
              <a:solidFill>
                <a:srgbClr val="000000"/>
              </a:solidFill>
            </a:endParaRPr>
          </a:p>
        </p:txBody>
      </p:sp>
      <p:sp>
        <p:nvSpPr>
          <p:cNvPr id="6" name="Slide Number Placeholder 5">
            <a:extLst>
              <a:ext uri="{FF2B5EF4-FFF2-40B4-BE49-F238E27FC236}">
                <a16:creationId xmlns="" xmlns:a16="http://schemas.microsoft.com/office/drawing/2014/main" id="{2D8BFCB6-A552-4E91-8DA4-5CA40B9F79A6}"/>
              </a:ext>
            </a:extLst>
          </p:cNvPr>
          <p:cNvSpPr>
            <a:spLocks noGrp="1"/>
          </p:cNvSpPr>
          <p:nvPr>
            <p:ph type="sldNum" sz="quarter" idx="12"/>
          </p:nvPr>
        </p:nvSpPr>
        <p:spPr/>
        <p:txBody>
          <a:bodyPr/>
          <a:lstStyle/>
          <a:p>
            <a:pPr>
              <a:defRPr/>
            </a:pPr>
            <a:fld id="{906FA8F8-94BC-4BF1-87DA-1C683BB016B8}"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350520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21E5BB4-25DA-44D1-A968-282779ECA4F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2DB4960A-98BA-494C-B6BD-50A201ADD42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E8578C59-FA6F-4128-8E00-8E634D500CDC}"/>
              </a:ext>
            </a:extLst>
          </p:cNvPr>
          <p:cNvSpPr>
            <a:spLocks noGrp="1"/>
          </p:cNvSpPr>
          <p:nvPr>
            <p:ph type="dt" sz="half" idx="10"/>
          </p:nvPr>
        </p:nvSpPr>
        <p:spPr/>
        <p:txBody>
          <a:bodyPr/>
          <a:lstStyle/>
          <a:p>
            <a:pPr>
              <a:defRPr/>
            </a:pPr>
            <a:fld id="{A59E849B-1FB3-473A-977B-A5F5AB85495C}" type="datetimeFigureOut">
              <a:rPr lang="en-US" smtClean="0">
                <a:solidFill>
                  <a:srgbClr val="000000"/>
                </a:solidFill>
              </a:rPr>
              <a:pPr>
                <a:defRPr/>
              </a:pPr>
              <a:t>9/26/2021</a:t>
            </a:fld>
            <a:endParaRPr lang="en-US">
              <a:solidFill>
                <a:srgbClr val="000000"/>
              </a:solidFill>
            </a:endParaRPr>
          </a:p>
        </p:txBody>
      </p:sp>
      <p:sp>
        <p:nvSpPr>
          <p:cNvPr id="5" name="Footer Placeholder 4">
            <a:extLst>
              <a:ext uri="{FF2B5EF4-FFF2-40B4-BE49-F238E27FC236}">
                <a16:creationId xmlns="" xmlns:a16="http://schemas.microsoft.com/office/drawing/2014/main" id="{14DE3D78-26A2-4DB7-9454-42E7F66F73A1}"/>
              </a:ext>
            </a:extLst>
          </p:cNvPr>
          <p:cNvSpPr>
            <a:spLocks noGrp="1"/>
          </p:cNvSpPr>
          <p:nvPr>
            <p:ph type="ftr" sz="quarter" idx="11"/>
          </p:nvPr>
        </p:nvSpPr>
        <p:spPr/>
        <p:txBody>
          <a:bodyPr/>
          <a:lstStyle/>
          <a:p>
            <a:pPr>
              <a:defRPr/>
            </a:pPr>
            <a:endParaRPr lang="en-US">
              <a:solidFill>
                <a:srgbClr val="000000"/>
              </a:solidFill>
            </a:endParaRPr>
          </a:p>
        </p:txBody>
      </p:sp>
      <p:sp>
        <p:nvSpPr>
          <p:cNvPr id="6" name="Slide Number Placeholder 5">
            <a:extLst>
              <a:ext uri="{FF2B5EF4-FFF2-40B4-BE49-F238E27FC236}">
                <a16:creationId xmlns="" xmlns:a16="http://schemas.microsoft.com/office/drawing/2014/main" id="{E150B7C3-71C4-4480-B16D-C272FF694055}"/>
              </a:ext>
            </a:extLst>
          </p:cNvPr>
          <p:cNvSpPr>
            <a:spLocks noGrp="1"/>
          </p:cNvSpPr>
          <p:nvPr>
            <p:ph type="sldNum" sz="quarter" idx="12"/>
          </p:nvPr>
        </p:nvSpPr>
        <p:spPr/>
        <p:txBody>
          <a:bodyPr/>
          <a:lstStyle/>
          <a:p>
            <a:pPr>
              <a:defRPr/>
            </a:pPr>
            <a:fld id="{B0483051-2B5C-426C-91A3-9E5F06E2F4EB}"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680585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F615ACD-84DB-45D2-B6BD-F863620EC36C}"/>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 xmlns:a16="http://schemas.microsoft.com/office/drawing/2014/main" id="{F68408BF-0475-4443-A3C9-3005018D650A}"/>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00B69CEB-FDE6-4851-A375-B27E5C5BF842}"/>
              </a:ext>
            </a:extLst>
          </p:cNvPr>
          <p:cNvSpPr>
            <a:spLocks noGrp="1"/>
          </p:cNvSpPr>
          <p:nvPr>
            <p:ph type="dt" sz="half" idx="10"/>
          </p:nvPr>
        </p:nvSpPr>
        <p:spPr/>
        <p:txBody>
          <a:bodyPr/>
          <a:lstStyle/>
          <a:p>
            <a:pPr>
              <a:defRPr/>
            </a:pPr>
            <a:fld id="{4406E6B6-0824-432D-9481-CC491E744EF2}" type="datetimeFigureOut">
              <a:rPr lang="en-US" smtClean="0">
                <a:solidFill>
                  <a:srgbClr val="000000"/>
                </a:solidFill>
              </a:rPr>
              <a:pPr>
                <a:defRPr/>
              </a:pPr>
              <a:t>9/26/2021</a:t>
            </a:fld>
            <a:endParaRPr lang="en-US">
              <a:solidFill>
                <a:srgbClr val="000000"/>
              </a:solidFill>
            </a:endParaRPr>
          </a:p>
        </p:txBody>
      </p:sp>
      <p:sp>
        <p:nvSpPr>
          <p:cNvPr id="5" name="Footer Placeholder 4">
            <a:extLst>
              <a:ext uri="{FF2B5EF4-FFF2-40B4-BE49-F238E27FC236}">
                <a16:creationId xmlns="" xmlns:a16="http://schemas.microsoft.com/office/drawing/2014/main" id="{EE46855F-9AA0-4EE5-A1B7-E5E7D7C246E9}"/>
              </a:ext>
            </a:extLst>
          </p:cNvPr>
          <p:cNvSpPr>
            <a:spLocks noGrp="1"/>
          </p:cNvSpPr>
          <p:nvPr>
            <p:ph type="ftr" sz="quarter" idx="11"/>
          </p:nvPr>
        </p:nvSpPr>
        <p:spPr/>
        <p:txBody>
          <a:bodyPr/>
          <a:lstStyle/>
          <a:p>
            <a:pPr>
              <a:defRPr/>
            </a:pPr>
            <a:endParaRPr lang="en-US">
              <a:solidFill>
                <a:srgbClr val="000000"/>
              </a:solidFill>
            </a:endParaRPr>
          </a:p>
        </p:txBody>
      </p:sp>
      <p:sp>
        <p:nvSpPr>
          <p:cNvPr id="6" name="Slide Number Placeholder 5">
            <a:extLst>
              <a:ext uri="{FF2B5EF4-FFF2-40B4-BE49-F238E27FC236}">
                <a16:creationId xmlns="" xmlns:a16="http://schemas.microsoft.com/office/drawing/2014/main" id="{9E7A6E25-874B-4CFA-863C-CC8672D40970}"/>
              </a:ext>
            </a:extLst>
          </p:cNvPr>
          <p:cNvSpPr>
            <a:spLocks noGrp="1"/>
          </p:cNvSpPr>
          <p:nvPr>
            <p:ph type="sldNum" sz="quarter" idx="12"/>
          </p:nvPr>
        </p:nvSpPr>
        <p:spPr/>
        <p:txBody>
          <a:bodyPr/>
          <a:lstStyle/>
          <a:p>
            <a:pPr>
              <a:defRPr/>
            </a:pPr>
            <a:fld id="{8B18386C-568E-46EE-9B6E-2C457FE3CB26}"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481275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4EAAE0E-5F70-40EC-8091-FBD65293B9D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E829ACBA-D969-44EA-945C-D683D9D471DC}"/>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1AD604E2-925D-4FF6-9DFF-41BE7952C07D}"/>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43689A71-1A27-4CFE-A091-0ECECCE3DCA8}"/>
              </a:ext>
            </a:extLst>
          </p:cNvPr>
          <p:cNvSpPr>
            <a:spLocks noGrp="1"/>
          </p:cNvSpPr>
          <p:nvPr>
            <p:ph type="dt" sz="half" idx="10"/>
          </p:nvPr>
        </p:nvSpPr>
        <p:spPr/>
        <p:txBody>
          <a:bodyPr/>
          <a:lstStyle/>
          <a:p>
            <a:pPr>
              <a:defRPr/>
            </a:pPr>
            <a:fld id="{2F2914CC-9C6B-4EAB-AC91-27DFDCC6D560}" type="datetimeFigureOut">
              <a:rPr lang="en-US" smtClean="0">
                <a:solidFill>
                  <a:srgbClr val="000000"/>
                </a:solidFill>
              </a:rPr>
              <a:pPr>
                <a:defRPr/>
              </a:pPr>
              <a:t>9/26/2021</a:t>
            </a:fld>
            <a:endParaRPr lang="en-US">
              <a:solidFill>
                <a:srgbClr val="000000"/>
              </a:solidFill>
            </a:endParaRPr>
          </a:p>
        </p:txBody>
      </p:sp>
      <p:sp>
        <p:nvSpPr>
          <p:cNvPr id="6" name="Footer Placeholder 5">
            <a:extLst>
              <a:ext uri="{FF2B5EF4-FFF2-40B4-BE49-F238E27FC236}">
                <a16:creationId xmlns="" xmlns:a16="http://schemas.microsoft.com/office/drawing/2014/main" id="{495EDE7E-3E65-43C9-8398-954CFB2E61EF}"/>
              </a:ext>
            </a:extLst>
          </p:cNvPr>
          <p:cNvSpPr>
            <a:spLocks noGrp="1"/>
          </p:cNvSpPr>
          <p:nvPr>
            <p:ph type="ftr" sz="quarter" idx="11"/>
          </p:nvPr>
        </p:nvSpPr>
        <p:spPr/>
        <p:txBody>
          <a:bodyPr/>
          <a:lstStyle/>
          <a:p>
            <a:pPr>
              <a:defRPr/>
            </a:pPr>
            <a:endParaRPr lang="en-US">
              <a:solidFill>
                <a:srgbClr val="000000"/>
              </a:solidFill>
            </a:endParaRPr>
          </a:p>
        </p:txBody>
      </p:sp>
      <p:sp>
        <p:nvSpPr>
          <p:cNvPr id="7" name="Slide Number Placeholder 6">
            <a:extLst>
              <a:ext uri="{FF2B5EF4-FFF2-40B4-BE49-F238E27FC236}">
                <a16:creationId xmlns="" xmlns:a16="http://schemas.microsoft.com/office/drawing/2014/main" id="{F3445AEA-D920-4BC6-A441-D50228149492}"/>
              </a:ext>
            </a:extLst>
          </p:cNvPr>
          <p:cNvSpPr>
            <a:spLocks noGrp="1"/>
          </p:cNvSpPr>
          <p:nvPr>
            <p:ph type="sldNum" sz="quarter" idx="12"/>
          </p:nvPr>
        </p:nvSpPr>
        <p:spPr/>
        <p:txBody>
          <a:bodyPr/>
          <a:lstStyle/>
          <a:p>
            <a:pPr>
              <a:defRPr/>
            </a:pPr>
            <a:fld id="{8D704BFC-E870-4E94-96D8-810C7B80F6E0}"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18165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75F352B-F299-4345-BA89-1F7F6815CEA0}"/>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EDB00BD0-9124-4718-8E6B-7B36404F57C5}"/>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174D5C2F-E210-4E8A-B85C-9B5706088BC6}"/>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0102E687-98B5-40EB-854D-C90DB05939EB}"/>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69B0AAC7-2E17-4787-8393-22E2FAF4B6FD}"/>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D6B61EC3-3111-4207-AD00-471110DA8558}"/>
              </a:ext>
            </a:extLst>
          </p:cNvPr>
          <p:cNvSpPr>
            <a:spLocks noGrp="1"/>
          </p:cNvSpPr>
          <p:nvPr>
            <p:ph type="dt" sz="half" idx="10"/>
          </p:nvPr>
        </p:nvSpPr>
        <p:spPr/>
        <p:txBody>
          <a:bodyPr/>
          <a:lstStyle/>
          <a:p>
            <a:pPr>
              <a:defRPr/>
            </a:pPr>
            <a:fld id="{2219FBBC-A62E-43D5-BDA9-BED4BD4DEE1B}" type="datetimeFigureOut">
              <a:rPr lang="en-US" smtClean="0">
                <a:solidFill>
                  <a:srgbClr val="000000"/>
                </a:solidFill>
              </a:rPr>
              <a:pPr>
                <a:defRPr/>
              </a:pPr>
              <a:t>9/26/2021</a:t>
            </a:fld>
            <a:endParaRPr lang="en-US">
              <a:solidFill>
                <a:srgbClr val="000000"/>
              </a:solidFill>
            </a:endParaRPr>
          </a:p>
        </p:txBody>
      </p:sp>
      <p:sp>
        <p:nvSpPr>
          <p:cNvPr id="8" name="Footer Placeholder 7">
            <a:extLst>
              <a:ext uri="{FF2B5EF4-FFF2-40B4-BE49-F238E27FC236}">
                <a16:creationId xmlns="" xmlns:a16="http://schemas.microsoft.com/office/drawing/2014/main" id="{981E352C-E488-42A8-BE3C-FD867EAA2B90}"/>
              </a:ext>
            </a:extLst>
          </p:cNvPr>
          <p:cNvSpPr>
            <a:spLocks noGrp="1"/>
          </p:cNvSpPr>
          <p:nvPr>
            <p:ph type="ftr" sz="quarter" idx="11"/>
          </p:nvPr>
        </p:nvSpPr>
        <p:spPr/>
        <p:txBody>
          <a:bodyPr/>
          <a:lstStyle/>
          <a:p>
            <a:pPr>
              <a:defRPr/>
            </a:pPr>
            <a:endParaRPr lang="en-US">
              <a:solidFill>
                <a:srgbClr val="000000"/>
              </a:solidFill>
            </a:endParaRPr>
          </a:p>
        </p:txBody>
      </p:sp>
      <p:sp>
        <p:nvSpPr>
          <p:cNvPr id="9" name="Slide Number Placeholder 8">
            <a:extLst>
              <a:ext uri="{FF2B5EF4-FFF2-40B4-BE49-F238E27FC236}">
                <a16:creationId xmlns="" xmlns:a16="http://schemas.microsoft.com/office/drawing/2014/main" id="{359DAB0C-9003-468B-8156-AB20AFB52F8E}"/>
              </a:ext>
            </a:extLst>
          </p:cNvPr>
          <p:cNvSpPr>
            <a:spLocks noGrp="1"/>
          </p:cNvSpPr>
          <p:nvPr>
            <p:ph type="sldNum" sz="quarter" idx="12"/>
          </p:nvPr>
        </p:nvSpPr>
        <p:spPr/>
        <p:txBody>
          <a:bodyPr/>
          <a:lstStyle/>
          <a:p>
            <a:pPr>
              <a:defRPr/>
            </a:pPr>
            <a:fld id="{FCD58D34-0B0D-40DE-88B2-FE542EF88568}"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026991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0A20F57-9CF7-442C-9CC2-750ED0C2087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295A0E70-FFED-463F-A819-AA55379E1BC9}"/>
              </a:ext>
            </a:extLst>
          </p:cNvPr>
          <p:cNvSpPr>
            <a:spLocks noGrp="1"/>
          </p:cNvSpPr>
          <p:nvPr>
            <p:ph type="dt" sz="half" idx="10"/>
          </p:nvPr>
        </p:nvSpPr>
        <p:spPr/>
        <p:txBody>
          <a:bodyPr/>
          <a:lstStyle/>
          <a:p>
            <a:pPr>
              <a:defRPr/>
            </a:pPr>
            <a:fld id="{079AF37B-A427-4278-8194-26C68D2F9A85}" type="datetimeFigureOut">
              <a:rPr lang="en-US" smtClean="0">
                <a:solidFill>
                  <a:srgbClr val="000000"/>
                </a:solidFill>
              </a:rPr>
              <a:pPr>
                <a:defRPr/>
              </a:pPr>
              <a:t>9/26/2021</a:t>
            </a:fld>
            <a:endParaRPr lang="en-US">
              <a:solidFill>
                <a:srgbClr val="000000"/>
              </a:solidFill>
            </a:endParaRPr>
          </a:p>
        </p:txBody>
      </p:sp>
      <p:sp>
        <p:nvSpPr>
          <p:cNvPr id="4" name="Footer Placeholder 3">
            <a:extLst>
              <a:ext uri="{FF2B5EF4-FFF2-40B4-BE49-F238E27FC236}">
                <a16:creationId xmlns="" xmlns:a16="http://schemas.microsoft.com/office/drawing/2014/main" id="{EC615B2E-2141-4334-8973-3D2D1CB8DEA0}"/>
              </a:ext>
            </a:extLst>
          </p:cNvPr>
          <p:cNvSpPr>
            <a:spLocks noGrp="1"/>
          </p:cNvSpPr>
          <p:nvPr>
            <p:ph type="ftr" sz="quarter" idx="11"/>
          </p:nvPr>
        </p:nvSpPr>
        <p:spPr/>
        <p:txBody>
          <a:bodyPr/>
          <a:lstStyle/>
          <a:p>
            <a:pPr>
              <a:defRPr/>
            </a:pPr>
            <a:endParaRPr lang="en-US">
              <a:solidFill>
                <a:srgbClr val="000000"/>
              </a:solidFill>
            </a:endParaRPr>
          </a:p>
        </p:txBody>
      </p:sp>
      <p:sp>
        <p:nvSpPr>
          <p:cNvPr id="5" name="Slide Number Placeholder 4">
            <a:extLst>
              <a:ext uri="{FF2B5EF4-FFF2-40B4-BE49-F238E27FC236}">
                <a16:creationId xmlns="" xmlns:a16="http://schemas.microsoft.com/office/drawing/2014/main" id="{132393BC-A640-4801-B68A-0C694517FA65}"/>
              </a:ext>
            </a:extLst>
          </p:cNvPr>
          <p:cNvSpPr>
            <a:spLocks noGrp="1"/>
          </p:cNvSpPr>
          <p:nvPr>
            <p:ph type="sldNum" sz="quarter" idx="12"/>
          </p:nvPr>
        </p:nvSpPr>
        <p:spPr/>
        <p:txBody>
          <a:bodyPr/>
          <a:lstStyle/>
          <a:p>
            <a:pPr>
              <a:defRPr/>
            </a:pPr>
            <a:fld id="{138B2764-C3DD-4956-95E1-29BCB827A168}"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124605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06251493-0118-4FF2-8EDE-57FE8DDFE130}"/>
              </a:ext>
            </a:extLst>
          </p:cNvPr>
          <p:cNvSpPr>
            <a:spLocks noGrp="1"/>
          </p:cNvSpPr>
          <p:nvPr>
            <p:ph type="dt" sz="half" idx="10"/>
          </p:nvPr>
        </p:nvSpPr>
        <p:spPr/>
        <p:txBody>
          <a:bodyPr/>
          <a:lstStyle/>
          <a:p>
            <a:pPr>
              <a:defRPr/>
            </a:pPr>
            <a:fld id="{CD26183C-97AD-43BC-A846-971B6E9AB2A3}" type="datetimeFigureOut">
              <a:rPr lang="en-US" smtClean="0">
                <a:solidFill>
                  <a:srgbClr val="000000"/>
                </a:solidFill>
              </a:rPr>
              <a:pPr>
                <a:defRPr/>
              </a:pPr>
              <a:t>9/26/2021</a:t>
            </a:fld>
            <a:endParaRPr lang="en-US">
              <a:solidFill>
                <a:srgbClr val="000000"/>
              </a:solidFill>
            </a:endParaRPr>
          </a:p>
        </p:txBody>
      </p:sp>
      <p:sp>
        <p:nvSpPr>
          <p:cNvPr id="3" name="Footer Placeholder 2">
            <a:extLst>
              <a:ext uri="{FF2B5EF4-FFF2-40B4-BE49-F238E27FC236}">
                <a16:creationId xmlns="" xmlns:a16="http://schemas.microsoft.com/office/drawing/2014/main" id="{FE2E9E3A-F3AA-4E31-B637-EE7D2E0C6964}"/>
              </a:ext>
            </a:extLst>
          </p:cNvPr>
          <p:cNvSpPr>
            <a:spLocks noGrp="1"/>
          </p:cNvSpPr>
          <p:nvPr>
            <p:ph type="ftr" sz="quarter" idx="11"/>
          </p:nvPr>
        </p:nvSpPr>
        <p:spPr/>
        <p:txBody>
          <a:bodyPr/>
          <a:lstStyle/>
          <a:p>
            <a:pPr>
              <a:defRPr/>
            </a:pPr>
            <a:endParaRPr lang="en-US">
              <a:solidFill>
                <a:srgbClr val="000000"/>
              </a:solidFill>
            </a:endParaRPr>
          </a:p>
        </p:txBody>
      </p:sp>
      <p:sp>
        <p:nvSpPr>
          <p:cNvPr id="4" name="Slide Number Placeholder 3">
            <a:extLst>
              <a:ext uri="{FF2B5EF4-FFF2-40B4-BE49-F238E27FC236}">
                <a16:creationId xmlns="" xmlns:a16="http://schemas.microsoft.com/office/drawing/2014/main" id="{6B9930C9-FDC3-46AC-AA81-46247DF2ED92}"/>
              </a:ext>
            </a:extLst>
          </p:cNvPr>
          <p:cNvSpPr>
            <a:spLocks noGrp="1"/>
          </p:cNvSpPr>
          <p:nvPr>
            <p:ph type="sldNum" sz="quarter" idx="12"/>
          </p:nvPr>
        </p:nvSpPr>
        <p:spPr/>
        <p:txBody>
          <a:bodyPr/>
          <a:lstStyle/>
          <a:p>
            <a:pPr>
              <a:defRPr/>
            </a:pPr>
            <a:fld id="{831B6FCB-DA17-43CD-9B0F-DF79B64DE5DF}"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460946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28650" y="365125"/>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628650" y="1825625"/>
            <a:ext cx="78867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eaLnBrk="1" hangingPunct="1">
              <a:defRPr sz="900" b="0">
                <a:solidFill>
                  <a:schemeClr val="tx1">
                    <a:tint val="75000"/>
                  </a:schemeClr>
                </a:solidFill>
              </a:defRPr>
            </a:lvl1pPr>
          </a:lstStyle>
          <a:p>
            <a:pPr fontAlgn="base">
              <a:spcBef>
                <a:spcPct val="0"/>
              </a:spcBef>
              <a:spcAft>
                <a:spcPct val="0"/>
              </a:spcAft>
              <a:defRPr/>
            </a:pPr>
            <a:endParaRPr lang="en-US">
              <a:solidFill>
                <a:prstClr val="black">
                  <a:tint val="75000"/>
                </a:prstClr>
              </a:solidFill>
              <a:latin typeface="Arial" pitchFamily="34" charset="0"/>
              <a:cs typeface="Arial" pitchFamily="34" charset="0"/>
            </a:endParaRPr>
          </a:p>
        </p:txBody>
      </p:sp>
      <p:sp>
        <p:nvSpPr>
          <p:cNvPr id="9"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eaLnBrk="1" hangingPunct="1">
              <a:defRPr sz="900" b="0">
                <a:solidFill>
                  <a:schemeClr val="tx1">
                    <a:tint val="75000"/>
                  </a:schemeClr>
                </a:solidFill>
              </a:defRPr>
            </a:lvl1pPr>
          </a:lstStyle>
          <a:p>
            <a:pPr fontAlgn="base">
              <a:spcBef>
                <a:spcPct val="0"/>
              </a:spcBef>
              <a:spcAft>
                <a:spcPct val="0"/>
              </a:spcAft>
              <a:defRPr/>
            </a:pPr>
            <a:endParaRPr lang="en-US">
              <a:solidFill>
                <a:prstClr val="black">
                  <a:tint val="75000"/>
                </a:prstClr>
              </a:solidFill>
              <a:latin typeface="Arial" pitchFamily="34" charset="0"/>
              <a:cs typeface="Arial" pitchFamily="34" charset="0"/>
            </a:endParaRPr>
          </a:p>
        </p:txBody>
      </p:sp>
      <p:sp>
        <p:nvSpPr>
          <p:cNvPr id="10" name="Slide Number Placeholder 5"/>
          <p:cNvSpPr>
            <a:spLocks noGrp="1"/>
          </p:cNvSpPr>
          <p:nvPr>
            <p:ph type="sldNum" sz="quarter" idx="4"/>
          </p:nvPr>
        </p:nvSpPr>
        <p:spPr>
          <a:xfrm>
            <a:off x="6457950" y="6356350"/>
            <a:ext cx="20574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900" b="0">
                <a:solidFill>
                  <a:srgbClr val="898989"/>
                </a:solidFill>
              </a:defRPr>
            </a:lvl1pPr>
          </a:lstStyle>
          <a:p>
            <a:pPr fontAlgn="base">
              <a:spcBef>
                <a:spcPct val="0"/>
              </a:spcBef>
              <a:spcAft>
                <a:spcPct val="0"/>
              </a:spcAft>
              <a:defRPr/>
            </a:pPr>
            <a:fld id="{1602CFD3-5FB7-4EFB-B523-C93A770AB240}" type="slidenum">
              <a:rPr lang="en-US">
                <a:latin typeface="Arial" pitchFamily="34" charset="0"/>
                <a:cs typeface="Arial" pitchFamily="34" charset="0"/>
              </a:rPr>
              <a:pPr fontAlgn="base">
                <a:spcBef>
                  <a:spcPct val="0"/>
                </a:spcBef>
                <a:spcAft>
                  <a:spcPct val="0"/>
                </a:spcAft>
                <a:defRPr/>
              </a:pPr>
              <a:t>‹#›</a:t>
            </a:fld>
            <a:endParaRPr lang="en-US">
              <a:latin typeface="Arial" pitchFamily="34" charset="0"/>
              <a:cs typeface="Arial" pitchFamily="34" charset="0"/>
            </a:endParaRPr>
          </a:p>
        </p:txBody>
      </p:sp>
    </p:spTree>
    <p:extLst>
      <p:ext uri="{BB962C8B-B14F-4D97-AF65-F5344CB8AC3E}">
        <p14:creationId xmlns:p14="http://schemas.microsoft.com/office/powerpoint/2010/main" val="3279415421"/>
      </p:ext>
    </p:extLst>
  </p:cSld>
  <p:clrMap bg1="lt1" tx1="dk1" bg2="lt2" tx2="dk2" accent1="accent1" accent2="accent2" accent3="accent3" accent4="accent4" accent5="accent5" accent6="accent6" hlink="hlink" folHlink="folHlink"/>
  <p:sldLayoutIdLst>
    <p:sldLayoutId id="2147483685" r:id="rId1"/>
    <p:sldLayoutId id="2147483686" r:id="rId2"/>
  </p:sldLayoutIdLst>
  <p:transition spd="slow">
    <p:sndAc>
      <p:endSnd/>
    </p:sndAc>
  </p:transition>
  <p:txStyles>
    <p:titleStyle>
      <a:lvl1pPr algn="l" defTabSz="685800" rtl="0" eaLnBrk="0" fontAlgn="base" hangingPunct="0">
        <a:lnSpc>
          <a:spcPct val="90000"/>
        </a:lnSpc>
        <a:spcBef>
          <a:spcPct val="0"/>
        </a:spcBef>
        <a:spcAft>
          <a:spcPct val="0"/>
        </a:spcAft>
        <a:defRPr sz="3300" kern="1200">
          <a:solidFill>
            <a:schemeClr val="tx1"/>
          </a:solidFill>
          <a:latin typeface="Arial" pitchFamily="34" charset="0"/>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Arial" pitchFamily="34" charset="0"/>
        </a:defRPr>
      </a:lvl2pPr>
      <a:lvl3pPr algn="l" defTabSz="685800" rtl="0" eaLnBrk="0" fontAlgn="base" hangingPunct="0">
        <a:lnSpc>
          <a:spcPct val="90000"/>
        </a:lnSpc>
        <a:spcBef>
          <a:spcPct val="0"/>
        </a:spcBef>
        <a:spcAft>
          <a:spcPct val="0"/>
        </a:spcAft>
        <a:defRPr sz="3300">
          <a:solidFill>
            <a:schemeClr val="tx1"/>
          </a:solidFill>
          <a:latin typeface="Arial" pitchFamily="34" charset="0"/>
        </a:defRPr>
      </a:lvl3pPr>
      <a:lvl4pPr algn="l" defTabSz="685800" rtl="0" eaLnBrk="0" fontAlgn="base" hangingPunct="0">
        <a:lnSpc>
          <a:spcPct val="90000"/>
        </a:lnSpc>
        <a:spcBef>
          <a:spcPct val="0"/>
        </a:spcBef>
        <a:spcAft>
          <a:spcPct val="0"/>
        </a:spcAft>
        <a:defRPr sz="3300">
          <a:solidFill>
            <a:schemeClr val="tx1"/>
          </a:solidFill>
          <a:latin typeface="Arial" pitchFamily="34" charset="0"/>
        </a:defRPr>
      </a:lvl4pPr>
      <a:lvl5pPr algn="l" defTabSz="685800" rtl="0" eaLnBrk="0" fontAlgn="base" hangingPunct="0">
        <a:lnSpc>
          <a:spcPct val="90000"/>
        </a:lnSpc>
        <a:spcBef>
          <a:spcPct val="0"/>
        </a:spcBef>
        <a:spcAft>
          <a:spcPct val="0"/>
        </a:spcAft>
        <a:defRPr sz="3300">
          <a:solidFill>
            <a:schemeClr val="tx1"/>
          </a:solidFill>
          <a:latin typeface="Arial"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p:titleStyle>
    <p:bodyStyle>
      <a:lvl1pPr marL="171450" indent="-171450" algn="l" defTabSz="685800" rtl="0" eaLnBrk="0" fontAlgn="base" hangingPunct="0">
        <a:lnSpc>
          <a:spcPct val="90000"/>
        </a:lnSpc>
        <a:spcBef>
          <a:spcPts val="750"/>
        </a:spcBef>
        <a:spcAft>
          <a:spcPct val="0"/>
        </a:spcAft>
        <a:buFont typeface="Arial" pitchFamily="34" charset="0"/>
        <a:buChar char="•"/>
        <a:defRPr sz="2100" kern="1200">
          <a:solidFill>
            <a:schemeClr val="tx1"/>
          </a:solidFill>
          <a:latin typeface="Arial" pitchFamily="34" charset="0"/>
          <a:ea typeface="+mn-ea"/>
          <a:cs typeface="+mn-cs"/>
        </a:defRPr>
      </a:lvl1pPr>
      <a:lvl2pPr marL="514350" indent="-171450" algn="l" defTabSz="685800" rtl="0" eaLnBrk="0" fontAlgn="base" hangingPunct="0">
        <a:lnSpc>
          <a:spcPct val="90000"/>
        </a:lnSpc>
        <a:spcBef>
          <a:spcPts val="375"/>
        </a:spcBef>
        <a:spcAft>
          <a:spcPct val="0"/>
        </a:spcAft>
        <a:buFont typeface="Arial" pitchFamily="34" charset="0"/>
        <a:buChar char="•"/>
        <a:defRPr sz="2800" kern="1200">
          <a:solidFill>
            <a:schemeClr val="tx1"/>
          </a:solidFill>
          <a:latin typeface="Arial" pitchFamily="34" charset="0"/>
          <a:ea typeface="+mn-ea"/>
          <a:cs typeface="+mn-cs"/>
        </a:defRPr>
      </a:lvl2pPr>
      <a:lvl3pPr marL="857250" indent="-171450" algn="l" defTabSz="685800" rtl="0" eaLnBrk="0" fontAlgn="base" hangingPunct="0">
        <a:lnSpc>
          <a:spcPct val="90000"/>
        </a:lnSpc>
        <a:spcBef>
          <a:spcPts val="375"/>
        </a:spcBef>
        <a:spcAft>
          <a:spcPct val="0"/>
        </a:spcAft>
        <a:buFont typeface="Arial" pitchFamily="34" charset="0"/>
        <a:buChar char="•"/>
        <a:defRPr sz="1500" kern="1200">
          <a:solidFill>
            <a:schemeClr val="tx1"/>
          </a:solidFill>
          <a:latin typeface="Arial" pitchFamily="34" charset="0"/>
          <a:ea typeface="+mn-ea"/>
          <a:cs typeface="+mn-cs"/>
        </a:defRPr>
      </a:lvl3pPr>
      <a:lvl4pPr marL="1200150" indent="-171450" algn="l" defTabSz="685800" rtl="0" eaLnBrk="0" fontAlgn="base" hangingPunct="0">
        <a:lnSpc>
          <a:spcPct val="90000"/>
        </a:lnSpc>
        <a:spcBef>
          <a:spcPts val="375"/>
        </a:spcBef>
        <a:spcAft>
          <a:spcPct val="0"/>
        </a:spcAft>
        <a:buFont typeface="Arial" pitchFamily="34" charset="0"/>
        <a:buChar char="•"/>
        <a:defRPr sz="1300" kern="1200">
          <a:solidFill>
            <a:schemeClr val="tx1"/>
          </a:solidFill>
          <a:latin typeface="Arial" pitchFamily="34" charset="0"/>
          <a:ea typeface="+mn-ea"/>
          <a:cs typeface="+mn-cs"/>
        </a:defRPr>
      </a:lvl4pPr>
      <a:lvl5pPr marL="1543050" indent="-171450" algn="l" defTabSz="685800" rtl="0" eaLnBrk="0" fontAlgn="base" hangingPunct="0">
        <a:lnSpc>
          <a:spcPct val="90000"/>
        </a:lnSpc>
        <a:spcBef>
          <a:spcPts val="375"/>
        </a:spcBef>
        <a:spcAft>
          <a:spcPct val="0"/>
        </a:spcAft>
        <a:buFont typeface="Arial" pitchFamily="34" charset="0"/>
        <a:buChar char="•"/>
        <a:defRPr sz="1300" kern="1200">
          <a:solidFill>
            <a:schemeClr val="tx1"/>
          </a:solidFill>
          <a:latin typeface="Arial"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C07AEED9-EFE9-41D5-9868-F94849B7DD6D}"/>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A3ED7A07-A42A-4175-AA79-1E3822A2595A}"/>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0BF65800-3485-422C-88A4-E8F371C3070F}"/>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fontAlgn="base">
              <a:spcBef>
                <a:spcPct val="0"/>
              </a:spcBef>
              <a:spcAft>
                <a:spcPct val="0"/>
              </a:spcAft>
              <a:defRPr/>
            </a:pPr>
            <a:fld id="{B5AB41F8-C164-42A0-A05D-9DB128644AD9}" type="datetimeFigureOut">
              <a:rPr lang="en-US" smtClean="0">
                <a:solidFill>
                  <a:srgbClr val="000000"/>
                </a:solidFill>
                <a:cs typeface="Arial" pitchFamily="34" charset="0"/>
              </a:rPr>
              <a:pPr fontAlgn="base">
                <a:spcBef>
                  <a:spcPct val="0"/>
                </a:spcBef>
                <a:spcAft>
                  <a:spcPct val="0"/>
                </a:spcAft>
                <a:defRPr/>
              </a:pPr>
              <a:t>9/26/2021</a:t>
            </a:fld>
            <a:endParaRPr lang="en-US">
              <a:solidFill>
                <a:srgbClr val="000000"/>
              </a:solidFill>
              <a:cs typeface="Arial" pitchFamily="34" charset="0"/>
            </a:endParaRPr>
          </a:p>
        </p:txBody>
      </p:sp>
      <p:sp>
        <p:nvSpPr>
          <p:cNvPr id="5" name="Footer Placeholder 4">
            <a:extLst>
              <a:ext uri="{FF2B5EF4-FFF2-40B4-BE49-F238E27FC236}">
                <a16:creationId xmlns="" xmlns:a16="http://schemas.microsoft.com/office/drawing/2014/main" id="{8B8AD37A-DFE8-46F8-832A-0F93EAF7E0FD}"/>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fontAlgn="base">
              <a:spcBef>
                <a:spcPct val="0"/>
              </a:spcBef>
              <a:spcAft>
                <a:spcPct val="0"/>
              </a:spcAft>
              <a:defRPr/>
            </a:pPr>
            <a:endParaRPr lang="en-US">
              <a:solidFill>
                <a:srgbClr val="000000"/>
              </a:solidFill>
              <a:cs typeface="Arial" pitchFamily="34" charset="0"/>
            </a:endParaRPr>
          </a:p>
        </p:txBody>
      </p:sp>
      <p:sp>
        <p:nvSpPr>
          <p:cNvPr id="6" name="Slide Number Placeholder 5">
            <a:extLst>
              <a:ext uri="{FF2B5EF4-FFF2-40B4-BE49-F238E27FC236}">
                <a16:creationId xmlns="" xmlns:a16="http://schemas.microsoft.com/office/drawing/2014/main" id="{520EA090-37C7-4B8C-B414-6529D3E4E951}"/>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fontAlgn="base">
              <a:spcBef>
                <a:spcPct val="0"/>
              </a:spcBef>
              <a:spcAft>
                <a:spcPct val="0"/>
              </a:spcAft>
              <a:defRPr/>
            </a:pPr>
            <a:fld id="{653A5C4F-DC23-430F-BC14-A58611AFD6F0}" type="slidenum">
              <a:rPr lang="en-US" smtClean="0">
                <a:solidFill>
                  <a:srgbClr val="000000"/>
                </a:solidFill>
                <a:cs typeface="Arial" pitchFamily="34" charset="0"/>
              </a:rPr>
              <a:pPr fontAlgn="base">
                <a:spcBef>
                  <a:spcPct val="0"/>
                </a:spcBef>
                <a:spcAft>
                  <a:spcPct val="0"/>
                </a:spcAft>
                <a:defRPr/>
              </a:pPr>
              <a:t>‹#›</a:t>
            </a:fld>
            <a:endParaRPr lang="en-US">
              <a:solidFill>
                <a:srgbClr val="000000"/>
              </a:solidFill>
              <a:cs typeface="Arial" pitchFamily="34" charset="0"/>
            </a:endParaRPr>
          </a:p>
        </p:txBody>
      </p:sp>
    </p:spTree>
    <p:extLst>
      <p:ext uri="{BB962C8B-B14F-4D97-AF65-F5344CB8AC3E}">
        <p14:creationId xmlns:p14="http://schemas.microsoft.com/office/powerpoint/2010/main" val="2950332983"/>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3.xml"/><Relationship Id="rId6" Type="http://schemas.openxmlformats.org/officeDocument/2006/relationships/image" Target="../media/image5.png"/><Relationship Id="rId5" Type="http://schemas.openxmlformats.org/officeDocument/2006/relationships/image" Target="../media/image4.wmf"/><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audio" Target="../media/audio2.wav"/><Relationship Id="rId1" Type="http://schemas.openxmlformats.org/officeDocument/2006/relationships/slideLayout" Target="../slideLayouts/slideLayout2.xml"/><Relationship Id="rId4" Type="http://schemas.openxmlformats.org/officeDocument/2006/relationships/slide" Target="slide10.xml"/></Relationships>
</file>

<file path=ppt/slides/_rels/slide1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audio" Target="../media/audio2.wav"/><Relationship Id="rId1" Type="http://schemas.openxmlformats.org/officeDocument/2006/relationships/slideLayout" Target="../slideLayouts/slideLayout2.xml"/><Relationship Id="rId4" Type="http://schemas.openxmlformats.org/officeDocument/2006/relationships/slide" Target="slide10.xml"/></Relationships>
</file>

<file path=ppt/slides/_rels/slide18.xml.rels><?xml version="1.0" encoding="UTF-8" standalone="yes"?>
<Relationships xmlns="http://schemas.openxmlformats.org/package/2006/relationships"><Relationship Id="rId2" Type="http://schemas.openxmlformats.org/officeDocument/2006/relationships/hyperlink" Target="Tuan%204%20Mot%20nguoi%20chinh%20truc.pptx#-1,12,PowerPoint Presentation" TargetMode="Externa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slide" Target="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3.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slideLayout" Target="../slideLayouts/slideLayout4.xml"/><Relationship Id="rId1" Type="http://schemas.openxmlformats.org/officeDocument/2006/relationships/audio" Target="../media/audio1.wav"/><Relationship Id="rId6" Type="http://schemas.openxmlformats.org/officeDocument/2006/relationships/image" Target="../media/image9.png"/><Relationship Id="rId5" Type="http://schemas.openxmlformats.org/officeDocument/2006/relationships/image" Target="../media/image8.gif"/><Relationship Id="rId4" Type="http://schemas.openxmlformats.org/officeDocument/2006/relationships/image" Target="../media/image7.png"/><Relationship Id="rId9" Type="http://schemas.openxmlformats.org/officeDocument/2006/relationships/slide" Target="slide4.xml"/></Relationships>
</file>

<file path=ppt/slides/_rels/slide3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3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8" Type="http://schemas.openxmlformats.org/officeDocument/2006/relationships/slide" Target="slide6.xml"/><Relationship Id="rId3" Type="http://schemas.openxmlformats.org/officeDocument/2006/relationships/image" Target="../media/image6.png"/><Relationship Id="rId7" Type="http://schemas.openxmlformats.org/officeDocument/2006/relationships/image" Target="../media/image11.jpeg"/><Relationship Id="rId2" Type="http://schemas.openxmlformats.org/officeDocument/2006/relationships/slideLayout" Target="../slideLayouts/slideLayout4.xml"/><Relationship Id="rId1" Type="http://schemas.openxmlformats.org/officeDocument/2006/relationships/audio" Target="../media/audio1.wav"/><Relationship Id="rId6" Type="http://schemas.openxmlformats.org/officeDocument/2006/relationships/image" Target="../media/image10.png"/><Relationship Id="rId5" Type="http://schemas.openxmlformats.org/officeDocument/2006/relationships/image" Target="../media/image8.gif"/><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3165B67D-272A-49D2-865C-AD4F85ACF9B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6794696" cy="6858001"/>
          </a:xfrm>
          <a:prstGeom prst="rect">
            <a:avLst/>
          </a:prstGeom>
          <a:ln>
            <a:noFill/>
          </a:ln>
        </p:spPr>
      </p:pic>
      <p:pic>
        <p:nvPicPr>
          <p:cNvPr id="7" name="Picture 6">
            <a:extLst>
              <a:ext uri="{FF2B5EF4-FFF2-40B4-BE49-F238E27FC236}">
                <a16:creationId xmlns="" xmlns:a16="http://schemas.microsoft.com/office/drawing/2014/main" id="{2251E6BE-13AB-48DC-BFF9-5B3123562F8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4479" y="265048"/>
            <a:ext cx="4783265" cy="2827607"/>
          </a:xfrm>
          <a:prstGeom prst="rect">
            <a:avLst/>
          </a:prstGeom>
        </p:spPr>
      </p:pic>
      <p:sp>
        <p:nvSpPr>
          <p:cNvPr id="11" name="TextBox 10">
            <a:extLst>
              <a:ext uri="{FF2B5EF4-FFF2-40B4-BE49-F238E27FC236}">
                <a16:creationId xmlns="" xmlns:a16="http://schemas.microsoft.com/office/drawing/2014/main" id="{A27E3FD7-028A-4451-A096-2F55F18706D1}"/>
              </a:ext>
            </a:extLst>
          </p:cNvPr>
          <p:cNvSpPr txBox="1"/>
          <p:nvPr/>
        </p:nvSpPr>
        <p:spPr>
          <a:xfrm>
            <a:off x="0" y="13925"/>
            <a:ext cx="9144000" cy="430887"/>
          </a:xfrm>
          <a:prstGeom prst="rect">
            <a:avLst/>
          </a:prstGeom>
          <a:noFill/>
        </p:spPr>
        <p:txBody>
          <a:bodyPr wrap="square" rtlCol="0">
            <a:spAutoFit/>
          </a:bodyPr>
          <a:lstStyle/>
          <a:p>
            <a:pPr algn="ctr"/>
            <a:r>
              <a:rPr lang="en-US" sz="2200" b="1" dirty="0">
                <a:solidFill>
                  <a:srgbClr val="6C5200"/>
                </a:solidFill>
                <a:latin typeface="Arial" panose="020B0604020202020204" pitchFamily="34" charset="0"/>
                <a:cs typeface="Arial" panose="020B0604020202020204" pitchFamily="34" charset="0"/>
              </a:rPr>
              <a:t>PHÒNG GIÁO DỤC VÀ ĐÀO TẠO </a:t>
            </a:r>
            <a:r>
              <a:rPr lang="vi-VN" sz="2200" b="1" dirty="0" smtClean="0">
                <a:solidFill>
                  <a:srgbClr val="6C5200"/>
                </a:solidFill>
                <a:latin typeface="Arial" panose="020B0604020202020204" pitchFamily="34" charset="0"/>
                <a:cs typeface="Arial" panose="020B0604020202020204" pitchFamily="34" charset="0"/>
              </a:rPr>
              <a:t>LONG BIÊN</a:t>
            </a:r>
            <a:endParaRPr lang="en-US" sz="2200" b="1" dirty="0">
              <a:solidFill>
                <a:srgbClr val="6C5200"/>
              </a:solidFill>
              <a:latin typeface="Arial" panose="020B0604020202020204" pitchFamily="34" charset="0"/>
              <a:cs typeface="Arial" panose="020B0604020202020204" pitchFamily="34" charset="0"/>
            </a:endParaRPr>
          </a:p>
        </p:txBody>
      </p:sp>
      <p:sp>
        <p:nvSpPr>
          <p:cNvPr id="15" name="Rectangle 14">
            <a:extLst>
              <a:ext uri="{FF2B5EF4-FFF2-40B4-BE49-F238E27FC236}">
                <a16:creationId xmlns="" xmlns:a16="http://schemas.microsoft.com/office/drawing/2014/main" id="{55CAB414-59D1-49C6-9431-552549FA112C}"/>
              </a:ext>
            </a:extLst>
          </p:cNvPr>
          <p:cNvSpPr/>
          <p:nvPr/>
        </p:nvSpPr>
        <p:spPr>
          <a:xfrm>
            <a:off x="2590800" y="3211280"/>
            <a:ext cx="4576840" cy="846386"/>
          </a:xfrm>
          <a:prstGeom prst="rect">
            <a:avLst/>
          </a:prstGeom>
        </p:spPr>
        <p:txBody>
          <a:bodyPr wrap="square">
            <a:spAutoFit/>
          </a:bodyPr>
          <a:lstStyle/>
          <a:p>
            <a:pPr algn="ctr">
              <a:spcAft>
                <a:spcPts val="600"/>
              </a:spcAft>
            </a:pPr>
            <a:r>
              <a:rPr lang="en-GB" sz="2150" b="1" dirty="0">
                <a:solidFill>
                  <a:schemeClr val="bg1"/>
                </a:solidFill>
                <a:effectLst>
                  <a:glow rad="101600">
                    <a:schemeClr val="accent4">
                      <a:lumMod val="50000"/>
                      <a:alpha val="60000"/>
                    </a:schemeClr>
                  </a:glow>
                </a:effectLst>
                <a:latin typeface="Tahoma" panose="020B0604030504040204" pitchFamily="34" charset="0"/>
                <a:ea typeface="Tahoma" panose="020B0604030504040204" pitchFamily="34" charset="0"/>
                <a:cs typeface="Tahoma" panose="020B0604030504040204" pitchFamily="34" charset="0"/>
              </a:rPr>
              <a:t>CH</a:t>
            </a:r>
            <a:r>
              <a:rPr lang="vi-VN" sz="2150" b="1" dirty="0">
                <a:solidFill>
                  <a:schemeClr val="bg1"/>
                </a:solidFill>
                <a:effectLst>
                  <a:glow rad="101600">
                    <a:schemeClr val="accent4">
                      <a:lumMod val="50000"/>
                      <a:alpha val="60000"/>
                    </a:schemeClr>
                  </a:glow>
                </a:effectLst>
                <a:latin typeface="Tahoma" panose="020B0604030504040204" pitchFamily="34" charset="0"/>
                <a:ea typeface="Tahoma" panose="020B0604030504040204" pitchFamily="34" charset="0"/>
                <a:cs typeface="Tahoma" panose="020B0604030504040204" pitchFamily="34" charset="0"/>
              </a:rPr>
              <a:t>Ư</a:t>
            </a:r>
            <a:r>
              <a:rPr lang="en-US" sz="2150" b="1" dirty="0">
                <a:solidFill>
                  <a:schemeClr val="bg1"/>
                </a:solidFill>
                <a:effectLst>
                  <a:glow rad="101600">
                    <a:schemeClr val="accent4">
                      <a:lumMod val="50000"/>
                      <a:alpha val="60000"/>
                    </a:schemeClr>
                  </a:glow>
                </a:effectLst>
                <a:latin typeface="Tahoma" panose="020B0604030504040204" pitchFamily="34" charset="0"/>
                <a:ea typeface="Tahoma" panose="020B0604030504040204" pitchFamily="34" charset="0"/>
                <a:cs typeface="Tahoma" panose="020B0604030504040204" pitchFamily="34" charset="0"/>
              </a:rPr>
              <a:t>ƠNG TRÌNH</a:t>
            </a:r>
          </a:p>
          <a:p>
            <a:pPr algn="ctr">
              <a:spcAft>
                <a:spcPts val="600"/>
              </a:spcAft>
            </a:pPr>
            <a:r>
              <a:rPr lang="en-US" sz="2150" b="1" dirty="0">
                <a:solidFill>
                  <a:schemeClr val="bg1"/>
                </a:solidFill>
                <a:effectLst>
                  <a:glow rad="101600">
                    <a:schemeClr val="accent4">
                      <a:lumMod val="50000"/>
                      <a:alpha val="60000"/>
                    </a:schemeClr>
                  </a:glow>
                </a:effectLst>
                <a:latin typeface="Tahoma" panose="020B0604030504040204" pitchFamily="34" charset="0"/>
                <a:ea typeface="Tahoma" panose="020B0604030504040204" pitchFamily="34" charset="0"/>
                <a:cs typeface="Tahoma" panose="020B0604030504040204" pitchFamily="34" charset="0"/>
              </a:rPr>
              <a:t>DẠY HỌC TRỰC TUYẾN</a:t>
            </a:r>
            <a:endParaRPr lang="en-GB" sz="2150" b="1" dirty="0">
              <a:solidFill>
                <a:schemeClr val="bg1"/>
              </a:solidFill>
              <a:effectLst>
                <a:glow rad="101600">
                  <a:schemeClr val="accent4">
                    <a:lumMod val="50000"/>
                    <a:alpha val="60000"/>
                  </a:schemeClr>
                </a:glow>
              </a:effectLst>
              <a:latin typeface="Tahoma" panose="020B0604030504040204" pitchFamily="34" charset="0"/>
              <a:ea typeface="Tahoma" panose="020B0604030504040204" pitchFamily="34" charset="0"/>
              <a:cs typeface="Tahoma" panose="020B0604030504040204" pitchFamily="34" charset="0"/>
            </a:endParaRPr>
          </a:p>
        </p:txBody>
      </p:sp>
      <p:sp>
        <p:nvSpPr>
          <p:cNvPr id="19" name="Oval 18">
            <a:extLst>
              <a:ext uri="{FF2B5EF4-FFF2-40B4-BE49-F238E27FC236}">
                <a16:creationId xmlns="" xmlns:a16="http://schemas.microsoft.com/office/drawing/2014/main" id="{4963E481-7502-4C63-8F73-36C002906DBA}"/>
              </a:ext>
            </a:extLst>
          </p:cNvPr>
          <p:cNvSpPr/>
          <p:nvPr/>
        </p:nvSpPr>
        <p:spPr>
          <a:xfrm>
            <a:off x="1676400" y="3915906"/>
            <a:ext cx="1447800" cy="1450296"/>
          </a:xfrm>
          <a:prstGeom prst="ellipse">
            <a:avLst/>
          </a:prstGeom>
          <a:solidFill>
            <a:schemeClr val="accent4">
              <a:lumMod val="20000"/>
              <a:lumOff val="80000"/>
            </a:schemeClr>
          </a:solidFill>
          <a:ln w="28575"/>
        </p:spPr>
        <p:style>
          <a:lnRef idx="2">
            <a:schemeClr val="accent4"/>
          </a:lnRef>
          <a:fillRef idx="1">
            <a:schemeClr val="lt1"/>
          </a:fillRef>
          <a:effectRef idx="0">
            <a:schemeClr val="accent4"/>
          </a:effectRef>
          <a:fontRef idx="minor">
            <a:schemeClr val="dk1"/>
          </a:fontRef>
        </p:style>
        <p:txBody>
          <a:bodyPr rtlCol="0" anchor="ctr"/>
          <a:lstStyle/>
          <a:p>
            <a:pPr algn="ctr"/>
            <a:endParaRPr lang="en-GB" sz="1400"/>
          </a:p>
        </p:txBody>
      </p:sp>
      <p:sp>
        <p:nvSpPr>
          <p:cNvPr id="23" name="Rectangle 22">
            <a:extLst>
              <a:ext uri="{FF2B5EF4-FFF2-40B4-BE49-F238E27FC236}">
                <a16:creationId xmlns="" xmlns:a16="http://schemas.microsoft.com/office/drawing/2014/main" id="{FACEF8DC-36B4-4907-9250-F69E1CA11C11}"/>
              </a:ext>
            </a:extLst>
          </p:cNvPr>
          <p:cNvSpPr/>
          <p:nvPr/>
        </p:nvSpPr>
        <p:spPr>
          <a:xfrm>
            <a:off x="1676400" y="4261281"/>
            <a:ext cx="1317244" cy="707886"/>
          </a:xfrm>
          <a:prstGeom prst="rect">
            <a:avLst/>
          </a:prstGeom>
        </p:spPr>
        <p:txBody>
          <a:bodyPr wrap="square">
            <a:spAutoFit/>
          </a:bodyPr>
          <a:lstStyle/>
          <a:p>
            <a:pPr algn="ctr"/>
            <a:r>
              <a:rPr lang="vi-VN" sz="2000" b="1" dirty="0" smtClean="0">
                <a:solidFill>
                  <a:srgbClr val="705500"/>
                </a:solidFill>
                <a:latin typeface="Arial" panose="020B0604020202020204" pitchFamily="34" charset="0"/>
                <a:cs typeface="Arial" panose="020B0604020202020204" pitchFamily="34" charset="0"/>
              </a:rPr>
              <a:t>   </a:t>
            </a:r>
            <a:r>
              <a:rPr lang="en-US" sz="2000" b="1" dirty="0" smtClean="0">
                <a:solidFill>
                  <a:srgbClr val="705500"/>
                </a:solidFill>
                <a:latin typeface="Arial" panose="020B0604020202020204" pitchFamily="34" charset="0"/>
                <a:cs typeface="Arial" panose="020B0604020202020204" pitchFamily="34" charset="0"/>
              </a:rPr>
              <a:t>TUẦN </a:t>
            </a:r>
            <a:r>
              <a:rPr lang="en-US" sz="2000" b="1" dirty="0">
                <a:solidFill>
                  <a:srgbClr val="705500"/>
                </a:solidFill>
                <a:latin typeface="Arial" panose="020B0604020202020204" pitchFamily="34" charset="0"/>
                <a:cs typeface="Arial" panose="020B0604020202020204" pitchFamily="34" charset="0"/>
              </a:rPr>
              <a:t>3</a:t>
            </a:r>
            <a:endParaRPr lang="en-GB" sz="2000" b="1" dirty="0">
              <a:solidFill>
                <a:srgbClr val="705500"/>
              </a:solidFill>
              <a:latin typeface="Arial" panose="020B0604020202020204" pitchFamily="34" charset="0"/>
              <a:cs typeface="Arial" panose="020B0604020202020204" pitchFamily="34" charset="0"/>
            </a:endParaRPr>
          </a:p>
          <a:p>
            <a:pPr algn="ctr"/>
            <a:endParaRPr lang="en-GB" sz="2000" b="1" dirty="0">
              <a:solidFill>
                <a:srgbClr val="705500"/>
              </a:solidFill>
            </a:endParaRPr>
          </a:p>
        </p:txBody>
      </p:sp>
      <p:sp>
        <p:nvSpPr>
          <p:cNvPr id="24" name="Rectangle 23">
            <a:extLst>
              <a:ext uri="{FF2B5EF4-FFF2-40B4-BE49-F238E27FC236}">
                <a16:creationId xmlns="" xmlns:a16="http://schemas.microsoft.com/office/drawing/2014/main" id="{100A5D9D-0CE8-4BBA-8169-3CBE6E376210}"/>
              </a:ext>
            </a:extLst>
          </p:cNvPr>
          <p:cNvSpPr/>
          <p:nvPr/>
        </p:nvSpPr>
        <p:spPr>
          <a:xfrm>
            <a:off x="5526157" y="1861861"/>
            <a:ext cx="3617843" cy="646331"/>
          </a:xfrm>
          <a:prstGeom prst="rect">
            <a:avLst/>
          </a:prstGeom>
        </p:spPr>
        <p:txBody>
          <a:bodyPr wrap="square">
            <a:spAutoFit/>
          </a:bodyPr>
          <a:lstStyle/>
          <a:p>
            <a:pPr algn="ctr"/>
            <a:r>
              <a:rPr lang="en-US" sz="3600" b="1" dirty="0" err="1">
                <a:solidFill>
                  <a:srgbClr val="FF9900"/>
                </a:solidFill>
                <a:latin typeface="HP001 4 hàng" panose="020B0603050302020204" pitchFamily="34" charset="0"/>
                <a:cs typeface="Arial" panose="020B0604020202020204" pitchFamily="34" charset="0"/>
              </a:rPr>
              <a:t>Môn</a:t>
            </a:r>
            <a:r>
              <a:rPr lang="en-US" sz="3600" b="1" dirty="0">
                <a:solidFill>
                  <a:srgbClr val="FF9900"/>
                </a:solidFill>
                <a:latin typeface="HP001 4 hàng" panose="020B0603050302020204" pitchFamily="34" charset="0"/>
                <a:cs typeface="Arial" panose="020B0604020202020204" pitchFamily="34" charset="0"/>
              </a:rPr>
              <a:t>: </a:t>
            </a:r>
            <a:r>
              <a:rPr lang="en-US" sz="3600" b="1" dirty="0" err="1">
                <a:solidFill>
                  <a:srgbClr val="FF9900"/>
                </a:solidFill>
                <a:latin typeface="HP001 4 hàng" panose="020B0603050302020204" pitchFamily="34" charset="0"/>
                <a:cs typeface="Arial" panose="020B0604020202020204" pitchFamily="34" charset="0"/>
              </a:rPr>
              <a:t>Tiếng</a:t>
            </a:r>
            <a:r>
              <a:rPr lang="en-US" sz="3600" b="1" dirty="0">
                <a:solidFill>
                  <a:srgbClr val="FF9900"/>
                </a:solidFill>
                <a:latin typeface="HP001 4 hàng" panose="020B0603050302020204" pitchFamily="34" charset="0"/>
                <a:cs typeface="Arial" panose="020B0604020202020204" pitchFamily="34" charset="0"/>
              </a:rPr>
              <a:t> </a:t>
            </a:r>
            <a:r>
              <a:rPr lang="en-US" sz="3600" b="1" dirty="0" err="1">
                <a:solidFill>
                  <a:srgbClr val="FF9900"/>
                </a:solidFill>
                <a:latin typeface="HP001 4 hàng" panose="020B0603050302020204" pitchFamily="34" charset="0"/>
                <a:cs typeface="Arial" panose="020B0604020202020204" pitchFamily="34" charset="0"/>
              </a:rPr>
              <a:t>Việt</a:t>
            </a:r>
            <a:endParaRPr lang="en-GB" sz="3600" dirty="0">
              <a:solidFill>
                <a:srgbClr val="FF9900"/>
              </a:solidFill>
              <a:latin typeface="HP001 4 hàng" panose="020B0603050302020204" pitchFamily="34" charset="0"/>
            </a:endParaRPr>
          </a:p>
        </p:txBody>
      </p:sp>
      <p:sp>
        <p:nvSpPr>
          <p:cNvPr id="26" name="Rectangle 25">
            <a:extLst>
              <a:ext uri="{FF2B5EF4-FFF2-40B4-BE49-F238E27FC236}">
                <a16:creationId xmlns="" xmlns:a16="http://schemas.microsoft.com/office/drawing/2014/main" id="{70F1DFE4-6F45-4ABC-9097-57963D18D4F9}"/>
              </a:ext>
            </a:extLst>
          </p:cNvPr>
          <p:cNvSpPr/>
          <p:nvPr/>
        </p:nvSpPr>
        <p:spPr>
          <a:xfrm>
            <a:off x="6013877" y="2740030"/>
            <a:ext cx="3180685" cy="461665"/>
          </a:xfrm>
          <a:prstGeom prst="rect">
            <a:avLst/>
          </a:prstGeom>
        </p:spPr>
        <p:txBody>
          <a:bodyPr wrap="square">
            <a:spAutoFit/>
          </a:bodyPr>
          <a:lstStyle/>
          <a:p>
            <a:pPr algn="ctr">
              <a:spcAft>
                <a:spcPts val="600"/>
              </a:spcAft>
            </a:pPr>
            <a:r>
              <a:rPr lang="en-US" sz="2400" b="1" dirty="0" err="1">
                <a:solidFill>
                  <a:srgbClr val="705500"/>
                </a:solidFill>
                <a:effectLst/>
                <a:latin typeface="Tahoma" panose="020B0604030504040204" pitchFamily="34" charset="0"/>
                <a:ea typeface="Tahoma" panose="020B0604030504040204" pitchFamily="34" charset="0"/>
                <a:cs typeface="Tahoma" panose="020B0604030504040204" pitchFamily="34" charset="0"/>
              </a:rPr>
              <a:t>Phân</a:t>
            </a:r>
            <a:r>
              <a:rPr lang="en-US" sz="2400" b="1" dirty="0">
                <a:solidFill>
                  <a:srgbClr val="705500"/>
                </a:solidFill>
                <a:effectLst/>
                <a:latin typeface="Tahoma" panose="020B0604030504040204" pitchFamily="34" charset="0"/>
                <a:ea typeface="Tahoma" panose="020B0604030504040204" pitchFamily="34" charset="0"/>
                <a:cs typeface="Tahoma" panose="020B0604030504040204" pitchFamily="34" charset="0"/>
              </a:rPr>
              <a:t> </a:t>
            </a:r>
            <a:r>
              <a:rPr lang="en-US" sz="2400" b="1" dirty="0" err="1">
                <a:solidFill>
                  <a:srgbClr val="705500"/>
                </a:solidFill>
                <a:effectLst/>
                <a:latin typeface="Tahoma" panose="020B0604030504040204" pitchFamily="34" charset="0"/>
                <a:ea typeface="Tahoma" panose="020B0604030504040204" pitchFamily="34" charset="0"/>
                <a:cs typeface="Tahoma" panose="020B0604030504040204" pitchFamily="34" charset="0"/>
              </a:rPr>
              <a:t>môn</a:t>
            </a:r>
            <a:r>
              <a:rPr lang="en-US" sz="2400" b="1" dirty="0">
                <a:solidFill>
                  <a:srgbClr val="705500"/>
                </a:solidFill>
                <a:effectLst/>
                <a:latin typeface="Tahoma" panose="020B0604030504040204" pitchFamily="34" charset="0"/>
                <a:ea typeface="Tahoma" panose="020B0604030504040204" pitchFamily="34" charset="0"/>
                <a:cs typeface="Tahoma" panose="020B0604030504040204" pitchFamily="34" charset="0"/>
              </a:rPr>
              <a:t>: </a:t>
            </a:r>
            <a:r>
              <a:rPr lang="en-US" sz="2400" b="1" dirty="0" err="1">
                <a:solidFill>
                  <a:srgbClr val="705500"/>
                </a:solidFill>
                <a:latin typeface="Tahoma" panose="020B0604030504040204" pitchFamily="34" charset="0"/>
                <a:ea typeface="Tahoma" panose="020B0604030504040204" pitchFamily="34" charset="0"/>
                <a:cs typeface="Tahoma" panose="020B0604030504040204" pitchFamily="34" charset="0"/>
              </a:rPr>
              <a:t>Tập</a:t>
            </a:r>
            <a:r>
              <a:rPr lang="en-US" sz="2400" b="1" dirty="0">
                <a:solidFill>
                  <a:srgbClr val="705500"/>
                </a:solidFill>
                <a:latin typeface="Tahoma" panose="020B0604030504040204" pitchFamily="34" charset="0"/>
                <a:ea typeface="Tahoma" panose="020B0604030504040204" pitchFamily="34" charset="0"/>
                <a:cs typeface="Tahoma" panose="020B0604030504040204" pitchFamily="34" charset="0"/>
              </a:rPr>
              <a:t> </a:t>
            </a:r>
            <a:r>
              <a:rPr lang="en-US" sz="2400" b="1" dirty="0" err="1">
                <a:solidFill>
                  <a:srgbClr val="705500"/>
                </a:solidFill>
                <a:latin typeface="Tahoma" panose="020B0604030504040204" pitchFamily="34" charset="0"/>
                <a:ea typeface="Tahoma" panose="020B0604030504040204" pitchFamily="34" charset="0"/>
                <a:cs typeface="Tahoma" panose="020B0604030504040204" pitchFamily="34" charset="0"/>
              </a:rPr>
              <a:t>đọc</a:t>
            </a:r>
            <a:endParaRPr lang="en-GB" sz="2400" b="1" dirty="0">
              <a:solidFill>
                <a:srgbClr val="705500"/>
              </a:solidFill>
              <a:effectLst/>
              <a:latin typeface="Tahoma" panose="020B0604030504040204" pitchFamily="34" charset="0"/>
              <a:ea typeface="Tahoma" panose="020B0604030504040204" pitchFamily="34" charset="0"/>
              <a:cs typeface="Tahoma" panose="020B0604030504040204" pitchFamily="34" charset="0"/>
            </a:endParaRPr>
          </a:p>
        </p:txBody>
      </p:sp>
      <p:sp>
        <p:nvSpPr>
          <p:cNvPr id="30" name="Rectangle 29">
            <a:extLst>
              <a:ext uri="{FF2B5EF4-FFF2-40B4-BE49-F238E27FC236}">
                <a16:creationId xmlns="" xmlns:a16="http://schemas.microsoft.com/office/drawing/2014/main" id="{A1C0E5F7-BE93-4EBD-A274-4D1273F1BB34}"/>
              </a:ext>
            </a:extLst>
          </p:cNvPr>
          <p:cNvSpPr/>
          <p:nvPr/>
        </p:nvSpPr>
        <p:spPr>
          <a:xfrm>
            <a:off x="6949800" y="5801280"/>
            <a:ext cx="1651709" cy="423193"/>
          </a:xfrm>
          <a:prstGeom prst="rect">
            <a:avLst/>
          </a:prstGeom>
        </p:spPr>
        <p:txBody>
          <a:bodyPr wrap="square">
            <a:spAutoFit/>
          </a:bodyPr>
          <a:lstStyle/>
          <a:p>
            <a:pPr algn="ctr">
              <a:spcAft>
                <a:spcPts val="600"/>
              </a:spcAft>
            </a:pPr>
            <a:r>
              <a:rPr lang="en-US" sz="2150" b="1" dirty="0">
                <a:solidFill>
                  <a:schemeClr val="accent6">
                    <a:lumMod val="75000"/>
                  </a:schemeClr>
                </a:solidFill>
                <a:effectLst/>
                <a:latin typeface="Tahoma" panose="020B0604030504040204" pitchFamily="34" charset="0"/>
                <a:ea typeface="Tahoma" panose="020B0604030504040204" pitchFamily="34" charset="0"/>
                <a:cs typeface="Tahoma" panose="020B0604030504040204" pitchFamily="34" charset="0"/>
              </a:rPr>
              <a:t>PPCT</a:t>
            </a:r>
            <a:r>
              <a:rPr lang="en-US" sz="2150" b="1">
                <a:solidFill>
                  <a:schemeClr val="accent6">
                    <a:lumMod val="75000"/>
                  </a:schemeClr>
                </a:solidFill>
                <a:effectLst/>
                <a:latin typeface="Tahoma" panose="020B0604030504040204" pitchFamily="34" charset="0"/>
                <a:ea typeface="Tahoma" panose="020B0604030504040204" pitchFamily="34" charset="0"/>
                <a:cs typeface="Tahoma" panose="020B0604030504040204" pitchFamily="34" charset="0"/>
              </a:rPr>
              <a:t>: </a:t>
            </a:r>
            <a:r>
              <a:rPr lang="vi-VN" sz="2150" b="1" dirty="0" smtClean="0">
                <a:solidFill>
                  <a:schemeClr val="accent6">
                    <a:lumMod val="75000"/>
                  </a:schemeClr>
                </a:solidFill>
                <a:effectLst/>
                <a:latin typeface="Tahoma" panose="020B0604030504040204" pitchFamily="34" charset="0"/>
                <a:ea typeface="Tahoma" panose="020B0604030504040204" pitchFamily="34" charset="0"/>
                <a:cs typeface="Tahoma" panose="020B0604030504040204" pitchFamily="34" charset="0"/>
              </a:rPr>
              <a:t>7</a:t>
            </a:r>
            <a:endParaRPr lang="en-GB" sz="2150" b="1" dirty="0">
              <a:solidFill>
                <a:schemeClr val="accent6">
                  <a:lumMod val="75000"/>
                </a:schemeClr>
              </a:solidFill>
              <a:effectLst/>
              <a:latin typeface="Tahoma" panose="020B0604030504040204" pitchFamily="34" charset="0"/>
              <a:ea typeface="Tahoma" panose="020B0604030504040204" pitchFamily="34" charset="0"/>
              <a:cs typeface="Tahoma" panose="020B0604030504040204" pitchFamily="34" charset="0"/>
            </a:endParaRPr>
          </a:p>
        </p:txBody>
      </p:sp>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56111" y="1231789"/>
            <a:ext cx="1208631" cy="11869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Rectangle 15">
            <a:extLst>
              <a:ext uri="{FF2B5EF4-FFF2-40B4-BE49-F238E27FC236}">
                <a16:creationId xmlns="" xmlns:a16="http://schemas.microsoft.com/office/drawing/2014/main" id="{FACEF8DC-36B4-4907-9250-F69E1CA11C11}"/>
              </a:ext>
            </a:extLst>
          </p:cNvPr>
          <p:cNvSpPr/>
          <p:nvPr/>
        </p:nvSpPr>
        <p:spPr>
          <a:xfrm>
            <a:off x="2993644" y="4065498"/>
            <a:ext cx="2098063" cy="1015663"/>
          </a:xfrm>
          <a:prstGeom prst="rect">
            <a:avLst/>
          </a:prstGeom>
        </p:spPr>
        <p:txBody>
          <a:bodyPr wrap="square">
            <a:spAutoFit/>
          </a:bodyPr>
          <a:lstStyle/>
          <a:p>
            <a:pPr algn="ctr"/>
            <a:r>
              <a:rPr lang="vi-VN" sz="2000" b="1" dirty="0" smtClean="0">
                <a:solidFill>
                  <a:srgbClr val="705500"/>
                </a:solidFill>
                <a:latin typeface="Arial" panose="020B0604020202020204" pitchFamily="34" charset="0"/>
                <a:cs typeface="Arial" panose="020B0604020202020204" pitchFamily="34" charset="0"/>
              </a:rPr>
              <a:t>   </a:t>
            </a:r>
          </a:p>
          <a:p>
            <a:pPr algn="ctr"/>
            <a:r>
              <a:rPr lang="vi-VN" sz="2000" b="1" dirty="0" smtClean="0">
                <a:solidFill>
                  <a:srgbClr val="FF0000"/>
                </a:solidFill>
                <a:latin typeface="Arial" panose="020B0604020202020204" pitchFamily="34" charset="0"/>
                <a:cs typeface="Arial" panose="020B0604020202020204" pitchFamily="34" charset="0"/>
              </a:rPr>
              <a:t>KHỐI 4</a:t>
            </a:r>
            <a:endParaRPr lang="en-GB" sz="2000" b="1" dirty="0">
              <a:solidFill>
                <a:srgbClr val="FF0000"/>
              </a:solidFill>
              <a:latin typeface="Arial" panose="020B0604020202020204" pitchFamily="34" charset="0"/>
              <a:cs typeface="Arial" panose="020B0604020202020204" pitchFamily="34" charset="0"/>
            </a:endParaRPr>
          </a:p>
          <a:p>
            <a:pPr algn="ctr"/>
            <a:endParaRPr lang="en-GB" sz="2000" b="1" dirty="0">
              <a:solidFill>
                <a:srgbClr val="705500"/>
              </a:solidFill>
            </a:endParaRPr>
          </a:p>
        </p:txBody>
      </p:sp>
      <p:pic>
        <p:nvPicPr>
          <p:cNvPr id="18" name="Picture 65" descr="Firewrk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794695" y="3676199"/>
            <a:ext cx="2146300" cy="1358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79220" y="4267522"/>
            <a:ext cx="1705935" cy="15337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Rectangle 21">
            <a:extLst>
              <a:ext uri="{FF2B5EF4-FFF2-40B4-BE49-F238E27FC236}">
                <a16:creationId xmlns="" xmlns:a16="http://schemas.microsoft.com/office/drawing/2014/main" id="{70F1DFE4-6F45-4ABC-9097-57963D18D4F9}"/>
              </a:ext>
            </a:extLst>
          </p:cNvPr>
          <p:cNvSpPr/>
          <p:nvPr/>
        </p:nvSpPr>
        <p:spPr>
          <a:xfrm>
            <a:off x="1524987" y="6036000"/>
            <a:ext cx="4870877" cy="461665"/>
          </a:xfrm>
          <a:prstGeom prst="rect">
            <a:avLst/>
          </a:prstGeom>
        </p:spPr>
        <p:txBody>
          <a:bodyPr wrap="square">
            <a:spAutoFit/>
          </a:bodyPr>
          <a:lstStyle/>
          <a:p>
            <a:pPr algn="ctr">
              <a:spcAft>
                <a:spcPts val="600"/>
              </a:spcAft>
            </a:pPr>
            <a:r>
              <a:rPr lang="vi-VN" sz="2400" b="1" dirty="0" smtClean="0">
                <a:solidFill>
                  <a:srgbClr val="705500"/>
                </a:solidFill>
                <a:effectLst/>
                <a:latin typeface="Tahoma" panose="020B0604030504040204" pitchFamily="34" charset="0"/>
                <a:ea typeface="Tahoma" panose="020B0604030504040204" pitchFamily="34" charset="0"/>
                <a:cs typeface="Tahoma" panose="020B0604030504040204" pitchFamily="34" charset="0"/>
              </a:rPr>
              <a:t>GV: Nguyễn Thị Hồng Hạnh</a:t>
            </a:r>
            <a:endParaRPr lang="en-GB" sz="2400" b="1" dirty="0">
              <a:solidFill>
                <a:srgbClr val="705500"/>
              </a:solidFill>
              <a:effectLst/>
              <a:latin typeface="Tahoma" panose="020B0604030504040204" pitchFamily="34" charset="0"/>
              <a:ea typeface="Tahoma" panose="020B0604030504040204" pitchFamily="34" charset="0"/>
              <a:cs typeface="Tahoma" panose="020B0604030504040204" pitchFamily="34" charset="0"/>
            </a:endParaRPr>
          </a:p>
        </p:txBody>
      </p:sp>
      <p:pic>
        <p:nvPicPr>
          <p:cNvPr id="25" name="Picture 65" descr="Firewrk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797950" y="593001"/>
            <a:ext cx="2146300" cy="108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9070292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E2AED138-00C5-4D9D-BDF0-A9286B4D527E}"/>
              </a:ext>
            </a:extLst>
          </p:cNvPr>
          <p:cNvPicPr>
            <a:picLocks noChangeAspect="1"/>
          </p:cNvPicPr>
          <p:nvPr/>
        </p:nvPicPr>
        <p:blipFill>
          <a:blip r:embed="rId2"/>
          <a:stretch>
            <a:fillRect/>
          </a:stretch>
        </p:blipFill>
        <p:spPr>
          <a:xfrm>
            <a:off x="87977" y="419100"/>
            <a:ext cx="8968045" cy="6019800"/>
          </a:xfrm>
          <a:prstGeom prst="rect">
            <a:avLst/>
          </a:prstGeom>
        </p:spPr>
      </p:pic>
    </p:spTree>
    <p:extLst>
      <p:ext uri="{BB962C8B-B14F-4D97-AF65-F5344CB8AC3E}">
        <p14:creationId xmlns:p14="http://schemas.microsoft.com/office/powerpoint/2010/main" val="146059696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DC7463B2-03C2-451C-94C6-262A84D74A3C}"/>
              </a:ext>
            </a:extLst>
          </p:cNvPr>
          <p:cNvPicPr>
            <a:picLocks noChangeAspect="1"/>
          </p:cNvPicPr>
          <p:nvPr/>
        </p:nvPicPr>
        <p:blipFill>
          <a:blip r:embed="rId3"/>
          <a:stretch>
            <a:fillRect/>
          </a:stretch>
        </p:blipFill>
        <p:spPr>
          <a:xfrm>
            <a:off x="894539" y="228600"/>
            <a:ext cx="7354921" cy="5530901"/>
          </a:xfrm>
          <a:prstGeom prst="rect">
            <a:avLst/>
          </a:prstGeom>
        </p:spPr>
      </p:pic>
      <p:sp>
        <p:nvSpPr>
          <p:cNvPr id="4" name="TextBox 3">
            <a:extLst>
              <a:ext uri="{FF2B5EF4-FFF2-40B4-BE49-F238E27FC236}">
                <a16:creationId xmlns="" xmlns:a16="http://schemas.microsoft.com/office/drawing/2014/main" id="{6203BC97-8328-4F8D-B527-EAC319F8C9CA}"/>
              </a:ext>
            </a:extLst>
          </p:cNvPr>
          <p:cNvSpPr txBox="1"/>
          <p:nvPr/>
        </p:nvSpPr>
        <p:spPr>
          <a:xfrm>
            <a:off x="2285998" y="6019800"/>
            <a:ext cx="5105401" cy="523220"/>
          </a:xfrm>
          <a:prstGeom prst="rect">
            <a:avLst/>
          </a:prstGeom>
          <a:noFill/>
        </p:spPr>
        <p:txBody>
          <a:bodyPr wrap="square">
            <a:spAutoFit/>
          </a:bodyPr>
          <a:lstStyle/>
          <a:p>
            <a:pPr algn="just"/>
            <a:r>
              <a:rPr lang="vi-VN" sz="2800" b="1" dirty="0">
                <a:solidFill>
                  <a:srgbClr val="21211F"/>
                </a:solidFill>
                <a:effectLst/>
                <a:latin typeface="+mj-lt"/>
              </a:rPr>
              <a:t>Tô Hiến Thành (1102 – 1179)</a:t>
            </a:r>
            <a:endParaRPr lang="vi-VN" sz="2800" b="1" dirty="0">
              <a:latin typeface="+mj-lt"/>
            </a:endParaRPr>
          </a:p>
        </p:txBody>
      </p:sp>
    </p:spTree>
    <p:extLst>
      <p:ext uri="{BB962C8B-B14F-4D97-AF65-F5344CB8AC3E}">
        <p14:creationId xmlns:p14="http://schemas.microsoft.com/office/powerpoint/2010/main" val="1379470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9144000" cy="6858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TextBox 6">
            <a:hlinkClick r:id="rId4" action="ppaction://hlinksldjump"/>
          </p:cNvPr>
          <p:cNvSpPr txBox="1"/>
          <p:nvPr/>
        </p:nvSpPr>
        <p:spPr>
          <a:xfrm>
            <a:off x="457200" y="2490788"/>
            <a:ext cx="6629400" cy="1276350"/>
          </a:xfrm>
          <a:prstGeom prst="rect">
            <a:avLst/>
          </a:prstGeom>
          <a:noFill/>
        </p:spPr>
        <p:txBody>
          <a:bodyPr>
            <a:spAutoFit/>
          </a:bodyPr>
          <a:lstStyle/>
          <a:p>
            <a:pPr algn="ctr">
              <a:lnSpc>
                <a:spcPct val="130000"/>
              </a:lnSpc>
              <a:buFont typeface="Arial" charset="0"/>
              <a:buNone/>
              <a:defRPr/>
            </a:pPr>
            <a:r>
              <a:rPr lang="en-US" sz="6600" b="1" dirty="0">
                <a:solidFill>
                  <a:srgbClr val="FF3399"/>
                </a:solidFill>
                <a:latin typeface="+mj-lt"/>
                <a:ea typeface="HP001 5Ha" pitchFamily="34" charset="-127"/>
                <a:cs typeface="Arial" charset="0"/>
              </a:rPr>
              <a:t>1. </a:t>
            </a:r>
            <a:r>
              <a:rPr lang="en-US" sz="6600" b="1" dirty="0" err="1">
                <a:solidFill>
                  <a:srgbClr val="FF3399"/>
                </a:solidFill>
                <a:latin typeface="+mj-lt"/>
                <a:ea typeface="HP001 5Ha" pitchFamily="34" charset="-127"/>
                <a:cs typeface="Arial" charset="0"/>
              </a:rPr>
              <a:t>Luyện</a:t>
            </a:r>
            <a:r>
              <a:rPr lang="en-US" sz="6600" b="1" dirty="0">
                <a:solidFill>
                  <a:srgbClr val="FF3399"/>
                </a:solidFill>
                <a:latin typeface="+mj-lt"/>
                <a:ea typeface="HP001 5Ha" pitchFamily="34" charset="-127"/>
                <a:cs typeface="Arial" charset="0"/>
              </a:rPr>
              <a:t> </a:t>
            </a:r>
            <a:r>
              <a:rPr lang="en-US" sz="6600" b="1" dirty="0" err="1">
                <a:solidFill>
                  <a:srgbClr val="FF3399"/>
                </a:solidFill>
                <a:latin typeface="+mj-lt"/>
                <a:ea typeface="HP001 5Ha" pitchFamily="34" charset="-127"/>
                <a:cs typeface="Arial" charset="0"/>
              </a:rPr>
              <a:t>đọc</a:t>
            </a:r>
            <a:endParaRPr lang="en-US" sz="6600" b="1" dirty="0">
              <a:solidFill>
                <a:srgbClr val="FF3399"/>
              </a:solidFill>
              <a:latin typeface="+mj-lt"/>
              <a:ea typeface="HP001 5Ha" pitchFamily="34" charset="-127"/>
              <a:cs typeface="Arial" charset="0"/>
            </a:endParaRPr>
          </a:p>
        </p:txBody>
      </p:sp>
    </p:spTree>
    <p:extLst>
      <p:ext uri="{BB962C8B-B14F-4D97-AF65-F5344CB8AC3E}">
        <p14:creationId xmlns:p14="http://schemas.microsoft.com/office/powerpoint/2010/main" val="2223978139"/>
      </p:ext>
    </p:extLst>
  </p:cSld>
  <p:clrMapOvr>
    <a:masterClrMapping/>
  </p:clrMapOvr>
  <p:transition spd="slow">
    <p:fade/>
    <p:sndAc>
      <p:stSnd>
        <p:snd r:embed="rId2" name="chimes.wav"/>
      </p:stSnd>
    </p:sndAc>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op 20 hình nền powerpoint cực xanh - sạch - đẹp về môi trườ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076"/>
            <a:ext cx="9144000" cy="685392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 xmlns:a16="http://schemas.microsoft.com/office/drawing/2014/main" id="{068E7938-8027-4271-B776-D50A4A01E370}"/>
              </a:ext>
            </a:extLst>
          </p:cNvPr>
          <p:cNvSpPr txBox="1"/>
          <p:nvPr/>
        </p:nvSpPr>
        <p:spPr>
          <a:xfrm>
            <a:off x="152400" y="609600"/>
            <a:ext cx="8763000" cy="6247864"/>
          </a:xfrm>
          <a:prstGeom prst="rect">
            <a:avLst/>
          </a:prstGeom>
          <a:solidFill>
            <a:schemeClr val="bg1"/>
          </a:solidFill>
          <a:ln>
            <a:noFill/>
          </a:ln>
        </p:spPr>
        <p:style>
          <a:lnRef idx="2">
            <a:schemeClr val="accent6"/>
          </a:lnRef>
          <a:fillRef idx="1">
            <a:schemeClr val="lt1"/>
          </a:fillRef>
          <a:effectRef idx="0">
            <a:schemeClr val="accent6"/>
          </a:effectRef>
          <a:fontRef idx="minor">
            <a:schemeClr val="dk1"/>
          </a:fontRef>
        </p:style>
        <p:txBody>
          <a:bodyPr wrap="square" rtlCol="0">
            <a:spAutoFit/>
          </a:bodyPr>
          <a:lstStyle/>
          <a:p>
            <a:pPr indent="360363" algn="just"/>
            <a:r>
              <a:rPr lang="vi-VN" sz="2000" dirty="0">
                <a:latin typeface="Times New Roman" pitchFamily="18" charset="0"/>
                <a:cs typeface="Times New Roman" pitchFamily="18" charset="0"/>
              </a:rPr>
              <a:t>Tô Hiến Thành làm quan triều Lý, nổi tiếng là người chính trực.</a:t>
            </a:r>
          </a:p>
          <a:p>
            <a:pPr indent="360363" algn="just"/>
            <a:r>
              <a:rPr lang="vi-VN" sz="2000" dirty="0">
                <a:latin typeface="Times New Roman" pitchFamily="18" charset="0"/>
                <a:cs typeface="Times New Roman" pitchFamily="18" charset="0"/>
              </a:rPr>
              <a:t>Năm 1175, vua Lý Anh Tông mất, di chiếu cho Tô Hiến Thành phò tá thái tử Long Cán, con bà thái hậu họ Đỗ, lên ngôi. Nhưng bà Chiêu Linh thái hậu lại muốn lập con mình là Long Xưởng. Bà cho người đem vàng bạc đút lót vợ Tô Hiến Thành để nhờ ông giúp đỡ. Tô Hiến Thành nhất định không nghe, cứ theo di chiếu lập Long Cán làm vua. Đó là vua Lý Cao Tông.</a:t>
            </a:r>
          </a:p>
          <a:p>
            <a:pPr indent="360363" algn="just"/>
            <a:r>
              <a:rPr lang="vi-VN" sz="2000" dirty="0">
                <a:latin typeface="Times New Roman" pitchFamily="18" charset="0"/>
                <a:cs typeface="Times New Roman" pitchFamily="18" charset="0"/>
              </a:rPr>
              <a:t>Phò tá Cao Tông được 4 năm, Tô Hiến Thành lâm bệnh nặng. Quan tham tri chính sự là Vũ Tán Đường ngày đêm hầu hạ bên giường bệnh. Còn gián nghị đại phu Trần Trung Tá do bận nhiều công việc nên không mấy khi tới thăm Tô Hiến Thành được.</a:t>
            </a:r>
          </a:p>
          <a:p>
            <a:pPr indent="360363" algn="just"/>
            <a:r>
              <a:rPr lang="vi-VN" sz="2000" dirty="0">
                <a:latin typeface="Times New Roman" pitchFamily="18" charset="0"/>
                <a:cs typeface="Times New Roman" pitchFamily="18" charset="0"/>
              </a:rPr>
              <a:t>Một hôm, Đỗ thái hậu và vua tới thăm ông, hỏi:</a:t>
            </a:r>
          </a:p>
          <a:p>
            <a:pPr indent="360363" algn="just"/>
            <a:r>
              <a:rPr lang="vi-VN" sz="2000" dirty="0">
                <a:latin typeface="Times New Roman" pitchFamily="18" charset="0"/>
                <a:cs typeface="Times New Roman" pitchFamily="18" charset="0"/>
              </a:rPr>
              <a:t>- Nếu chẳng may ông mất thì ai sẽ là người thay ông?</a:t>
            </a:r>
          </a:p>
          <a:p>
            <a:pPr indent="360363" algn="just"/>
            <a:r>
              <a:rPr lang="vi-VN" sz="2000" dirty="0">
                <a:latin typeface="Times New Roman" pitchFamily="18" charset="0"/>
                <a:cs typeface="Times New Roman" pitchFamily="18" charset="0"/>
              </a:rPr>
              <a:t>Tô Hiến Thành không do dự, đáp:</a:t>
            </a:r>
          </a:p>
          <a:p>
            <a:pPr indent="360363" algn="just"/>
            <a:r>
              <a:rPr lang="vi-VN" sz="2000" dirty="0">
                <a:latin typeface="Times New Roman" pitchFamily="18" charset="0"/>
                <a:cs typeface="Times New Roman" pitchFamily="18" charset="0"/>
              </a:rPr>
              <a:t>- Có gián nghị đại phu Trần Trung Tá.</a:t>
            </a:r>
          </a:p>
          <a:p>
            <a:pPr indent="360363" algn="just"/>
            <a:r>
              <a:rPr lang="vi-VN" sz="2000" dirty="0">
                <a:latin typeface="Times New Roman" pitchFamily="18" charset="0"/>
                <a:cs typeface="Times New Roman" pitchFamily="18" charset="0"/>
              </a:rPr>
              <a:t>Thái hậu ngạc nhiên hỏi:</a:t>
            </a:r>
          </a:p>
          <a:p>
            <a:pPr indent="360363" algn="just"/>
            <a:r>
              <a:rPr lang="vi-VN" sz="2000" dirty="0">
                <a:latin typeface="Times New Roman" pitchFamily="18" charset="0"/>
                <a:cs typeface="Times New Roman" pitchFamily="18" charset="0"/>
              </a:rPr>
              <a:t>- Vũ Tán Đường hết lòng vì ông, sao không tiến cử?</a:t>
            </a:r>
          </a:p>
          <a:p>
            <a:pPr indent="360363" algn="just"/>
            <a:r>
              <a:rPr lang="vi-VN" sz="2000" dirty="0">
                <a:latin typeface="Times New Roman" pitchFamily="18" charset="0"/>
                <a:cs typeface="Times New Roman" pitchFamily="18" charset="0"/>
              </a:rPr>
              <a:t>Tô Hiến Thành tâu: </a:t>
            </a:r>
          </a:p>
          <a:p>
            <a:pPr indent="360363" algn="just"/>
            <a:r>
              <a:rPr lang="vi-VN" sz="2000" dirty="0">
                <a:latin typeface="Times New Roman" pitchFamily="18" charset="0"/>
                <a:cs typeface="Times New Roman" pitchFamily="18" charset="0"/>
              </a:rPr>
              <a:t>- Nếu Thái Hậu hỏi người hầu hạ giỏi thì thần xin cử Vũ Tán Đường, còn hỏi người tài ba giúp nước, thần xin cử Trần Trung Tá.</a:t>
            </a:r>
          </a:p>
          <a:p>
            <a:pPr algn="r"/>
            <a:r>
              <a:rPr lang="vi-VN" sz="2000" dirty="0">
                <a:latin typeface="Times New Roman" pitchFamily="18" charset="0"/>
                <a:cs typeface="Times New Roman" pitchFamily="18" charset="0"/>
              </a:rPr>
              <a:t>Theo </a:t>
            </a:r>
            <a:r>
              <a:rPr lang="vi-VN" sz="2000" b="1" dirty="0">
                <a:latin typeface="Times New Roman" pitchFamily="18" charset="0"/>
                <a:cs typeface="Times New Roman" pitchFamily="18" charset="0"/>
              </a:rPr>
              <a:t>Quỳnh Cư, Đỗ Đức Hùng</a:t>
            </a:r>
            <a:endParaRPr lang="vi-VN" sz="2000" dirty="0">
              <a:latin typeface="Times New Roman" pitchFamily="18" charset="0"/>
              <a:cs typeface="Times New Roman" pitchFamily="18" charset="0"/>
            </a:endParaRPr>
          </a:p>
        </p:txBody>
      </p:sp>
      <p:sp>
        <p:nvSpPr>
          <p:cNvPr id="2" name="Rectangle 1"/>
          <p:cNvSpPr/>
          <p:nvPr/>
        </p:nvSpPr>
        <p:spPr>
          <a:xfrm>
            <a:off x="1524000" y="152400"/>
            <a:ext cx="6096000" cy="400110"/>
          </a:xfrm>
          <a:prstGeom prst="rect">
            <a:avLst/>
          </a:prstGeom>
        </p:spPr>
        <p:txBody>
          <a:bodyPr wrap="square">
            <a:spAutoFit/>
          </a:bodyPr>
          <a:lstStyle/>
          <a:p>
            <a:pPr algn="ctr"/>
            <a:r>
              <a:rPr lang="en-US" sz="2000" b="1" dirty="0">
                <a:solidFill>
                  <a:srgbClr val="0033CC"/>
                </a:solidFill>
                <a:latin typeface="Times New Roman" panose="02020603050405020304" pitchFamily="18" charset="0"/>
                <a:cs typeface="Times New Roman" panose="02020603050405020304" pitchFamily="18" charset="0"/>
              </a:rPr>
              <a:t>MỘT NGƯỜI CHÍNH TRỰC</a:t>
            </a:r>
          </a:p>
        </p:txBody>
      </p:sp>
    </p:spTree>
    <p:extLst>
      <p:ext uri="{BB962C8B-B14F-4D97-AF65-F5344CB8AC3E}">
        <p14:creationId xmlns:p14="http://schemas.microsoft.com/office/powerpoint/2010/main" val="3637046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Text Box 3"/>
          <p:cNvSpPr txBox="1">
            <a:spLocks noChangeArrowheads="1"/>
          </p:cNvSpPr>
          <p:nvPr/>
        </p:nvSpPr>
        <p:spPr bwMode="auto">
          <a:xfrm>
            <a:off x="533400" y="533400"/>
            <a:ext cx="7620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rgbClr val="0000FF"/>
                </a:solidFill>
                <a:latin typeface="Times New Roman" panose="02020603050405020304" pitchFamily="18" charset="0"/>
              </a:defRPr>
            </a:lvl1pPr>
            <a:lvl2pPr marL="742950" indent="-285750" eaLnBrk="0" hangingPunct="0">
              <a:defRPr sz="2800" b="1">
                <a:solidFill>
                  <a:srgbClr val="0000FF"/>
                </a:solidFill>
                <a:latin typeface="Times New Roman" panose="02020603050405020304" pitchFamily="18" charset="0"/>
              </a:defRPr>
            </a:lvl2pPr>
            <a:lvl3pPr marL="1143000" indent="-228600" eaLnBrk="0" hangingPunct="0">
              <a:defRPr sz="2800" b="1">
                <a:solidFill>
                  <a:srgbClr val="0000FF"/>
                </a:solidFill>
                <a:latin typeface="Times New Roman" panose="02020603050405020304" pitchFamily="18" charset="0"/>
              </a:defRPr>
            </a:lvl3pPr>
            <a:lvl4pPr marL="1600200" indent="-228600" eaLnBrk="0" hangingPunct="0">
              <a:defRPr sz="2800" b="1">
                <a:solidFill>
                  <a:srgbClr val="0000FF"/>
                </a:solidFill>
                <a:latin typeface="Times New Roman" panose="02020603050405020304" pitchFamily="18" charset="0"/>
              </a:defRPr>
            </a:lvl4pPr>
            <a:lvl5pPr marL="2057400" indent="-228600" eaLnBrk="0" hangingPunct="0">
              <a:defRPr sz="2800" b="1">
                <a:solidFill>
                  <a:srgbClr val="0000FF"/>
                </a:solidFill>
                <a:latin typeface="Times New Roman" panose="02020603050405020304" pitchFamily="18" charset="0"/>
              </a:defRPr>
            </a:lvl5pPr>
            <a:lvl6pPr marL="2514600" indent="-228600" eaLnBrk="0" fontAlgn="base" hangingPunct="0">
              <a:spcBef>
                <a:spcPct val="50000"/>
              </a:spcBef>
              <a:spcAft>
                <a:spcPct val="0"/>
              </a:spcAft>
              <a:defRPr sz="2800" b="1">
                <a:solidFill>
                  <a:srgbClr val="0000FF"/>
                </a:solidFill>
                <a:latin typeface="Times New Roman" panose="02020603050405020304" pitchFamily="18" charset="0"/>
              </a:defRPr>
            </a:lvl6pPr>
            <a:lvl7pPr marL="2971800" indent="-228600" eaLnBrk="0" fontAlgn="base" hangingPunct="0">
              <a:spcBef>
                <a:spcPct val="50000"/>
              </a:spcBef>
              <a:spcAft>
                <a:spcPct val="0"/>
              </a:spcAft>
              <a:defRPr sz="2800" b="1">
                <a:solidFill>
                  <a:srgbClr val="0000FF"/>
                </a:solidFill>
                <a:latin typeface="Times New Roman" panose="02020603050405020304" pitchFamily="18" charset="0"/>
              </a:defRPr>
            </a:lvl7pPr>
            <a:lvl8pPr marL="3429000" indent="-228600" eaLnBrk="0" fontAlgn="base" hangingPunct="0">
              <a:spcBef>
                <a:spcPct val="50000"/>
              </a:spcBef>
              <a:spcAft>
                <a:spcPct val="0"/>
              </a:spcAft>
              <a:defRPr sz="2800" b="1">
                <a:solidFill>
                  <a:srgbClr val="0000FF"/>
                </a:solidFill>
                <a:latin typeface="Times New Roman" panose="02020603050405020304" pitchFamily="18" charset="0"/>
              </a:defRPr>
            </a:lvl8pPr>
            <a:lvl9pPr marL="3886200" indent="-228600" eaLnBrk="0" fontAlgn="base" hangingPunct="0">
              <a:spcBef>
                <a:spcPct val="50000"/>
              </a:spcBef>
              <a:spcAft>
                <a:spcPct val="0"/>
              </a:spcAft>
              <a:defRPr sz="2800" b="1">
                <a:solidFill>
                  <a:srgbClr val="0000FF"/>
                </a:solidFill>
                <a:latin typeface="Times New Roman" panose="02020603050405020304" pitchFamily="18" charset="0"/>
              </a:defRPr>
            </a:lvl9pPr>
          </a:lstStyle>
          <a:p>
            <a:r>
              <a:rPr lang="en-US" altLang="en-US" sz="3600">
                <a:solidFill>
                  <a:srgbClr val="006600"/>
                </a:solidFill>
              </a:rPr>
              <a:t>Bài này chia làm 3 đoạn.</a:t>
            </a:r>
          </a:p>
        </p:txBody>
      </p:sp>
      <p:sp>
        <p:nvSpPr>
          <p:cNvPr id="21510" name="Text Box 6"/>
          <p:cNvSpPr txBox="1">
            <a:spLocks noChangeArrowheads="1"/>
          </p:cNvSpPr>
          <p:nvPr/>
        </p:nvSpPr>
        <p:spPr bwMode="auto">
          <a:xfrm>
            <a:off x="609600" y="1905000"/>
            <a:ext cx="8153400"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rgbClr val="0000FF"/>
                </a:solidFill>
                <a:latin typeface="Times New Roman" panose="02020603050405020304" pitchFamily="18" charset="0"/>
              </a:defRPr>
            </a:lvl1pPr>
            <a:lvl2pPr marL="742950" indent="-285750" eaLnBrk="0" hangingPunct="0">
              <a:defRPr sz="2800" b="1">
                <a:solidFill>
                  <a:srgbClr val="0000FF"/>
                </a:solidFill>
                <a:latin typeface="Times New Roman" panose="02020603050405020304" pitchFamily="18" charset="0"/>
              </a:defRPr>
            </a:lvl2pPr>
            <a:lvl3pPr marL="1143000" indent="-228600" eaLnBrk="0" hangingPunct="0">
              <a:defRPr sz="2800" b="1">
                <a:solidFill>
                  <a:srgbClr val="0000FF"/>
                </a:solidFill>
                <a:latin typeface="Times New Roman" panose="02020603050405020304" pitchFamily="18" charset="0"/>
              </a:defRPr>
            </a:lvl3pPr>
            <a:lvl4pPr marL="1600200" indent="-228600" eaLnBrk="0" hangingPunct="0">
              <a:defRPr sz="2800" b="1">
                <a:solidFill>
                  <a:srgbClr val="0000FF"/>
                </a:solidFill>
                <a:latin typeface="Times New Roman" panose="02020603050405020304" pitchFamily="18" charset="0"/>
              </a:defRPr>
            </a:lvl4pPr>
            <a:lvl5pPr marL="2057400" indent="-228600" eaLnBrk="0" hangingPunct="0">
              <a:defRPr sz="2800" b="1">
                <a:solidFill>
                  <a:srgbClr val="0000FF"/>
                </a:solidFill>
                <a:latin typeface="Times New Roman" panose="02020603050405020304" pitchFamily="18" charset="0"/>
              </a:defRPr>
            </a:lvl5pPr>
            <a:lvl6pPr marL="2514600" indent="-228600" eaLnBrk="0" fontAlgn="base" hangingPunct="0">
              <a:spcBef>
                <a:spcPct val="50000"/>
              </a:spcBef>
              <a:spcAft>
                <a:spcPct val="0"/>
              </a:spcAft>
              <a:defRPr sz="2800" b="1">
                <a:solidFill>
                  <a:srgbClr val="0000FF"/>
                </a:solidFill>
                <a:latin typeface="Times New Roman" panose="02020603050405020304" pitchFamily="18" charset="0"/>
              </a:defRPr>
            </a:lvl6pPr>
            <a:lvl7pPr marL="2971800" indent="-228600" eaLnBrk="0" fontAlgn="base" hangingPunct="0">
              <a:spcBef>
                <a:spcPct val="50000"/>
              </a:spcBef>
              <a:spcAft>
                <a:spcPct val="0"/>
              </a:spcAft>
              <a:defRPr sz="2800" b="1">
                <a:solidFill>
                  <a:srgbClr val="0000FF"/>
                </a:solidFill>
                <a:latin typeface="Times New Roman" panose="02020603050405020304" pitchFamily="18" charset="0"/>
              </a:defRPr>
            </a:lvl7pPr>
            <a:lvl8pPr marL="3429000" indent="-228600" eaLnBrk="0" fontAlgn="base" hangingPunct="0">
              <a:spcBef>
                <a:spcPct val="50000"/>
              </a:spcBef>
              <a:spcAft>
                <a:spcPct val="0"/>
              </a:spcAft>
              <a:defRPr sz="2800" b="1">
                <a:solidFill>
                  <a:srgbClr val="0000FF"/>
                </a:solidFill>
                <a:latin typeface="Times New Roman" panose="02020603050405020304" pitchFamily="18" charset="0"/>
              </a:defRPr>
            </a:lvl8pPr>
            <a:lvl9pPr marL="3886200" indent="-228600" eaLnBrk="0" fontAlgn="base" hangingPunct="0">
              <a:spcBef>
                <a:spcPct val="50000"/>
              </a:spcBef>
              <a:spcAft>
                <a:spcPct val="0"/>
              </a:spcAft>
              <a:defRPr sz="2800" b="1">
                <a:solidFill>
                  <a:srgbClr val="0000FF"/>
                </a:solidFill>
                <a:latin typeface="Times New Roman" panose="02020603050405020304" pitchFamily="18" charset="0"/>
              </a:defRPr>
            </a:lvl9pPr>
          </a:lstStyle>
          <a:p>
            <a:pPr algn="just"/>
            <a:r>
              <a:rPr lang="en-US" altLang="en-US" sz="3600" dirty="0" err="1">
                <a:solidFill>
                  <a:schemeClr val="accent2"/>
                </a:solidFill>
              </a:rPr>
              <a:t>Đoạn</a:t>
            </a:r>
            <a:r>
              <a:rPr lang="en-US" altLang="en-US" sz="3600" dirty="0">
                <a:solidFill>
                  <a:schemeClr val="accent2"/>
                </a:solidFill>
              </a:rPr>
              <a:t> 1: </a:t>
            </a:r>
            <a:r>
              <a:rPr lang="en-US" altLang="en-US" sz="3600" dirty="0" err="1">
                <a:solidFill>
                  <a:schemeClr val="accent2"/>
                </a:solidFill>
              </a:rPr>
              <a:t>Từ</a:t>
            </a:r>
            <a:r>
              <a:rPr lang="en-US" altLang="en-US" sz="3600" dirty="0">
                <a:solidFill>
                  <a:schemeClr val="accent2"/>
                </a:solidFill>
              </a:rPr>
              <a:t> </a:t>
            </a:r>
            <a:r>
              <a:rPr lang="en-US" altLang="en-US" sz="3600" dirty="0" err="1">
                <a:solidFill>
                  <a:schemeClr val="accent2"/>
                </a:solidFill>
              </a:rPr>
              <a:t>đầu</a:t>
            </a:r>
            <a:r>
              <a:rPr lang="en-US" altLang="en-US" sz="3600" dirty="0">
                <a:solidFill>
                  <a:schemeClr val="accent2"/>
                </a:solidFill>
              </a:rPr>
              <a:t> </a:t>
            </a:r>
            <a:r>
              <a:rPr lang="en-US" altLang="en-US" sz="3600" dirty="0" err="1">
                <a:solidFill>
                  <a:schemeClr val="accent2"/>
                </a:solidFill>
              </a:rPr>
              <a:t>đến</a:t>
            </a:r>
            <a:r>
              <a:rPr lang="en-US" altLang="en-US" sz="3600" dirty="0">
                <a:solidFill>
                  <a:schemeClr val="accent2"/>
                </a:solidFill>
              </a:rPr>
              <a:t>….</a:t>
            </a:r>
            <a:r>
              <a:rPr lang="en-US" altLang="en-US" sz="3600" dirty="0" err="1">
                <a:solidFill>
                  <a:schemeClr val="accent2"/>
                </a:solidFill>
              </a:rPr>
              <a:t>đó</a:t>
            </a:r>
            <a:r>
              <a:rPr lang="en-US" altLang="en-US" sz="3600" dirty="0">
                <a:solidFill>
                  <a:schemeClr val="accent2"/>
                </a:solidFill>
              </a:rPr>
              <a:t> </a:t>
            </a:r>
            <a:r>
              <a:rPr lang="en-US" altLang="en-US" sz="3600" dirty="0" err="1">
                <a:solidFill>
                  <a:schemeClr val="accent2"/>
                </a:solidFill>
              </a:rPr>
              <a:t>là</a:t>
            </a:r>
            <a:r>
              <a:rPr lang="en-US" altLang="en-US" sz="3600" dirty="0">
                <a:solidFill>
                  <a:schemeClr val="accent2"/>
                </a:solidFill>
              </a:rPr>
              <a:t> </a:t>
            </a:r>
            <a:r>
              <a:rPr lang="en-US" altLang="en-US" sz="3600" dirty="0" err="1">
                <a:solidFill>
                  <a:schemeClr val="accent2"/>
                </a:solidFill>
              </a:rPr>
              <a:t>vua</a:t>
            </a:r>
            <a:r>
              <a:rPr lang="en-US" altLang="en-US" sz="3600" dirty="0">
                <a:solidFill>
                  <a:schemeClr val="accent2"/>
                </a:solidFill>
              </a:rPr>
              <a:t> </a:t>
            </a:r>
            <a:r>
              <a:rPr lang="en-US" altLang="en-US" sz="3600" dirty="0" err="1">
                <a:solidFill>
                  <a:schemeClr val="accent2"/>
                </a:solidFill>
              </a:rPr>
              <a:t>Lý</a:t>
            </a:r>
            <a:r>
              <a:rPr lang="en-US" altLang="en-US" sz="3600" dirty="0">
                <a:solidFill>
                  <a:schemeClr val="accent2"/>
                </a:solidFill>
              </a:rPr>
              <a:t> Cao </a:t>
            </a:r>
            <a:r>
              <a:rPr lang="en-US" altLang="en-US" sz="3600" dirty="0" err="1">
                <a:solidFill>
                  <a:schemeClr val="accent2"/>
                </a:solidFill>
              </a:rPr>
              <a:t>Tông</a:t>
            </a:r>
            <a:r>
              <a:rPr lang="en-US" altLang="en-US" sz="3600" dirty="0">
                <a:solidFill>
                  <a:schemeClr val="accent2"/>
                </a:solidFill>
              </a:rPr>
              <a:t>.</a:t>
            </a:r>
          </a:p>
          <a:p>
            <a:pPr algn="just"/>
            <a:r>
              <a:rPr lang="en-US" altLang="en-US" sz="3600" dirty="0" err="1">
                <a:solidFill>
                  <a:schemeClr val="accent2"/>
                </a:solidFill>
              </a:rPr>
              <a:t>Đoạn</a:t>
            </a:r>
            <a:r>
              <a:rPr lang="en-US" altLang="en-US" sz="3600" dirty="0">
                <a:solidFill>
                  <a:schemeClr val="accent2"/>
                </a:solidFill>
              </a:rPr>
              <a:t> 2: </a:t>
            </a:r>
            <a:r>
              <a:rPr lang="en-US" altLang="en-US" sz="3600" dirty="0" err="1">
                <a:solidFill>
                  <a:schemeClr val="accent2"/>
                </a:solidFill>
              </a:rPr>
              <a:t>Phó</a:t>
            </a:r>
            <a:r>
              <a:rPr lang="en-US" altLang="en-US" sz="3600" dirty="0">
                <a:solidFill>
                  <a:schemeClr val="accent2"/>
                </a:solidFill>
              </a:rPr>
              <a:t> </a:t>
            </a:r>
            <a:r>
              <a:rPr lang="en-US" altLang="en-US" sz="3600" dirty="0" err="1">
                <a:solidFill>
                  <a:schemeClr val="accent2"/>
                </a:solidFill>
              </a:rPr>
              <a:t>tá</a:t>
            </a:r>
            <a:r>
              <a:rPr lang="en-US" altLang="en-US" sz="3600" dirty="0">
                <a:solidFill>
                  <a:schemeClr val="accent2"/>
                </a:solidFill>
              </a:rPr>
              <a:t> Cao </a:t>
            </a:r>
            <a:r>
              <a:rPr lang="en-US" altLang="en-US" sz="3600" dirty="0" err="1">
                <a:solidFill>
                  <a:schemeClr val="accent2"/>
                </a:solidFill>
              </a:rPr>
              <a:t>Tông</a:t>
            </a:r>
            <a:r>
              <a:rPr lang="en-US" altLang="en-US" sz="3600" dirty="0">
                <a:solidFill>
                  <a:schemeClr val="accent2"/>
                </a:solidFill>
              </a:rPr>
              <a:t>….</a:t>
            </a:r>
            <a:r>
              <a:rPr lang="en-US" altLang="en-US" sz="3600" dirty="0" err="1">
                <a:solidFill>
                  <a:schemeClr val="accent2"/>
                </a:solidFill>
              </a:rPr>
              <a:t>Tô</a:t>
            </a:r>
            <a:r>
              <a:rPr lang="en-US" altLang="en-US" sz="3600" dirty="0">
                <a:solidFill>
                  <a:schemeClr val="accent2"/>
                </a:solidFill>
              </a:rPr>
              <a:t> </a:t>
            </a:r>
            <a:r>
              <a:rPr lang="en-US" altLang="en-US" sz="3600" dirty="0" err="1">
                <a:solidFill>
                  <a:schemeClr val="accent2"/>
                </a:solidFill>
              </a:rPr>
              <a:t>Hiến</a:t>
            </a:r>
            <a:r>
              <a:rPr lang="en-US" altLang="en-US" sz="3600" dirty="0">
                <a:solidFill>
                  <a:schemeClr val="accent2"/>
                </a:solidFill>
              </a:rPr>
              <a:t> </a:t>
            </a:r>
            <a:r>
              <a:rPr lang="en-US" altLang="en-US" sz="3600" dirty="0" err="1">
                <a:solidFill>
                  <a:schemeClr val="accent2"/>
                </a:solidFill>
              </a:rPr>
              <a:t>Thành</a:t>
            </a:r>
            <a:r>
              <a:rPr lang="en-US" altLang="en-US" sz="3600" dirty="0">
                <a:solidFill>
                  <a:schemeClr val="accent2"/>
                </a:solidFill>
              </a:rPr>
              <a:t> </a:t>
            </a:r>
            <a:r>
              <a:rPr lang="en-US" altLang="en-US" sz="3600" dirty="0" err="1">
                <a:solidFill>
                  <a:schemeClr val="accent2"/>
                </a:solidFill>
              </a:rPr>
              <a:t>được</a:t>
            </a:r>
            <a:r>
              <a:rPr lang="en-US" altLang="en-US" sz="3600" dirty="0">
                <a:solidFill>
                  <a:schemeClr val="accent2"/>
                </a:solidFill>
              </a:rPr>
              <a:t>.</a:t>
            </a:r>
          </a:p>
          <a:p>
            <a:pPr algn="just"/>
            <a:r>
              <a:rPr lang="en-US" altLang="en-US" sz="3600" dirty="0" err="1">
                <a:solidFill>
                  <a:schemeClr val="accent2"/>
                </a:solidFill>
              </a:rPr>
              <a:t>Đoạn</a:t>
            </a:r>
            <a:r>
              <a:rPr lang="en-US" altLang="en-US" sz="3600" dirty="0">
                <a:solidFill>
                  <a:schemeClr val="accent2"/>
                </a:solidFill>
              </a:rPr>
              <a:t> 3: </a:t>
            </a:r>
            <a:r>
              <a:rPr lang="en-US" altLang="en-US" sz="3600" dirty="0" err="1">
                <a:solidFill>
                  <a:schemeClr val="accent2"/>
                </a:solidFill>
              </a:rPr>
              <a:t>Phần</a:t>
            </a:r>
            <a:r>
              <a:rPr lang="en-US" altLang="en-US" sz="3600" dirty="0">
                <a:solidFill>
                  <a:schemeClr val="accent2"/>
                </a:solidFill>
              </a:rPr>
              <a:t> </a:t>
            </a:r>
            <a:r>
              <a:rPr lang="en-US" altLang="en-US" sz="3600" dirty="0" err="1">
                <a:solidFill>
                  <a:schemeClr val="accent2"/>
                </a:solidFill>
              </a:rPr>
              <a:t>còn</a:t>
            </a:r>
            <a:r>
              <a:rPr lang="en-US" altLang="en-US" sz="3600" dirty="0">
                <a:solidFill>
                  <a:schemeClr val="accent2"/>
                </a:solidFill>
              </a:rPr>
              <a:t> </a:t>
            </a:r>
            <a:r>
              <a:rPr lang="en-US" altLang="en-US" sz="3600" dirty="0" err="1">
                <a:solidFill>
                  <a:schemeClr val="accent2"/>
                </a:solidFill>
              </a:rPr>
              <a:t>lại</a:t>
            </a:r>
            <a:r>
              <a:rPr lang="en-US" altLang="en-US" sz="3600" dirty="0">
                <a:solidFill>
                  <a:schemeClr val="accent2"/>
                </a:solidFill>
              </a:rPr>
              <a:t>.</a:t>
            </a:r>
          </a:p>
        </p:txBody>
      </p:sp>
    </p:spTree>
    <p:extLst>
      <p:ext uri="{BB962C8B-B14F-4D97-AF65-F5344CB8AC3E}">
        <p14:creationId xmlns:p14="http://schemas.microsoft.com/office/powerpoint/2010/main" val="285980392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1507">
                                            <p:txEl>
                                              <p:pRg st="0" end="0"/>
                                            </p:txEl>
                                          </p:spTgt>
                                        </p:tgtEl>
                                        <p:attrNameLst>
                                          <p:attrName>style.visibility</p:attrName>
                                        </p:attrNameLst>
                                      </p:cBhvr>
                                      <p:to>
                                        <p:strVal val="visible"/>
                                      </p:to>
                                    </p:set>
                                    <p:anim calcmode="lin" valueType="num">
                                      <p:cBhvr additive="base">
                                        <p:cTn id="7" dur="500" fill="hold"/>
                                        <p:tgtEl>
                                          <p:spTgt spid="2150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150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21510">
                                            <p:txEl>
                                              <p:pRg st="0" end="0"/>
                                            </p:txEl>
                                          </p:spTgt>
                                        </p:tgtEl>
                                        <p:attrNameLst>
                                          <p:attrName>style.visibility</p:attrName>
                                        </p:attrNameLst>
                                      </p:cBhvr>
                                      <p:to>
                                        <p:strVal val="visible"/>
                                      </p:to>
                                    </p:set>
                                    <p:anim calcmode="lin" valueType="num">
                                      <p:cBhvr additive="base">
                                        <p:cTn id="13" dur="500" fill="hold"/>
                                        <p:tgtEl>
                                          <p:spTgt spid="21510">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151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21510">
                                            <p:txEl>
                                              <p:pRg st="1" end="1"/>
                                            </p:txEl>
                                          </p:spTgt>
                                        </p:tgtEl>
                                        <p:attrNameLst>
                                          <p:attrName>style.visibility</p:attrName>
                                        </p:attrNameLst>
                                      </p:cBhvr>
                                      <p:to>
                                        <p:strVal val="visible"/>
                                      </p:to>
                                    </p:set>
                                    <p:anim calcmode="lin" valueType="num">
                                      <p:cBhvr additive="base">
                                        <p:cTn id="19" dur="500" fill="hold"/>
                                        <p:tgtEl>
                                          <p:spTgt spid="21510">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151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21510">
                                            <p:txEl>
                                              <p:pRg st="2" end="2"/>
                                            </p:txEl>
                                          </p:spTgt>
                                        </p:tgtEl>
                                        <p:attrNameLst>
                                          <p:attrName>style.visibility</p:attrName>
                                        </p:attrNameLst>
                                      </p:cBhvr>
                                      <p:to>
                                        <p:strVal val="visible"/>
                                      </p:to>
                                    </p:set>
                                    <p:anim calcmode="lin" valueType="num">
                                      <p:cBhvr additive="base">
                                        <p:cTn id="25" dur="500" fill="hold"/>
                                        <p:tgtEl>
                                          <p:spTgt spid="21510">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1510">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op 20 hình nền powerpoint cực xanh - sạch - đẹp về môi trườ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076"/>
            <a:ext cx="9144000" cy="685392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 xmlns:a16="http://schemas.microsoft.com/office/drawing/2014/main" id="{068E7938-8027-4271-B776-D50A4A01E370}"/>
              </a:ext>
            </a:extLst>
          </p:cNvPr>
          <p:cNvSpPr txBox="1"/>
          <p:nvPr/>
        </p:nvSpPr>
        <p:spPr>
          <a:xfrm>
            <a:off x="152400" y="609600"/>
            <a:ext cx="8763000" cy="6247864"/>
          </a:xfrm>
          <a:prstGeom prst="rect">
            <a:avLst/>
          </a:prstGeom>
          <a:solidFill>
            <a:schemeClr val="bg1"/>
          </a:solidFill>
          <a:ln>
            <a:noFill/>
          </a:ln>
        </p:spPr>
        <p:style>
          <a:lnRef idx="2">
            <a:schemeClr val="accent6"/>
          </a:lnRef>
          <a:fillRef idx="1">
            <a:schemeClr val="lt1"/>
          </a:fillRef>
          <a:effectRef idx="0">
            <a:schemeClr val="accent6"/>
          </a:effectRef>
          <a:fontRef idx="minor">
            <a:schemeClr val="dk1"/>
          </a:fontRef>
        </p:style>
        <p:txBody>
          <a:bodyPr wrap="square" rtlCol="0">
            <a:spAutoFit/>
          </a:bodyPr>
          <a:lstStyle/>
          <a:p>
            <a:pPr indent="360363" algn="just"/>
            <a:r>
              <a:rPr lang="vi-VN" sz="2000" dirty="0">
                <a:latin typeface="Times New Roman" pitchFamily="18" charset="0"/>
                <a:cs typeface="Times New Roman" pitchFamily="18" charset="0"/>
              </a:rPr>
              <a:t>Tô Hiến Thành làm quan triều Lý, nổi tiếng là người chính trực.</a:t>
            </a:r>
          </a:p>
          <a:p>
            <a:pPr indent="360363" algn="just"/>
            <a:r>
              <a:rPr lang="vi-VN" sz="2000" dirty="0">
                <a:latin typeface="Times New Roman" pitchFamily="18" charset="0"/>
                <a:cs typeface="Times New Roman" pitchFamily="18" charset="0"/>
              </a:rPr>
              <a:t>Năm 1175, vua Lý Anh Tông mất, di chiếu cho Tô Hiến Thành phò tá thái tử Long Cán, con bà thái hậu họ Đỗ, lên ngôi. Nhưng bà Chiêu Linh thái hậu lại muốn lập con mình là Long Xưởng. Bà cho người đem vàng bạc đút lót vợ Tô Hiến Thành để nhờ ông giúp đỡ. Tô Hiến Thành nhất định không nghe, cứ theo di chiếu lập Long Cán làm vua. Đó là vua Lý Cao Tông.</a:t>
            </a:r>
          </a:p>
          <a:p>
            <a:pPr indent="360363" algn="just"/>
            <a:r>
              <a:rPr lang="vi-VN" sz="2000" dirty="0">
                <a:latin typeface="Times New Roman" pitchFamily="18" charset="0"/>
                <a:cs typeface="Times New Roman" pitchFamily="18" charset="0"/>
              </a:rPr>
              <a:t>Phò tá Cao Tông được 4 năm, Tô Hiến Thành lâm bệnh nặng. Quan tham tri chính sự là Vũ Tán Đường ngày đêm hầu hạ bên giường bệnh. Còn gián nghị đại phu Trần Trung Tá do bận nhiều công việc nên không mấy khi tới thăm Tô Hiến Thành được.</a:t>
            </a:r>
          </a:p>
          <a:p>
            <a:pPr indent="360363" algn="just"/>
            <a:r>
              <a:rPr lang="vi-VN" sz="2000" dirty="0">
                <a:latin typeface="Times New Roman" pitchFamily="18" charset="0"/>
                <a:cs typeface="Times New Roman" pitchFamily="18" charset="0"/>
              </a:rPr>
              <a:t>Một hôm, Đỗ thái hậu và vua tới thăm ông, hỏi:</a:t>
            </a:r>
          </a:p>
          <a:p>
            <a:pPr indent="360363" algn="just"/>
            <a:r>
              <a:rPr lang="vi-VN" sz="2000" dirty="0">
                <a:latin typeface="Times New Roman" pitchFamily="18" charset="0"/>
                <a:cs typeface="Times New Roman" pitchFamily="18" charset="0"/>
              </a:rPr>
              <a:t>- Nếu chẳng may ông mất thì ai sẽ là người thay ông?</a:t>
            </a:r>
          </a:p>
          <a:p>
            <a:pPr indent="360363" algn="just"/>
            <a:r>
              <a:rPr lang="vi-VN" sz="2000" dirty="0">
                <a:latin typeface="Times New Roman" pitchFamily="18" charset="0"/>
                <a:cs typeface="Times New Roman" pitchFamily="18" charset="0"/>
              </a:rPr>
              <a:t>Tô Hiến Thành không do dự, đáp:</a:t>
            </a:r>
          </a:p>
          <a:p>
            <a:pPr indent="360363" algn="just"/>
            <a:r>
              <a:rPr lang="vi-VN" sz="2000" dirty="0">
                <a:latin typeface="Times New Roman" pitchFamily="18" charset="0"/>
                <a:cs typeface="Times New Roman" pitchFamily="18" charset="0"/>
              </a:rPr>
              <a:t>- Có gián nghị đại phu Trần Trung Tá.</a:t>
            </a:r>
          </a:p>
          <a:p>
            <a:pPr indent="360363" algn="just"/>
            <a:r>
              <a:rPr lang="vi-VN" sz="2000" dirty="0">
                <a:latin typeface="Times New Roman" pitchFamily="18" charset="0"/>
                <a:cs typeface="Times New Roman" pitchFamily="18" charset="0"/>
              </a:rPr>
              <a:t>Thái hậu ngạc nhiên hỏi:</a:t>
            </a:r>
          </a:p>
          <a:p>
            <a:pPr indent="360363" algn="just"/>
            <a:r>
              <a:rPr lang="vi-VN" sz="2000" dirty="0">
                <a:latin typeface="Times New Roman" pitchFamily="18" charset="0"/>
                <a:cs typeface="Times New Roman" pitchFamily="18" charset="0"/>
              </a:rPr>
              <a:t>- Vũ Tán Đường hết lòng vì ông, sao không tiến cử?</a:t>
            </a:r>
          </a:p>
          <a:p>
            <a:pPr indent="360363" algn="just"/>
            <a:r>
              <a:rPr lang="vi-VN" sz="2000" dirty="0">
                <a:latin typeface="Times New Roman" pitchFamily="18" charset="0"/>
                <a:cs typeface="Times New Roman" pitchFamily="18" charset="0"/>
              </a:rPr>
              <a:t>Tô Hiến Thành tâu: </a:t>
            </a:r>
          </a:p>
          <a:p>
            <a:pPr indent="360363" algn="just"/>
            <a:r>
              <a:rPr lang="vi-VN" sz="2000" dirty="0">
                <a:latin typeface="Times New Roman" pitchFamily="18" charset="0"/>
                <a:cs typeface="Times New Roman" pitchFamily="18" charset="0"/>
              </a:rPr>
              <a:t>- Nếu Thái Hậu hỏi người hầu hạ giỏi thì thần xin cử Vũ Tán Đường, còn hỏi người tài ba giúp nước, thần xin cử Trần Trung Tá.</a:t>
            </a:r>
          </a:p>
          <a:p>
            <a:pPr algn="r"/>
            <a:r>
              <a:rPr lang="vi-VN" sz="2000" dirty="0">
                <a:latin typeface="Times New Roman" pitchFamily="18" charset="0"/>
                <a:cs typeface="Times New Roman" pitchFamily="18" charset="0"/>
              </a:rPr>
              <a:t>Theo </a:t>
            </a:r>
            <a:r>
              <a:rPr lang="vi-VN" sz="2000" b="1" dirty="0">
                <a:latin typeface="Times New Roman" pitchFamily="18" charset="0"/>
                <a:cs typeface="Times New Roman" pitchFamily="18" charset="0"/>
              </a:rPr>
              <a:t>Quỳnh Cư, Đỗ Đức Hùng</a:t>
            </a:r>
            <a:endParaRPr lang="vi-VN" sz="2000" dirty="0">
              <a:latin typeface="Times New Roman" pitchFamily="18" charset="0"/>
              <a:cs typeface="Times New Roman" pitchFamily="18" charset="0"/>
            </a:endParaRPr>
          </a:p>
        </p:txBody>
      </p:sp>
      <p:sp>
        <p:nvSpPr>
          <p:cNvPr id="2" name="Rectangle 1"/>
          <p:cNvSpPr/>
          <p:nvPr/>
        </p:nvSpPr>
        <p:spPr>
          <a:xfrm>
            <a:off x="1524000" y="152400"/>
            <a:ext cx="6096000" cy="400110"/>
          </a:xfrm>
          <a:prstGeom prst="rect">
            <a:avLst/>
          </a:prstGeom>
        </p:spPr>
        <p:txBody>
          <a:bodyPr wrap="square">
            <a:spAutoFit/>
          </a:bodyPr>
          <a:lstStyle/>
          <a:p>
            <a:pPr algn="ctr"/>
            <a:r>
              <a:rPr lang="en-US" sz="2000" b="1" dirty="0">
                <a:solidFill>
                  <a:srgbClr val="0033CC"/>
                </a:solidFill>
                <a:latin typeface="Times New Roman" panose="02020603050405020304" pitchFamily="18" charset="0"/>
                <a:cs typeface="Times New Roman" panose="02020603050405020304" pitchFamily="18" charset="0"/>
              </a:rPr>
              <a:t>MỘT NGƯỜI CHÍNH TRỰC</a:t>
            </a:r>
          </a:p>
        </p:txBody>
      </p:sp>
      <p:cxnSp>
        <p:nvCxnSpPr>
          <p:cNvPr id="5" name="Straight Connector 4">
            <a:extLst>
              <a:ext uri="{FF2B5EF4-FFF2-40B4-BE49-F238E27FC236}">
                <a16:creationId xmlns="" xmlns:a16="http://schemas.microsoft.com/office/drawing/2014/main" id="{FDFD4385-7DB0-4A65-A1CA-C823A5177350}"/>
              </a:ext>
            </a:extLst>
          </p:cNvPr>
          <p:cNvCxnSpPr>
            <a:cxnSpLocks/>
          </p:cNvCxnSpPr>
          <p:nvPr/>
        </p:nvCxnSpPr>
        <p:spPr>
          <a:xfrm flipH="1">
            <a:off x="4738852" y="2145632"/>
            <a:ext cx="125950" cy="3048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 xmlns:a16="http://schemas.microsoft.com/office/drawing/2014/main" id="{DAFA207C-A5EF-4923-9B45-A5E5CC9857B9}"/>
              </a:ext>
            </a:extLst>
          </p:cNvPr>
          <p:cNvCxnSpPr>
            <a:cxnSpLocks/>
          </p:cNvCxnSpPr>
          <p:nvPr/>
        </p:nvCxnSpPr>
        <p:spPr>
          <a:xfrm flipH="1">
            <a:off x="1508364" y="3374405"/>
            <a:ext cx="167640" cy="3048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 xmlns:a16="http://schemas.microsoft.com/office/drawing/2014/main" id="{5A771E36-57CE-4666-8AB4-5203DB86298D}"/>
              </a:ext>
            </a:extLst>
          </p:cNvPr>
          <p:cNvCxnSpPr>
            <a:cxnSpLocks/>
          </p:cNvCxnSpPr>
          <p:nvPr/>
        </p:nvCxnSpPr>
        <p:spPr>
          <a:xfrm flipH="1">
            <a:off x="4407568" y="1231232"/>
            <a:ext cx="77403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 xmlns:a16="http://schemas.microsoft.com/office/drawing/2014/main" id="{6C589CF3-E550-4D09-922D-3145843023E9}"/>
              </a:ext>
            </a:extLst>
          </p:cNvPr>
          <p:cNvCxnSpPr>
            <a:cxnSpLocks/>
          </p:cNvCxnSpPr>
          <p:nvPr/>
        </p:nvCxnSpPr>
        <p:spPr>
          <a:xfrm flipH="1">
            <a:off x="6043864" y="914400"/>
            <a:ext cx="9906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 xmlns:a16="http://schemas.microsoft.com/office/drawing/2014/main" id="{B46785BF-7975-4C5E-902C-679D69BC9F6E}"/>
              </a:ext>
            </a:extLst>
          </p:cNvPr>
          <p:cNvCxnSpPr>
            <a:cxnSpLocks/>
          </p:cNvCxnSpPr>
          <p:nvPr/>
        </p:nvCxnSpPr>
        <p:spPr>
          <a:xfrm flipH="1">
            <a:off x="2154880" y="1524000"/>
            <a:ext cx="77403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 xmlns:a16="http://schemas.microsoft.com/office/drawing/2014/main" id="{5D6A7C9C-259B-4793-B398-33A51042E580}"/>
              </a:ext>
            </a:extLst>
          </p:cNvPr>
          <p:cNvCxnSpPr>
            <a:cxnSpLocks/>
          </p:cNvCxnSpPr>
          <p:nvPr/>
        </p:nvCxnSpPr>
        <p:spPr>
          <a:xfrm flipH="1">
            <a:off x="7456351" y="1219200"/>
            <a:ext cx="55746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 xmlns:a16="http://schemas.microsoft.com/office/drawing/2014/main" id="{2D936AEC-481C-4B3F-87AB-8F69A90F7846}"/>
              </a:ext>
            </a:extLst>
          </p:cNvPr>
          <p:cNvCxnSpPr>
            <a:cxnSpLocks/>
          </p:cNvCxnSpPr>
          <p:nvPr/>
        </p:nvCxnSpPr>
        <p:spPr>
          <a:xfrm flipH="1">
            <a:off x="5120640" y="5486400"/>
            <a:ext cx="67056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 xmlns:a16="http://schemas.microsoft.com/office/drawing/2014/main" id="{94FF5647-4419-49D0-9E4A-190D5EC80A2D}"/>
              </a:ext>
            </a:extLst>
          </p:cNvPr>
          <p:cNvCxnSpPr>
            <a:cxnSpLocks/>
          </p:cNvCxnSpPr>
          <p:nvPr/>
        </p:nvCxnSpPr>
        <p:spPr>
          <a:xfrm flipH="1">
            <a:off x="7516601" y="3060032"/>
            <a:ext cx="129410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 xmlns:a16="http://schemas.microsoft.com/office/drawing/2014/main" id="{8F80DE93-3955-485A-9A5E-8E710D234D31}"/>
              </a:ext>
            </a:extLst>
          </p:cNvPr>
          <p:cNvCxnSpPr>
            <a:cxnSpLocks/>
          </p:cNvCxnSpPr>
          <p:nvPr/>
        </p:nvCxnSpPr>
        <p:spPr>
          <a:xfrm flipH="1">
            <a:off x="8025847" y="2743200"/>
            <a:ext cx="78486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 xmlns:a16="http://schemas.microsoft.com/office/drawing/2014/main" id="{3C3BC07A-71CC-459A-86E8-C761AAE61EC3}"/>
              </a:ext>
            </a:extLst>
          </p:cNvPr>
          <p:cNvCxnSpPr>
            <a:cxnSpLocks/>
          </p:cNvCxnSpPr>
          <p:nvPr/>
        </p:nvCxnSpPr>
        <p:spPr>
          <a:xfrm flipH="1">
            <a:off x="237485" y="3060032"/>
            <a:ext cx="86334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 xmlns:a16="http://schemas.microsoft.com/office/drawing/2014/main" id="{83B8A902-FCEC-4BD5-82C8-F9CA4C15E0F8}"/>
              </a:ext>
            </a:extLst>
          </p:cNvPr>
          <p:cNvCxnSpPr>
            <a:cxnSpLocks/>
          </p:cNvCxnSpPr>
          <p:nvPr/>
        </p:nvCxnSpPr>
        <p:spPr>
          <a:xfrm flipH="1">
            <a:off x="238841" y="3353576"/>
            <a:ext cx="40275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 xmlns:a16="http://schemas.microsoft.com/office/drawing/2014/main" id="{3D36C4F3-BCDC-45A7-BEBA-F229A1F77E74}"/>
              </a:ext>
            </a:extLst>
          </p:cNvPr>
          <p:cNvCxnSpPr>
            <a:cxnSpLocks/>
          </p:cNvCxnSpPr>
          <p:nvPr/>
        </p:nvCxnSpPr>
        <p:spPr>
          <a:xfrm flipH="1">
            <a:off x="8170432" y="1227216"/>
            <a:ext cx="61321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90303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1"/>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8"/>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6"/>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22"/>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12"/>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a:spLocks noChangeArrowheads="1"/>
          </p:cNvSpPr>
          <p:nvPr/>
        </p:nvSpPr>
        <p:spPr bwMode="auto">
          <a:xfrm>
            <a:off x="0" y="990600"/>
            <a:ext cx="2667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rgbClr val="0000FF"/>
                </a:solidFill>
                <a:latin typeface="Times New Roman" panose="02020603050405020304" pitchFamily="18" charset="0"/>
              </a:defRPr>
            </a:lvl1pPr>
            <a:lvl2pPr marL="742950" indent="-285750" eaLnBrk="0" hangingPunct="0">
              <a:defRPr sz="2800" b="1">
                <a:solidFill>
                  <a:srgbClr val="0000FF"/>
                </a:solidFill>
                <a:latin typeface="Times New Roman" panose="02020603050405020304" pitchFamily="18" charset="0"/>
              </a:defRPr>
            </a:lvl2pPr>
            <a:lvl3pPr marL="1143000" indent="-228600" eaLnBrk="0" hangingPunct="0">
              <a:defRPr sz="2800" b="1">
                <a:solidFill>
                  <a:srgbClr val="0000FF"/>
                </a:solidFill>
                <a:latin typeface="Times New Roman" panose="02020603050405020304" pitchFamily="18" charset="0"/>
              </a:defRPr>
            </a:lvl3pPr>
            <a:lvl4pPr marL="1600200" indent="-228600" eaLnBrk="0" hangingPunct="0">
              <a:defRPr sz="2800" b="1">
                <a:solidFill>
                  <a:srgbClr val="0000FF"/>
                </a:solidFill>
                <a:latin typeface="Times New Roman" panose="02020603050405020304" pitchFamily="18" charset="0"/>
              </a:defRPr>
            </a:lvl4pPr>
            <a:lvl5pPr marL="2057400" indent="-228600" eaLnBrk="0" hangingPunct="0">
              <a:defRPr sz="2800" b="1">
                <a:solidFill>
                  <a:srgbClr val="0000FF"/>
                </a:solidFill>
                <a:latin typeface="Times New Roman" panose="02020603050405020304" pitchFamily="18" charset="0"/>
              </a:defRPr>
            </a:lvl5pPr>
            <a:lvl6pPr marL="2514600" indent="-228600" eaLnBrk="0" fontAlgn="base" hangingPunct="0">
              <a:spcBef>
                <a:spcPct val="50000"/>
              </a:spcBef>
              <a:spcAft>
                <a:spcPct val="0"/>
              </a:spcAft>
              <a:defRPr sz="2800" b="1">
                <a:solidFill>
                  <a:srgbClr val="0000FF"/>
                </a:solidFill>
                <a:latin typeface="Times New Roman" panose="02020603050405020304" pitchFamily="18" charset="0"/>
              </a:defRPr>
            </a:lvl6pPr>
            <a:lvl7pPr marL="2971800" indent="-228600" eaLnBrk="0" fontAlgn="base" hangingPunct="0">
              <a:spcBef>
                <a:spcPct val="50000"/>
              </a:spcBef>
              <a:spcAft>
                <a:spcPct val="0"/>
              </a:spcAft>
              <a:defRPr sz="2800" b="1">
                <a:solidFill>
                  <a:srgbClr val="0000FF"/>
                </a:solidFill>
                <a:latin typeface="Times New Roman" panose="02020603050405020304" pitchFamily="18" charset="0"/>
              </a:defRPr>
            </a:lvl7pPr>
            <a:lvl8pPr marL="3429000" indent="-228600" eaLnBrk="0" fontAlgn="base" hangingPunct="0">
              <a:spcBef>
                <a:spcPct val="50000"/>
              </a:spcBef>
              <a:spcAft>
                <a:spcPct val="0"/>
              </a:spcAft>
              <a:defRPr sz="2800" b="1">
                <a:solidFill>
                  <a:srgbClr val="0000FF"/>
                </a:solidFill>
                <a:latin typeface="Times New Roman" panose="02020603050405020304" pitchFamily="18" charset="0"/>
              </a:defRPr>
            </a:lvl8pPr>
            <a:lvl9pPr marL="3886200" indent="-228600" eaLnBrk="0" fontAlgn="base" hangingPunct="0">
              <a:spcBef>
                <a:spcPct val="50000"/>
              </a:spcBef>
              <a:spcAft>
                <a:spcPct val="0"/>
              </a:spcAft>
              <a:defRPr sz="2800" b="1">
                <a:solidFill>
                  <a:srgbClr val="0000FF"/>
                </a:solidFill>
                <a:latin typeface="Times New Roman" panose="02020603050405020304" pitchFamily="18" charset="0"/>
              </a:defRPr>
            </a:lvl9pPr>
          </a:lstStyle>
          <a:p>
            <a:pPr eaLnBrk="1" hangingPunct="1"/>
            <a:r>
              <a:rPr lang="en-US" altLang="en-US" sz="3600">
                <a:solidFill>
                  <a:srgbClr val="FF0000"/>
                </a:solidFill>
                <a:cs typeface="Times New Roman" panose="02020603050405020304" pitchFamily="18" charset="0"/>
              </a:rPr>
              <a:t>-Chính trực:</a:t>
            </a:r>
          </a:p>
        </p:txBody>
      </p:sp>
      <p:sp>
        <p:nvSpPr>
          <p:cNvPr id="6" name="TextBox 5"/>
          <p:cNvSpPr txBox="1">
            <a:spLocks noChangeArrowheads="1"/>
          </p:cNvSpPr>
          <p:nvPr/>
        </p:nvSpPr>
        <p:spPr bwMode="auto">
          <a:xfrm>
            <a:off x="2362200" y="990600"/>
            <a:ext cx="67818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rgbClr val="0000FF"/>
                </a:solidFill>
                <a:latin typeface="Times New Roman" panose="02020603050405020304" pitchFamily="18" charset="0"/>
              </a:defRPr>
            </a:lvl1pPr>
            <a:lvl2pPr marL="742950" indent="-285750" eaLnBrk="0" hangingPunct="0">
              <a:defRPr sz="2800" b="1">
                <a:solidFill>
                  <a:srgbClr val="0000FF"/>
                </a:solidFill>
                <a:latin typeface="Times New Roman" panose="02020603050405020304" pitchFamily="18" charset="0"/>
              </a:defRPr>
            </a:lvl2pPr>
            <a:lvl3pPr marL="1143000" indent="-228600" eaLnBrk="0" hangingPunct="0">
              <a:defRPr sz="2800" b="1">
                <a:solidFill>
                  <a:srgbClr val="0000FF"/>
                </a:solidFill>
                <a:latin typeface="Times New Roman" panose="02020603050405020304" pitchFamily="18" charset="0"/>
              </a:defRPr>
            </a:lvl3pPr>
            <a:lvl4pPr marL="1600200" indent="-228600" eaLnBrk="0" hangingPunct="0">
              <a:defRPr sz="2800" b="1">
                <a:solidFill>
                  <a:srgbClr val="0000FF"/>
                </a:solidFill>
                <a:latin typeface="Times New Roman" panose="02020603050405020304" pitchFamily="18" charset="0"/>
              </a:defRPr>
            </a:lvl4pPr>
            <a:lvl5pPr marL="2057400" indent="-228600" eaLnBrk="0" hangingPunct="0">
              <a:defRPr sz="2800" b="1">
                <a:solidFill>
                  <a:srgbClr val="0000FF"/>
                </a:solidFill>
                <a:latin typeface="Times New Roman" panose="02020603050405020304" pitchFamily="18" charset="0"/>
              </a:defRPr>
            </a:lvl5pPr>
            <a:lvl6pPr marL="2514600" indent="-228600" eaLnBrk="0" fontAlgn="base" hangingPunct="0">
              <a:spcBef>
                <a:spcPct val="50000"/>
              </a:spcBef>
              <a:spcAft>
                <a:spcPct val="0"/>
              </a:spcAft>
              <a:defRPr sz="2800" b="1">
                <a:solidFill>
                  <a:srgbClr val="0000FF"/>
                </a:solidFill>
                <a:latin typeface="Times New Roman" panose="02020603050405020304" pitchFamily="18" charset="0"/>
              </a:defRPr>
            </a:lvl6pPr>
            <a:lvl7pPr marL="2971800" indent="-228600" eaLnBrk="0" fontAlgn="base" hangingPunct="0">
              <a:spcBef>
                <a:spcPct val="50000"/>
              </a:spcBef>
              <a:spcAft>
                <a:spcPct val="0"/>
              </a:spcAft>
              <a:defRPr sz="2800" b="1">
                <a:solidFill>
                  <a:srgbClr val="0000FF"/>
                </a:solidFill>
                <a:latin typeface="Times New Roman" panose="02020603050405020304" pitchFamily="18" charset="0"/>
              </a:defRPr>
            </a:lvl7pPr>
            <a:lvl8pPr marL="3429000" indent="-228600" eaLnBrk="0" fontAlgn="base" hangingPunct="0">
              <a:spcBef>
                <a:spcPct val="50000"/>
              </a:spcBef>
              <a:spcAft>
                <a:spcPct val="0"/>
              </a:spcAft>
              <a:defRPr sz="2800" b="1">
                <a:solidFill>
                  <a:srgbClr val="0000FF"/>
                </a:solidFill>
                <a:latin typeface="Times New Roman" panose="02020603050405020304" pitchFamily="18" charset="0"/>
              </a:defRPr>
            </a:lvl8pPr>
            <a:lvl9pPr marL="3886200" indent="-228600" eaLnBrk="0" fontAlgn="base" hangingPunct="0">
              <a:spcBef>
                <a:spcPct val="50000"/>
              </a:spcBef>
              <a:spcAft>
                <a:spcPct val="0"/>
              </a:spcAft>
              <a:defRPr sz="2800" b="1">
                <a:solidFill>
                  <a:srgbClr val="0000FF"/>
                </a:solidFill>
                <a:latin typeface="Times New Roman" panose="02020603050405020304" pitchFamily="18" charset="0"/>
              </a:defRPr>
            </a:lvl9pPr>
          </a:lstStyle>
          <a:p>
            <a:pPr eaLnBrk="1" hangingPunct="1"/>
            <a:r>
              <a:rPr lang="en-US" altLang="en-US" sz="3600">
                <a:solidFill>
                  <a:srgbClr val="FF0000"/>
                </a:solidFill>
                <a:cs typeface="Times New Roman" panose="02020603050405020304" pitchFamily="18" charset="0"/>
              </a:rPr>
              <a:t> ngay thẳng.</a:t>
            </a:r>
          </a:p>
        </p:txBody>
      </p:sp>
      <p:sp>
        <p:nvSpPr>
          <p:cNvPr id="7" name="Subtitle 2"/>
          <p:cNvSpPr txBox="1">
            <a:spLocks/>
          </p:cNvSpPr>
          <p:nvPr/>
        </p:nvSpPr>
        <p:spPr bwMode="auto">
          <a:xfrm>
            <a:off x="114300" y="0"/>
            <a:ext cx="6100763" cy="100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rgbClr val="0000FF"/>
                </a:solidFill>
                <a:latin typeface="Times New Roman" panose="02020603050405020304" pitchFamily="18" charset="0"/>
              </a:defRPr>
            </a:lvl1pPr>
            <a:lvl2pPr marL="742950" indent="-285750" eaLnBrk="0" hangingPunct="0">
              <a:defRPr sz="2800" b="1">
                <a:solidFill>
                  <a:srgbClr val="0000FF"/>
                </a:solidFill>
                <a:latin typeface="Times New Roman" panose="02020603050405020304" pitchFamily="18" charset="0"/>
              </a:defRPr>
            </a:lvl2pPr>
            <a:lvl3pPr marL="1143000" indent="-228600" eaLnBrk="0" hangingPunct="0">
              <a:defRPr sz="2800" b="1">
                <a:solidFill>
                  <a:srgbClr val="0000FF"/>
                </a:solidFill>
                <a:latin typeface="Times New Roman" panose="02020603050405020304" pitchFamily="18" charset="0"/>
              </a:defRPr>
            </a:lvl3pPr>
            <a:lvl4pPr marL="1600200" indent="-228600" eaLnBrk="0" hangingPunct="0">
              <a:defRPr sz="2800" b="1">
                <a:solidFill>
                  <a:srgbClr val="0000FF"/>
                </a:solidFill>
                <a:latin typeface="Times New Roman" panose="02020603050405020304" pitchFamily="18" charset="0"/>
              </a:defRPr>
            </a:lvl4pPr>
            <a:lvl5pPr marL="2057400" indent="-228600" eaLnBrk="0" hangingPunct="0">
              <a:defRPr sz="2800" b="1">
                <a:solidFill>
                  <a:srgbClr val="0000FF"/>
                </a:solidFill>
                <a:latin typeface="Times New Roman" panose="02020603050405020304" pitchFamily="18" charset="0"/>
              </a:defRPr>
            </a:lvl5pPr>
            <a:lvl6pPr marL="2514600" indent="-228600" eaLnBrk="0" fontAlgn="base" hangingPunct="0">
              <a:spcBef>
                <a:spcPct val="50000"/>
              </a:spcBef>
              <a:spcAft>
                <a:spcPct val="0"/>
              </a:spcAft>
              <a:defRPr sz="2800" b="1">
                <a:solidFill>
                  <a:srgbClr val="0000FF"/>
                </a:solidFill>
                <a:latin typeface="Times New Roman" panose="02020603050405020304" pitchFamily="18" charset="0"/>
              </a:defRPr>
            </a:lvl6pPr>
            <a:lvl7pPr marL="2971800" indent="-228600" eaLnBrk="0" fontAlgn="base" hangingPunct="0">
              <a:spcBef>
                <a:spcPct val="50000"/>
              </a:spcBef>
              <a:spcAft>
                <a:spcPct val="0"/>
              </a:spcAft>
              <a:defRPr sz="2800" b="1">
                <a:solidFill>
                  <a:srgbClr val="0000FF"/>
                </a:solidFill>
                <a:latin typeface="Times New Roman" panose="02020603050405020304" pitchFamily="18" charset="0"/>
              </a:defRPr>
            </a:lvl7pPr>
            <a:lvl8pPr marL="3429000" indent="-228600" eaLnBrk="0" fontAlgn="base" hangingPunct="0">
              <a:spcBef>
                <a:spcPct val="50000"/>
              </a:spcBef>
              <a:spcAft>
                <a:spcPct val="0"/>
              </a:spcAft>
              <a:defRPr sz="2800" b="1">
                <a:solidFill>
                  <a:srgbClr val="0000FF"/>
                </a:solidFill>
                <a:latin typeface="Times New Roman" panose="02020603050405020304" pitchFamily="18" charset="0"/>
              </a:defRPr>
            </a:lvl8pPr>
            <a:lvl9pPr marL="3886200" indent="-228600" eaLnBrk="0" fontAlgn="base" hangingPunct="0">
              <a:spcBef>
                <a:spcPct val="50000"/>
              </a:spcBef>
              <a:spcAft>
                <a:spcPct val="0"/>
              </a:spcAft>
              <a:defRPr sz="2800" b="1">
                <a:solidFill>
                  <a:srgbClr val="0000FF"/>
                </a:solidFill>
                <a:latin typeface="Times New Roman" panose="02020603050405020304" pitchFamily="18" charset="0"/>
              </a:defRPr>
            </a:lvl9pPr>
          </a:lstStyle>
          <a:p>
            <a:pPr eaLnBrk="1" hangingPunct="1">
              <a:spcBef>
                <a:spcPct val="20000"/>
              </a:spcBef>
              <a:buFont typeface="Arial" panose="020B0604020202020204" pitchFamily="34" charset="0"/>
              <a:buNone/>
            </a:pPr>
            <a:r>
              <a:rPr lang="en-US" altLang="en-US" sz="6000" i="1">
                <a:solidFill>
                  <a:srgbClr val="0000CC"/>
                </a:solidFill>
                <a:cs typeface="Times New Roman" panose="02020603050405020304" pitchFamily="18" charset="0"/>
              </a:rPr>
              <a:t>Giải nghĩa từ:</a:t>
            </a:r>
          </a:p>
        </p:txBody>
      </p:sp>
      <p:sp>
        <p:nvSpPr>
          <p:cNvPr id="8" name="TextBox 7"/>
          <p:cNvSpPr txBox="1">
            <a:spLocks noChangeArrowheads="1"/>
          </p:cNvSpPr>
          <p:nvPr/>
        </p:nvSpPr>
        <p:spPr bwMode="auto">
          <a:xfrm>
            <a:off x="0" y="1600200"/>
            <a:ext cx="24384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rgbClr val="0000FF"/>
                </a:solidFill>
                <a:latin typeface="Times New Roman" panose="02020603050405020304" pitchFamily="18" charset="0"/>
              </a:defRPr>
            </a:lvl1pPr>
            <a:lvl2pPr marL="742950" indent="-285750" eaLnBrk="0" hangingPunct="0">
              <a:defRPr sz="2800" b="1">
                <a:solidFill>
                  <a:srgbClr val="0000FF"/>
                </a:solidFill>
                <a:latin typeface="Times New Roman" panose="02020603050405020304" pitchFamily="18" charset="0"/>
              </a:defRPr>
            </a:lvl2pPr>
            <a:lvl3pPr marL="1143000" indent="-228600" eaLnBrk="0" hangingPunct="0">
              <a:defRPr sz="2800" b="1">
                <a:solidFill>
                  <a:srgbClr val="0000FF"/>
                </a:solidFill>
                <a:latin typeface="Times New Roman" panose="02020603050405020304" pitchFamily="18" charset="0"/>
              </a:defRPr>
            </a:lvl3pPr>
            <a:lvl4pPr marL="1600200" indent="-228600" eaLnBrk="0" hangingPunct="0">
              <a:defRPr sz="2800" b="1">
                <a:solidFill>
                  <a:srgbClr val="0000FF"/>
                </a:solidFill>
                <a:latin typeface="Times New Roman" panose="02020603050405020304" pitchFamily="18" charset="0"/>
              </a:defRPr>
            </a:lvl4pPr>
            <a:lvl5pPr marL="2057400" indent="-228600" eaLnBrk="0" hangingPunct="0">
              <a:defRPr sz="2800" b="1">
                <a:solidFill>
                  <a:srgbClr val="0000FF"/>
                </a:solidFill>
                <a:latin typeface="Times New Roman" panose="02020603050405020304" pitchFamily="18" charset="0"/>
              </a:defRPr>
            </a:lvl5pPr>
            <a:lvl6pPr marL="2514600" indent="-228600" eaLnBrk="0" fontAlgn="base" hangingPunct="0">
              <a:spcBef>
                <a:spcPct val="50000"/>
              </a:spcBef>
              <a:spcAft>
                <a:spcPct val="0"/>
              </a:spcAft>
              <a:defRPr sz="2800" b="1">
                <a:solidFill>
                  <a:srgbClr val="0000FF"/>
                </a:solidFill>
                <a:latin typeface="Times New Roman" panose="02020603050405020304" pitchFamily="18" charset="0"/>
              </a:defRPr>
            </a:lvl6pPr>
            <a:lvl7pPr marL="2971800" indent="-228600" eaLnBrk="0" fontAlgn="base" hangingPunct="0">
              <a:spcBef>
                <a:spcPct val="50000"/>
              </a:spcBef>
              <a:spcAft>
                <a:spcPct val="0"/>
              </a:spcAft>
              <a:defRPr sz="2800" b="1">
                <a:solidFill>
                  <a:srgbClr val="0000FF"/>
                </a:solidFill>
                <a:latin typeface="Times New Roman" panose="02020603050405020304" pitchFamily="18" charset="0"/>
              </a:defRPr>
            </a:lvl7pPr>
            <a:lvl8pPr marL="3429000" indent="-228600" eaLnBrk="0" fontAlgn="base" hangingPunct="0">
              <a:spcBef>
                <a:spcPct val="50000"/>
              </a:spcBef>
              <a:spcAft>
                <a:spcPct val="0"/>
              </a:spcAft>
              <a:defRPr sz="2800" b="1">
                <a:solidFill>
                  <a:srgbClr val="0000FF"/>
                </a:solidFill>
                <a:latin typeface="Times New Roman" panose="02020603050405020304" pitchFamily="18" charset="0"/>
              </a:defRPr>
            </a:lvl8pPr>
            <a:lvl9pPr marL="3886200" indent="-228600" eaLnBrk="0" fontAlgn="base" hangingPunct="0">
              <a:spcBef>
                <a:spcPct val="50000"/>
              </a:spcBef>
              <a:spcAft>
                <a:spcPct val="0"/>
              </a:spcAft>
              <a:defRPr sz="2800" b="1">
                <a:solidFill>
                  <a:srgbClr val="0000FF"/>
                </a:solidFill>
                <a:latin typeface="Times New Roman" panose="02020603050405020304" pitchFamily="18" charset="0"/>
              </a:defRPr>
            </a:lvl9pPr>
          </a:lstStyle>
          <a:p>
            <a:pPr eaLnBrk="1" hangingPunct="1"/>
            <a:r>
              <a:rPr lang="en-US" altLang="en-US" sz="3600">
                <a:solidFill>
                  <a:srgbClr val="FF0000"/>
                </a:solidFill>
                <a:cs typeface="Times New Roman" panose="02020603050405020304" pitchFamily="18" charset="0"/>
              </a:rPr>
              <a:t>- Di chiếu:</a:t>
            </a:r>
          </a:p>
        </p:txBody>
      </p:sp>
      <p:sp>
        <p:nvSpPr>
          <p:cNvPr id="9" name="TextBox 8"/>
          <p:cNvSpPr txBox="1">
            <a:spLocks noChangeArrowheads="1"/>
          </p:cNvSpPr>
          <p:nvPr/>
        </p:nvSpPr>
        <p:spPr bwMode="auto">
          <a:xfrm>
            <a:off x="1981200" y="1600200"/>
            <a:ext cx="68580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rgbClr val="0000FF"/>
                </a:solidFill>
                <a:latin typeface="Times New Roman" panose="02020603050405020304" pitchFamily="18" charset="0"/>
              </a:defRPr>
            </a:lvl1pPr>
            <a:lvl2pPr marL="742950" indent="-285750" eaLnBrk="0" hangingPunct="0">
              <a:defRPr sz="2800" b="1">
                <a:solidFill>
                  <a:srgbClr val="0000FF"/>
                </a:solidFill>
                <a:latin typeface="Times New Roman" panose="02020603050405020304" pitchFamily="18" charset="0"/>
              </a:defRPr>
            </a:lvl2pPr>
            <a:lvl3pPr marL="1143000" indent="-228600" eaLnBrk="0" hangingPunct="0">
              <a:defRPr sz="2800" b="1">
                <a:solidFill>
                  <a:srgbClr val="0000FF"/>
                </a:solidFill>
                <a:latin typeface="Times New Roman" panose="02020603050405020304" pitchFamily="18" charset="0"/>
              </a:defRPr>
            </a:lvl3pPr>
            <a:lvl4pPr marL="1600200" indent="-228600" eaLnBrk="0" hangingPunct="0">
              <a:defRPr sz="2800" b="1">
                <a:solidFill>
                  <a:srgbClr val="0000FF"/>
                </a:solidFill>
                <a:latin typeface="Times New Roman" panose="02020603050405020304" pitchFamily="18" charset="0"/>
              </a:defRPr>
            </a:lvl4pPr>
            <a:lvl5pPr marL="2057400" indent="-228600" eaLnBrk="0" hangingPunct="0">
              <a:defRPr sz="2800" b="1">
                <a:solidFill>
                  <a:srgbClr val="0000FF"/>
                </a:solidFill>
                <a:latin typeface="Times New Roman" panose="02020603050405020304" pitchFamily="18" charset="0"/>
              </a:defRPr>
            </a:lvl5pPr>
            <a:lvl6pPr marL="2514600" indent="-228600" eaLnBrk="0" fontAlgn="base" hangingPunct="0">
              <a:spcBef>
                <a:spcPct val="50000"/>
              </a:spcBef>
              <a:spcAft>
                <a:spcPct val="0"/>
              </a:spcAft>
              <a:defRPr sz="2800" b="1">
                <a:solidFill>
                  <a:srgbClr val="0000FF"/>
                </a:solidFill>
                <a:latin typeface="Times New Roman" panose="02020603050405020304" pitchFamily="18" charset="0"/>
              </a:defRPr>
            </a:lvl6pPr>
            <a:lvl7pPr marL="2971800" indent="-228600" eaLnBrk="0" fontAlgn="base" hangingPunct="0">
              <a:spcBef>
                <a:spcPct val="50000"/>
              </a:spcBef>
              <a:spcAft>
                <a:spcPct val="0"/>
              </a:spcAft>
              <a:defRPr sz="2800" b="1">
                <a:solidFill>
                  <a:srgbClr val="0000FF"/>
                </a:solidFill>
                <a:latin typeface="Times New Roman" panose="02020603050405020304" pitchFamily="18" charset="0"/>
              </a:defRPr>
            </a:lvl7pPr>
            <a:lvl8pPr marL="3429000" indent="-228600" eaLnBrk="0" fontAlgn="base" hangingPunct="0">
              <a:spcBef>
                <a:spcPct val="50000"/>
              </a:spcBef>
              <a:spcAft>
                <a:spcPct val="0"/>
              </a:spcAft>
              <a:defRPr sz="2800" b="1">
                <a:solidFill>
                  <a:srgbClr val="0000FF"/>
                </a:solidFill>
                <a:latin typeface="Times New Roman" panose="02020603050405020304" pitchFamily="18" charset="0"/>
              </a:defRPr>
            </a:lvl8pPr>
            <a:lvl9pPr marL="3886200" indent="-228600" eaLnBrk="0" fontAlgn="base" hangingPunct="0">
              <a:spcBef>
                <a:spcPct val="50000"/>
              </a:spcBef>
              <a:spcAft>
                <a:spcPct val="0"/>
              </a:spcAft>
              <a:defRPr sz="2800" b="1">
                <a:solidFill>
                  <a:srgbClr val="0000FF"/>
                </a:solidFill>
                <a:latin typeface="Times New Roman" panose="02020603050405020304" pitchFamily="18" charset="0"/>
              </a:defRPr>
            </a:lvl9pPr>
          </a:lstStyle>
          <a:p>
            <a:pPr algn="just" eaLnBrk="1" hangingPunct="1"/>
            <a:r>
              <a:rPr lang="en-US" altLang="en-US" sz="3600">
                <a:solidFill>
                  <a:srgbClr val="FF0000"/>
                </a:solidFill>
                <a:cs typeface="Times New Roman" panose="02020603050405020304" pitchFamily="18" charset="0"/>
              </a:rPr>
              <a:t> lệnh (viết) của vua truyền lại trước khi mất.</a:t>
            </a:r>
          </a:p>
        </p:txBody>
      </p:sp>
      <p:sp>
        <p:nvSpPr>
          <p:cNvPr id="10" name="TextBox 9"/>
          <p:cNvSpPr txBox="1">
            <a:spLocks noChangeArrowheads="1"/>
          </p:cNvSpPr>
          <p:nvPr/>
        </p:nvSpPr>
        <p:spPr bwMode="auto">
          <a:xfrm>
            <a:off x="0" y="2819400"/>
            <a:ext cx="24384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rgbClr val="0000FF"/>
                </a:solidFill>
                <a:latin typeface="Times New Roman" panose="02020603050405020304" pitchFamily="18" charset="0"/>
              </a:defRPr>
            </a:lvl1pPr>
            <a:lvl2pPr marL="742950" indent="-285750" eaLnBrk="0" hangingPunct="0">
              <a:defRPr sz="2800" b="1">
                <a:solidFill>
                  <a:srgbClr val="0000FF"/>
                </a:solidFill>
                <a:latin typeface="Times New Roman" panose="02020603050405020304" pitchFamily="18" charset="0"/>
              </a:defRPr>
            </a:lvl2pPr>
            <a:lvl3pPr marL="1143000" indent="-228600" eaLnBrk="0" hangingPunct="0">
              <a:defRPr sz="2800" b="1">
                <a:solidFill>
                  <a:srgbClr val="0000FF"/>
                </a:solidFill>
                <a:latin typeface="Times New Roman" panose="02020603050405020304" pitchFamily="18" charset="0"/>
              </a:defRPr>
            </a:lvl3pPr>
            <a:lvl4pPr marL="1600200" indent="-228600" eaLnBrk="0" hangingPunct="0">
              <a:defRPr sz="2800" b="1">
                <a:solidFill>
                  <a:srgbClr val="0000FF"/>
                </a:solidFill>
                <a:latin typeface="Times New Roman" panose="02020603050405020304" pitchFamily="18" charset="0"/>
              </a:defRPr>
            </a:lvl4pPr>
            <a:lvl5pPr marL="2057400" indent="-228600" eaLnBrk="0" hangingPunct="0">
              <a:defRPr sz="2800" b="1">
                <a:solidFill>
                  <a:srgbClr val="0000FF"/>
                </a:solidFill>
                <a:latin typeface="Times New Roman" panose="02020603050405020304" pitchFamily="18" charset="0"/>
              </a:defRPr>
            </a:lvl5pPr>
            <a:lvl6pPr marL="2514600" indent="-228600" eaLnBrk="0" fontAlgn="base" hangingPunct="0">
              <a:spcBef>
                <a:spcPct val="50000"/>
              </a:spcBef>
              <a:spcAft>
                <a:spcPct val="0"/>
              </a:spcAft>
              <a:defRPr sz="2800" b="1">
                <a:solidFill>
                  <a:srgbClr val="0000FF"/>
                </a:solidFill>
                <a:latin typeface="Times New Roman" panose="02020603050405020304" pitchFamily="18" charset="0"/>
              </a:defRPr>
            </a:lvl6pPr>
            <a:lvl7pPr marL="2971800" indent="-228600" eaLnBrk="0" fontAlgn="base" hangingPunct="0">
              <a:spcBef>
                <a:spcPct val="50000"/>
              </a:spcBef>
              <a:spcAft>
                <a:spcPct val="0"/>
              </a:spcAft>
              <a:defRPr sz="2800" b="1">
                <a:solidFill>
                  <a:srgbClr val="0000FF"/>
                </a:solidFill>
                <a:latin typeface="Times New Roman" panose="02020603050405020304" pitchFamily="18" charset="0"/>
              </a:defRPr>
            </a:lvl7pPr>
            <a:lvl8pPr marL="3429000" indent="-228600" eaLnBrk="0" fontAlgn="base" hangingPunct="0">
              <a:spcBef>
                <a:spcPct val="50000"/>
              </a:spcBef>
              <a:spcAft>
                <a:spcPct val="0"/>
              </a:spcAft>
              <a:defRPr sz="2800" b="1">
                <a:solidFill>
                  <a:srgbClr val="0000FF"/>
                </a:solidFill>
                <a:latin typeface="Times New Roman" panose="02020603050405020304" pitchFamily="18" charset="0"/>
              </a:defRPr>
            </a:lvl8pPr>
            <a:lvl9pPr marL="3886200" indent="-228600" eaLnBrk="0" fontAlgn="base" hangingPunct="0">
              <a:spcBef>
                <a:spcPct val="50000"/>
              </a:spcBef>
              <a:spcAft>
                <a:spcPct val="0"/>
              </a:spcAft>
              <a:defRPr sz="2800" b="1">
                <a:solidFill>
                  <a:srgbClr val="0000FF"/>
                </a:solidFill>
                <a:latin typeface="Times New Roman" panose="02020603050405020304" pitchFamily="18" charset="0"/>
              </a:defRPr>
            </a:lvl9pPr>
          </a:lstStyle>
          <a:p>
            <a:pPr eaLnBrk="1" hangingPunct="1"/>
            <a:r>
              <a:rPr lang="en-US" altLang="en-US" sz="3600">
                <a:solidFill>
                  <a:srgbClr val="FF0000"/>
                </a:solidFill>
                <a:cs typeface="Times New Roman" panose="02020603050405020304" pitchFamily="18" charset="0"/>
              </a:rPr>
              <a:t>- Thái tử:</a:t>
            </a:r>
          </a:p>
        </p:txBody>
      </p:sp>
      <p:sp>
        <p:nvSpPr>
          <p:cNvPr id="11" name="TextBox 10"/>
          <p:cNvSpPr txBox="1">
            <a:spLocks noChangeArrowheads="1"/>
          </p:cNvSpPr>
          <p:nvPr/>
        </p:nvSpPr>
        <p:spPr bwMode="auto">
          <a:xfrm>
            <a:off x="1905000" y="2838450"/>
            <a:ext cx="69342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rgbClr val="0000FF"/>
                </a:solidFill>
                <a:latin typeface="Times New Roman" panose="02020603050405020304" pitchFamily="18" charset="0"/>
              </a:defRPr>
            </a:lvl1pPr>
            <a:lvl2pPr marL="742950" indent="-285750" eaLnBrk="0" hangingPunct="0">
              <a:defRPr sz="2800" b="1">
                <a:solidFill>
                  <a:srgbClr val="0000FF"/>
                </a:solidFill>
                <a:latin typeface="Times New Roman" panose="02020603050405020304" pitchFamily="18" charset="0"/>
              </a:defRPr>
            </a:lvl2pPr>
            <a:lvl3pPr marL="1143000" indent="-228600" eaLnBrk="0" hangingPunct="0">
              <a:defRPr sz="2800" b="1">
                <a:solidFill>
                  <a:srgbClr val="0000FF"/>
                </a:solidFill>
                <a:latin typeface="Times New Roman" panose="02020603050405020304" pitchFamily="18" charset="0"/>
              </a:defRPr>
            </a:lvl3pPr>
            <a:lvl4pPr marL="1600200" indent="-228600" eaLnBrk="0" hangingPunct="0">
              <a:defRPr sz="2800" b="1">
                <a:solidFill>
                  <a:srgbClr val="0000FF"/>
                </a:solidFill>
                <a:latin typeface="Times New Roman" panose="02020603050405020304" pitchFamily="18" charset="0"/>
              </a:defRPr>
            </a:lvl4pPr>
            <a:lvl5pPr marL="2057400" indent="-228600" eaLnBrk="0" hangingPunct="0">
              <a:defRPr sz="2800" b="1">
                <a:solidFill>
                  <a:srgbClr val="0000FF"/>
                </a:solidFill>
                <a:latin typeface="Times New Roman" panose="02020603050405020304" pitchFamily="18" charset="0"/>
              </a:defRPr>
            </a:lvl5pPr>
            <a:lvl6pPr marL="2514600" indent="-228600" eaLnBrk="0" fontAlgn="base" hangingPunct="0">
              <a:spcBef>
                <a:spcPct val="50000"/>
              </a:spcBef>
              <a:spcAft>
                <a:spcPct val="0"/>
              </a:spcAft>
              <a:defRPr sz="2800" b="1">
                <a:solidFill>
                  <a:srgbClr val="0000FF"/>
                </a:solidFill>
                <a:latin typeface="Times New Roman" panose="02020603050405020304" pitchFamily="18" charset="0"/>
              </a:defRPr>
            </a:lvl6pPr>
            <a:lvl7pPr marL="2971800" indent="-228600" eaLnBrk="0" fontAlgn="base" hangingPunct="0">
              <a:spcBef>
                <a:spcPct val="50000"/>
              </a:spcBef>
              <a:spcAft>
                <a:spcPct val="0"/>
              </a:spcAft>
              <a:defRPr sz="2800" b="1">
                <a:solidFill>
                  <a:srgbClr val="0000FF"/>
                </a:solidFill>
                <a:latin typeface="Times New Roman" panose="02020603050405020304" pitchFamily="18" charset="0"/>
              </a:defRPr>
            </a:lvl7pPr>
            <a:lvl8pPr marL="3429000" indent="-228600" eaLnBrk="0" fontAlgn="base" hangingPunct="0">
              <a:spcBef>
                <a:spcPct val="50000"/>
              </a:spcBef>
              <a:spcAft>
                <a:spcPct val="0"/>
              </a:spcAft>
              <a:defRPr sz="2800" b="1">
                <a:solidFill>
                  <a:srgbClr val="0000FF"/>
                </a:solidFill>
                <a:latin typeface="Times New Roman" panose="02020603050405020304" pitchFamily="18" charset="0"/>
              </a:defRPr>
            </a:lvl8pPr>
            <a:lvl9pPr marL="3886200" indent="-228600" eaLnBrk="0" fontAlgn="base" hangingPunct="0">
              <a:spcBef>
                <a:spcPct val="50000"/>
              </a:spcBef>
              <a:spcAft>
                <a:spcPct val="0"/>
              </a:spcAft>
              <a:defRPr sz="2800" b="1">
                <a:solidFill>
                  <a:srgbClr val="0000FF"/>
                </a:solidFill>
                <a:latin typeface="Times New Roman" panose="02020603050405020304" pitchFamily="18" charset="0"/>
              </a:defRPr>
            </a:lvl9pPr>
          </a:lstStyle>
          <a:p>
            <a:pPr eaLnBrk="1" hangingPunct="1"/>
            <a:r>
              <a:rPr lang="en-US" altLang="en-US" sz="3600">
                <a:solidFill>
                  <a:srgbClr val="FF0000"/>
                </a:solidFill>
                <a:cs typeface="Times New Roman" panose="02020603050405020304" pitchFamily="18" charset="0"/>
              </a:rPr>
              <a:t>con trai của vua được chọn để nối ngôi cha.</a:t>
            </a:r>
          </a:p>
        </p:txBody>
      </p:sp>
      <p:sp>
        <p:nvSpPr>
          <p:cNvPr id="12" name="TextBox 11"/>
          <p:cNvSpPr txBox="1">
            <a:spLocks noChangeArrowheads="1"/>
          </p:cNvSpPr>
          <p:nvPr/>
        </p:nvSpPr>
        <p:spPr bwMode="auto">
          <a:xfrm>
            <a:off x="0" y="3886200"/>
            <a:ext cx="2667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rgbClr val="0000FF"/>
                </a:solidFill>
                <a:latin typeface="Times New Roman" panose="02020603050405020304" pitchFamily="18" charset="0"/>
              </a:defRPr>
            </a:lvl1pPr>
            <a:lvl2pPr marL="742950" indent="-285750" eaLnBrk="0" hangingPunct="0">
              <a:defRPr sz="2800" b="1">
                <a:solidFill>
                  <a:srgbClr val="0000FF"/>
                </a:solidFill>
                <a:latin typeface="Times New Roman" panose="02020603050405020304" pitchFamily="18" charset="0"/>
              </a:defRPr>
            </a:lvl2pPr>
            <a:lvl3pPr marL="1143000" indent="-228600" eaLnBrk="0" hangingPunct="0">
              <a:defRPr sz="2800" b="1">
                <a:solidFill>
                  <a:srgbClr val="0000FF"/>
                </a:solidFill>
                <a:latin typeface="Times New Roman" panose="02020603050405020304" pitchFamily="18" charset="0"/>
              </a:defRPr>
            </a:lvl3pPr>
            <a:lvl4pPr marL="1600200" indent="-228600" eaLnBrk="0" hangingPunct="0">
              <a:defRPr sz="2800" b="1">
                <a:solidFill>
                  <a:srgbClr val="0000FF"/>
                </a:solidFill>
                <a:latin typeface="Times New Roman" panose="02020603050405020304" pitchFamily="18" charset="0"/>
              </a:defRPr>
            </a:lvl4pPr>
            <a:lvl5pPr marL="2057400" indent="-228600" eaLnBrk="0" hangingPunct="0">
              <a:defRPr sz="2800" b="1">
                <a:solidFill>
                  <a:srgbClr val="0000FF"/>
                </a:solidFill>
                <a:latin typeface="Times New Roman" panose="02020603050405020304" pitchFamily="18" charset="0"/>
              </a:defRPr>
            </a:lvl5pPr>
            <a:lvl6pPr marL="2514600" indent="-228600" eaLnBrk="0" fontAlgn="base" hangingPunct="0">
              <a:spcBef>
                <a:spcPct val="50000"/>
              </a:spcBef>
              <a:spcAft>
                <a:spcPct val="0"/>
              </a:spcAft>
              <a:defRPr sz="2800" b="1">
                <a:solidFill>
                  <a:srgbClr val="0000FF"/>
                </a:solidFill>
                <a:latin typeface="Times New Roman" panose="02020603050405020304" pitchFamily="18" charset="0"/>
              </a:defRPr>
            </a:lvl6pPr>
            <a:lvl7pPr marL="2971800" indent="-228600" eaLnBrk="0" fontAlgn="base" hangingPunct="0">
              <a:spcBef>
                <a:spcPct val="50000"/>
              </a:spcBef>
              <a:spcAft>
                <a:spcPct val="0"/>
              </a:spcAft>
              <a:defRPr sz="2800" b="1">
                <a:solidFill>
                  <a:srgbClr val="0000FF"/>
                </a:solidFill>
                <a:latin typeface="Times New Roman" panose="02020603050405020304" pitchFamily="18" charset="0"/>
              </a:defRPr>
            </a:lvl7pPr>
            <a:lvl8pPr marL="3429000" indent="-228600" eaLnBrk="0" fontAlgn="base" hangingPunct="0">
              <a:spcBef>
                <a:spcPct val="50000"/>
              </a:spcBef>
              <a:spcAft>
                <a:spcPct val="0"/>
              </a:spcAft>
              <a:defRPr sz="2800" b="1">
                <a:solidFill>
                  <a:srgbClr val="0000FF"/>
                </a:solidFill>
                <a:latin typeface="Times New Roman" panose="02020603050405020304" pitchFamily="18" charset="0"/>
              </a:defRPr>
            </a:lvl8pPr>
            <a:lvl9pPr marL="3886200" indent="-228600" eaLnBrk="0" fontAlgn="base" hangingPunct="0">
              <a:spcBef>
                <a:spcPct val="50000"/>
              </a:spcBef>
              <a:spcAft>
                <a:spcPct val="0"/>
              </a:spcAft>
              <a:defRPr sz="2800" b="1">
                <a:solidFill>
                  <a:srgbClr val="0000FF"/>
                </a:solidFill>
                <a:latin typeface="Times New Roman" panose="02020603050405020304" pitchFamily="18" charset="0"/>
              </a:defRPr>
            </a:lvl9pPr>
          </a:lstStyle>
          <a:p>
            <a:pPr eaLnBrk="1" hangingPunct="1"/>
            <a:r>
              <a:rPr lang="en-US" altLang="en-US" sz="3600">
                <a:solidFill>
                  <a:srgbClr val="FF0000"/>
                </a:solidFill>
                <a:cs typeface="Times New Roman" panose="02020603050405020304" pitchFamily="18" charset="0"/>
              </a:rPr>
              <a:t>- Thái hậu:</a:t>
            </a:r>
          </a:p>
        </p:txBody>
      </p:sp>
      <p:sp>
        <p:nvSpPr>
          <p:cNvPr id="13" name="TextBox 12"/>
          <p:cNvSpPr txBox="1">
            <a:spLocks noChangeArrowheads="1"/>
          </p:cNvSpPr>
          <p:nvPr/>
        </p:nvSpPr>
        <p:spPr bwMode="auto">
          <a:xfrm>
            <a:off x="2209800" y="3886200"/>
            <a:ext cx="69342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rgbClr val="0000FF"/>
                </a:solidFill>
                <a:latin typeface="Times New Roman" panose="02020603050405020304" pitchFamily="18" charset="0"/>
              </a:defRPr>
            </a:lvl1pPr>
            <a:lvl2pPr marL="742950" indent="-285750" eaLnBrk="0" hangingPunct="0">
              <a:defRPr sz="2800" b="1">
                <a:solidFill>
                  <a:srgbClr val="0000FF"/>
                </a:solidFill>
                <a:latin typeface="Times New Roman" panose="02020603050405020304" pitchFamily="18" charset="0"/>
              </a:defRPr>
            </a:lvl2pPr>
            <a:lvl3pPr marL="1143000" indent="-228600" eaLnBrk="0" hangingPunct="0">
              <a:defRPr sz="2800" b="1">
                <a:solidFill>
                  <a:srgbClr val="0000FF"/>
                </a:solidFill>
                <a:latin typeface="Times New Roman" panose="02020603050405020304" pitchFamily="18" charset="0"/>
              </a:defRPr>
            </a:lvl3pPr>
            <a:lvl4pPr marL="1600200" indent="-228600" eaLnBrk="0" hangingPunct="0">
              <a:defRPr sz="2800" b="1">
                <a:solidFill>
                  <a:srgbClr val="0000FF"/>
                </a:solidFill>
                <a:latin typeface="Times New Roman" panose="02020603050405020304" pitchFamily="18" charset="0"/>
              </a:defRPr>
            </a:lvl4pPr>
            <a:lvl5pPr marL="2057400" indent="-228600" eaLnBrk="0" hangingPunct="0">
              <a:defRPr sz="2800" b="1">
                <a:solidFill>
                  <a:srgbClr val="0000FF"/>
                </a:solidFill>
                <a:latin typeface="Times New Roman" panose="02020603050405020304" pitchFamily="18" charset="0"/>
              </a:defRPr>
            </a:lvl5pPr>
            <a:lvl6pPr marL="2514600" indent="-228600" eaLnBrk="0" fontAlgn="base" hangingPunct="0">
              <a:spcBef>
                <a:spcPct val="50000"/>
              </a:spcBef>
              <a:spcAft>
                <a:spcPct val="0"/>
              </a:spcAft>
              <a:defRPr sz="2800" b="1">
                <a:solidFill>
                  <a:srgbClr val="0000FF"/>
                </a:solidFill>
                <a:latin typeface="Times New Roman" panose="02020603050405020304" pitchFamily="18" charset="0"/>
              </a:defRPr>
            </a:lvl6pPr>
            <a:lvl7pPr marL="2971800" indent="-228600" eaLnBrk="0" fontAlgn="base" hangingPunct="0">
              <a:spcBef>
                <a:spcPct val="50000"/>
              </a:spcBef>
              <a:spcAft>
                <a:spcPct val="0"/>
              </a:spcAft>
              <a:defRPr sz="2800" b="1">
                <a:solidFill>
                  <a:srgbClr val="0000FF"/>
                </a:solidFill>
                <a:latin typeface="Times New Roman" panose="02020603050405020304" pitchFamily="18" charset="0"/>
              </a:defRPr>
            </a:lvl7pPr>
            <a:lvl8pPr marL="3429000" indent="-228600" eaLnBrk="0" fontAlgn="base" hangingPunct="0">
              <a:spcBef>
                <a:spcPct val="50000"/>
              </a:spcBef>
              <a:spcAft>
                <a:spcPct val="0"/>
              </a:spcAft>
              <a:defRPr sz="2800" b="1">
                <a:solidFill>
                  <a:srgbClr val="0000FF"/>
                </a:solidFill>
                <a:latin typeface="Times New Roman" panose="02020603050405020304" pitchFamily="18" charset="0"/>
              </a:defRPr>
            </a:lvl8pPr>
            <a:lvl9pPr marL="3886200" indent="-228600" eaLnBrk="0" fontAlgn="base" hangingPunct="0">
              <a:spcBef>
                <a:spcPct val="50000"/>
              </a:spcBef>
              <a:spcAft>
                <a:spcPct val="0"/>
              </a:spcAft>
              <a:defRPr sz="2800" b="1">
                <a:solidFill>
                  <a:srgbClr val="0000FF"/>
                </a:solidFill>
                <a:latin typeface="Times New Roman" panose="02020603050405020304" pitchFamily="18" charset="0"/>
              </a:defRPr>
            </a:lvl9pPr>
          </a:lstStyle>
          <a:p>
            <a:pPr eaLnBrk="1" hangingPunct="1"/>
            <a:r>
              <a:rPr lang="en-US" altLang="en-US" sz="3600">
                <a:solidFill>
                  <a:srgbClr val="FF0000"/>
                </a:solidFill>
                <a:cs typeface="Times New Roman" panose="02020603050405020304" pitchFamily="18" charset="0"/>
              </a:rPr>
              <a:t>mẹ vua.</a:t>
            </a:r>
          </a:p>
        </p:txBody>
      </p:sp>
      <p:sp>
        <p:nvSpPr>
          <p:cNvPr id="14" name="TextBox 13"/>
          <p:cNvSpPr txBox="1">
            <a:spLocks noChangeArrowheads="1"/>
          </p:cNvSpPr>
          <p:nvPr/>
        </p:nvSpPr>
        <p:spPr bwMode="auto">
          <a:xfrm>
            <a:off x="0" y="4495800"/>
            <a:ext cx="19812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rgbClr val="0000FF"/>
                </a:solidFill>
                <a:latin typeface="Times New Roman" panose="02020603050405020304" pitchFamily="18" charset="0"/>
              </a:defRPr>
            </a:lvl1pPr>
            <a:lvl2pPr marL="742950" indent="-285750" eaLnBrk="0" hangingPunct="0">
              <a:defRPr sz="2800" b="1">
                <a:solidFill>
                  <a:srgbClr val="0000FF"/>
                </a:solidFill>
                <a:latin typeface="Times New Roman" panose="02020603050405020304" pitchFamily="18" charset="0"/>
              </a:defRPr>
            </a:lvl2pPr>
            <a:lvl3pPr marL="1143000" indent="-228600" eaLnBrk="0" hangingPunct="0">
              <a:defRPr sz="2800" b="1">
                <a:solidFill>
                  <a:srgbClr val="0000FF"/>
                </a:solidFill>
                <a:latin typeface="Times New Roman" panose="02020603050405020304" pitchFamily="18" charset="0"/>
              </a:defRPr>
            </a:lvl3pPr>
            <a:lvl4pPr marL="1600200" indent="-228600" eaLnBrk="0" hangingPunct="0">
              <a:defRPr sz="2800" b="1">
                <a:solidFill>
                  <a:srgbClr val="0000FF"/>
                </a:solidFill>
                <a:latin typeface="Times New Roman" panose="02020603050405020304" pitchFamily="18" charset="0"/>
              </a:defRPr>
            </a:lvl4pPr>
            <a:lvl5pPr marL="2057400" indent="-228600" eaLnBrk="0" hangingPunct="0">
              <a:defRPr sz="2800" b="1">
                <a:solidFill>
                  <a:srgbClr val="0000FF"/>
                </a:solidFill>
                <a:latin typeface="Times New Roman" panose="02020603050405020304" pitchFamily="18" charset="0"/>
              </a:defRPr>
            </a:lvl5pPr>
            <a:lvl6pPr marL="2514600" indent="-228600" eaLnBrk="0" fontAlgn="base" hangingPunct="0">
              <a:spcBef>
                <a:spcPct val="50000"/>
              </a:spcBef>
              <a:spcAft>
                <a:spcPct val="0"/>
              </a:spcAft>
              <a:defRPr sz="2800" b="1">
                <a:solidFill>
                  <a:srgbClr val="0000FF"/>
                </a:solidFill>
                <a:latin typeface="Times New Roman" panose="02020603050405020304" pitchFamily="18" charset="0"/>
              </a:defRPr>
            </a:lvl6pPr>
            <a:lvl7pPr marL="2971800" indent="-228600" eaLnBrk="0" fontAlgn="base" hangingPunct="0">
              <a:spcBef>
                <a:spcPct val="50000"/>
              </a:spcBef>
              <a:spcAft>
                <a:spcPct val="0"/>
              </a:spcAft>
              <a:defRPr sz="2800" b="1">
                <a:solidFill>
                  <a:srgbClr val="0000FF"/>
                </a:solidFill>
                <a:latin typeface="Times New Roman" panose="02020603050405020304" pitchFamily="18" charset="0"/>
              </a:defRPr>
            </a:lvl7pPr>
            <a:lvl8pPr marL="3429000" indent="-228600" eaLnBrk="0" fontAlgn="base" hangingPunct="0">
              <a:spcBef>
                <a:spcPct val="50000"/>
              </a:spcBef>
              <a:spcAft>
                <a:spcPct val="0"/>
              </a:spcAft>
              <a:defRPr sz="2800" b="1">
                <a:solidFill>
                  <a:srgbClr val="0000FF"/>
                </a:solidFill>
                <a:latin typeface="Times New Roman" panose="02020603050405020304" pitchFamily="18" charset="0"/>
              </a:defRPr>
            </a:lvl8pPr>
            <a:lvl9pPr marL="3886200" indent="-228600" eaLnBrk="0" fontAlgn="base" hangingPunct="0">
              <a:spcBef>
                <a:spcPct val="50000"/>
              </a:spcBef>
              <a:spcAft>
                <a:spcPct val="0"/>
              </a:spcAft>
              <a:defRPr sz="2800" b="1">
                <a:solidFill>
                  <a:srgbClr val="0000FF"/>
                </a:solidFill>
                <a:latin typeface="Times New Roman" panose="02020603050405020304" pitchFamily="18" charset="0"/>
              </a:defRPr>
            </a:lvl9pPr>
          </a:lstStyle>
          <a:p>
            <a:pPr eaLnBrk="1" hangingPunct="1"/>
            <a:r>
              <a:rPr lang="en-US" altLang="en-US" sz="3600">
                <a:solidFill>
                  <a:srgbClr val="FF0000"/>
                </a:solidFill>
                <a:cs typeface="Times New Roman" panose="02020603050405020304" pitchFamily="18" charset="0"/>
              </a:rPr>
              <a:t>- Phò tá:</a:t>
            </a:r>
          </a:p>
        </p:txBody>
      </p:sp>
      <p:sp>
        <p:nvSpPr>
          <p:cNvPr id="15" name="TextBox 14"/>
          <p:cNvSpPr txBox="1">
            <a:spLocks noChangeArrowheads="1"/>
          </p:cNvSpPr>
          <p:nvPr/>
        </p:nvSpPr>
        <p:spPr bwMode="auto">
          <a:xfrm>
            <a:off x="1828800" y="4495800"/>
            <a:ext cx="70104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rgbClr val="0000FF"/>
                </a:solidFill>
                <a:latin typeface="Times New Roman" panose="02020603050405020304" pitchFamily="18" charset="0"/>
              </a:defRPr>
            </a:lvl1pPr>
            <a:lvl2pPr marL="742950" indent="-285750" eaLnBrk="0" hangingPunct="0">
              <a:defRPr sz="2800" b="1">
                <a:solidFill>
                  <a:srgbClr val="0000FF"/>
                </a:solidFill>
                <a:latin typeface="Times New Roman" panose="02020603050405020304" pitchFamily="18" charset="0"/>
              </a:defRPr>
            </a:lvl2pPr>
            <a:lvl3pPr marL="1143000" indent="-228600" eaLnBrk="0" hangingPunct="0">
              <a:defRPr sz="2800" b="1">
                <a:solidFill>
                  <a:srgbClr val="0000FF"/>
                </a:solidFill>
                <a:latin typeface="Times New Roman" panose="02020603050405020304" pitchFamily="18" charset="0"/>
              </a:defRPr>
            </a:lvl3pPr>
            <a:lvl4pPr marL="1600200" indent="-228600" eaLnBrk="0" hangingPunct="0">
              <a:defRPr sz="2800" b="1">
                <a:solidFill>
                  <a:srgbClr val="0000FF"/>
                </a:solidFill>
                <a:latin typeface="Times New Roman" panose="02020603050405020304" pitchFamily="18" charset="0"/>
              </a:defRPr>
            </a:lvl4pPr>
            <a:lvl5pPr marL="2057400" indent="-228600" eaLnBrk="0" hangingPunct="0">
              <a:defRPr sz="2800" b="1">
                <a:solidFill>
                  <a:srgbClr val="0000FF"/>
                </a:solidFill>
                <a:latin typeface="Times New Roman" panose="02020603050405020304" pitchFamily="18" charset="0"/>
              </a:defRPr>
            </a:lvl5pPr>
            <a:lvl6pPr marL="2514600" indent="-228600" eaLnBrk="0" fontAlgn="base" hangingPunct="0">
              <a:spcBef>
                <a:spcPct val="50000"/>
              </a:spcBef>
              <a:spcAft>
                <a:spcPct val="0"/>
              </a:spcAft>
              <a:defRPr sz="2800" b="1">
                <a:solidFill>
                  <a:srgbClr val="0000FF"/>
                </a:solidFill>
                <a:latin typeface="Times New Roman" panose="02020603050405020304" pitchFamily="18" charset="0"/>
              </a:defRPr>
            </a:lvl6pPr>
            <a:lvl7pPr marL="2971800" indent="-228600" eaLnBrk="0" fontAlgn="base" hangingPunct="0">
              <a:spcBef>
                <a:spcPct val="50000"/>
              </a:spcBef>
              <a:spcAft>
                <a:spcPct val="0"/>
              </a:spcAft>
              <a:defRPr sz="2800" b="1">
                <a:solidFill>
                  <a:srgbClr val="0000FF"/>
                </a:solidFill>
                <a:latin typeface="Times New Roman" panose="02020603050405020304" pitchFamily="18" charset="0"/>
              </a:defRPr>
            </a:lvl7pPr>
            <a:lvl8pPr marL="3429000" indent="-228600" eaLnBrk="0" fontAlgn="base" hangingPunct="0">
              <a:spcBef>
                <a:spcPct val="50000"/>
              </a:spcBef>
              <a:spcAft>
                <a:spcPct val="0"/>
              </a:spcAft>
              <a:defRPr sz="2800" b="1">
                <a:solidFill>
                  <a:srgbClr val="0000FF"/>
                </a:solidFill>
                <a:latin typeface="Times New Roman" panose="02020603050405020304" pitchFamily="18" charset="0"/>
              </a:defRPr>
            </a:lvl8pPr>
            <a:lvl9pPr marL="3886200" indent="-228600" eaLnBrk="0" fontAlgn="base" hangingPunct="0">
              <a:spcBef>
                <a:spcPct val="50000"/>
              </a:spcBef>
              <a:spcAft>
                <a:spcPct val="0"/>
              </a:spcAft>
              <a:defRPr sz="2800" b="1">
                <a:solidFill>
                  <a:srgbClr val="0000FF"/>
                </a:solidFill>
                <a:latin typeface="Times New Roman" panose="02020603050405020304" pitchFamily="18" charset="0"/>
              </a:defRPr>
            </a:lvl9pPr>
          </a:lstStyle>
          <a:p>
            <a:pPr eaLnBrk="1" hangingPunct="1"/>
            <a:r>
              <a:rPr lang="en-US" altLang="en-US" sz="3600">
                <a:solidFill>
                  <a:srgbClr val="FF0000"/>
                </a:solidFill>
                <a:cs typeface="Times New Roman" panose="02020603050405020304" pitchFamily="18" charset="0"/>
              </a:rPr>
              <a:t>theo bên cạnh để giúp đỡ.</a:t>
            </a:r>
          </a:p>
        </p:txBody>
      </p:sp>
      <p:sp>
        <p:nvSpPr>
          <p:cNvPr id="16" name="TextBox 15"/>
          <p:cNvSpPr txBox="1">
            <a:spLocks noChangeArrowheads="1"/>
          </p:cNvSpPr>
          <p:nvPr/>
        </p:nvSpPr>
        <p:spPr bwMode="auto">
          <a:xfrm>
            <a:off x="0" y="5257800"/>
            <a:ext cx="44196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rgbClr val="0000FF"/>
                </a:solidFill>
                <a:latin typeface="Times New Roman" panose="02020603050405020304" pitchFamily="18" charset="0"/>
              </a:defRPr>
            </a:lvl1pPr>
            <a:lvl2pPr marL="742950" indent="-285750" eaLnBrk="0" hangingPunct="0">
              <a:defRPr sz="2800" b="1">
                <a:solidFill>
                  <a:srgbClr val="0000FF"/>
                </a:solidFill>
                <a:latin typeface="Times New Roman" panose="02020603050405020304" pitchFamily="18" charset="0"/>
              </a:defRPr>
            </a:lvl2pPr>
            <a:lvl3pPr marL="1143000" indent="-228600" eaLnBrk="0" hangingPunct="0">
              <a:defRPr sz="2800" b="1">
                <a:solidFill>
                  <a:srgbClr val="0000FF"/>
                </a:solidFill>
                <a:latin typeface="Times New Roman" panose="02020603050405020304" pitchFamily="18" charset="0"/>
              </a:defRPr>
            </a:lvl3pPr>
            <a:lvl4pPr marL="1600200" indent="-228600" eaLnBrk="0" hangingPunct="0">
              <a:defRPr sz="2800" b="1">
                <a:solidFill>
                  <a:srgbClr val="0000FF"/>
                </a:solidFill>
                <a:latin typeface="Times New Roman" panose="02020603050405020304" pitchFamily="18" charset="0"/>
              </a:defRPr>
            </a:lvl4pPr>
            <a:lvl5pPr marL="2057400" indent="-228600" eaLnBrk="0" hangingPunct="0">
              <a:defRPr sz="2800" b="1">
                <a:solidFill>
                  <a:srgbClr val="0000FF"/>
                </a:solidFill>
                <a:latin typeface="Times New Roman" panose="02020603050405020304" pitchFamily="18" charset="0"/>
              </a:defRPr>
            </a:lvl5pPr>
            <a:lvl6pPr marL="2514600" indent="-228600" eaLnBrk="0" fontAlgn="base" hangingPunct="0">
              <a:spcBef>
                <a:spcPct val="50000"/>
              </a:spcBef>
              <a:spcAft>
                <a:spcPct val="0"/>
              </a:spcAft>
              <a:defRPr sz="2800" b="1">
                <a:solidFill>
                  <a:srgbClr val="0000FF"/>
                </a:solidFill>
                <a:latin typeface="Times New Roman" panose="02020603050405020304" pitchFamily="18" charset="0"/>
              </a:defRPr>
            </a:lvl6pPr>
            <a:lvl7pPr marL="2971800" indent="-228600" eaLnBrk="0" fontAlgn="base" hangingPunct="0">
              <a:spcBef>
                <a:spcPct val="50000"/>
              </a:spcBef>
              <a:spcAft>
                <a:spcPct val="0"/>
              </a:spcAft>
              <a:defRPr sz="2800" b="1">
                <a:solidFill>
                  <a:srgbClr val="0000FF"/>
                </a:solidFill>
                <a:latin typeface="Times New Roman" panose="02020603050405020304" pitchFamily="18" charset="0"/>
              </a:defRPr>
            </a:lvl7pPr>
            <a:lvl8pPr marL="3429000" indent="-228600" eaLnBrk="0" fontAlgn="base" hangingPunct="0">
              <a:spcBef>
                <a:spcPct val="50000"/>
              </a:spcBef>
              <a:spcAft>
                <a:spcPct val="0"/>
              </a:spcAft>
              <a:defRPr sz="2800" b="1">
                <a:solidFill>
                  <a:srgbClr val="0000FF"/>
                </a:solidFill>
                <a:latin typeface="Times New Roman" panose="02020603050405020304" pitchFamily="18" charset="0"/>
              </a:defRPr>
            </a:lvl8pPr>
            <a:lvl9pPr marL="3886200" indent="-228600" eaLnBrk="0" fontAlgn="base" hangingPunct="0">
              <a:spcBef>
                <a:spcPct val="50000"/>
              </a:spcBef>
              <a:spcAft>
                <a:spcPct val="0"/>
              </a:spcAft>
              <a:defRPr sz="2800" b="1">
                <a:solidFill>
                  <a:srgbClr val="0000FF"/>
                </a:solidFill>
                <a:latin typeface="Times New Roman" panose="02020603050405020304" pitchFamily="18" charset="0"/>
              </a:defRPr>
            </a:lvl9pPr>
          </a:lstStyle>
          <a:p>
            <a:pPr eaLnBrk="1" hangingPunct="1"/>
            <a:r>
              <a:rPr lang="en-US" altLang="en-US" sz="3600">
                <a:solidFill>
                  <a:srgbClr val="FF0000"/>
                </a:solidFill>
                <a:cs typeface="Times New Roman" panose="02020603050405020304" pitchFamily="18" charset="0"/>
              </a:rPr>
              <a:t>- Tham tri chính sự:</a:t>
            </a:r>
          </a:p>
        </p:txBody>
      </p:sp>
      <p:sp>
        <p:nvSpPr>
          <p:cNvPr id="17" name="TextBox 16"/>
          <p:cNvSpPr txBox="1">
            <a:spLocks noChangeArrowheads="1"/>
          </p:cNvSpPr>
          <p:nvPr/>
        </p:nvSpPr>
        <p:spPr bwMode="auto">
          <a:xfrm>
            <a:off x="3962400" y="5257800"/>
            <a:ext cx="51816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rgbClr val="0000FF"/>
                </a:solidFill>
                <a:latin typeface="Times New Roman" panose="02020603050405020304" pitchFamily="18" charset="0"/>
              </a:defRPr>
            </a:lvl1pPr>
            <a:lvl2pPr marL="742950" indent="-285750" eaLnBrk="0" hangingPunct="0">
              <a:defRPr sz="2800" b="1">
                <a:solidFill>
                  <a:srgbClr val="0000FF"/>
                </a:solidFill>
                <a:latin typeface="Times New Roman" panose="02020603050405020304" pitchFamily="18" charset="0"/>
              </a:defRPr>
            </a:lvl2pPr>
            <a:lvl3pPr marL="1143000" indent="-228600" eaLnBrk="0" hangingPunct="0">
              <a:defRPr sz="2800" b="1">
                <a:solidFill>
                  <a:srgbClr val="0000FF"/>
                </a:solidFill>
                <a:latin typeface="Times New Roman" panose="02020603050405020304" pitchFamily="18" charset="0"/>
              </a:defRPr>
            </a:lvl3pPr>
            <a:lvl4pPr marL="1600200" indent="-228600" eaLnBrk="0" hangingPunct="0">
              <a:defRPr sz="2800" b="1">
                <a:solidFill>
                  <a:srgbClr val="0000FF"/>
                </a:solidFill>
                <a:latin typeface="Times New Roman" panose="02020603050405020304" pitchFamily="18" charset="0"/>
              </a:defRPr>
            </a:lvl4pPr>
            <a:lvl5pPr marL="2057400" indent="-228600" eaLnBrk="0" hangingPunct="0">
              <a:defRPr sz="2800" b="1">
                <a:solidFill>
                  <a:srgbClr val="0000FF"/>
                </a:solidFill>
                <a:latin typeface="Times New Roman" panose="02020603050405020304" pitchFamily="18" charset="0"/>
              </a:defRPr>
            </a:lvl5pPr>
            <a:lvl6pPr marL="2514600" indent="-228600" eaLnBrk="0" fontAlgn="base" hangingPunct="0">
              <a:spcBef>
                <a:spcPct val="50000"/>
              </a:spcBef>
              <a:spcAft>
                <a:spcPct val="0"/>
              </a:spcAft>
              <a:defRPr sz="2800" b="1">
                <a:solidFill>
                  <a:srgbClr val="0000FF"/>
                </a:solidFill>
                <a:latin typeface="Times New Roman" panose="02020603050405020304" pitchFamily="18" charset="0"/>
              </a:defRPr>
            </a:lvl6pPr>
            <a:lvl7pPr marL="2971800" indent="-228600" eaLnBrk="0" fontAlgn="base" hangingPunct="0">
              <a:spcBef>
                <a:spcPct val="50000"/>
              </a:spcBef>
              <a:spcAft>
                <a:spcPct val="0"/>
              </a:spcAft>
              <a:defRPr sz="2800" b="1">
                <a:solidFill>
                  <a:srgbClr val="0000FF"/>
                </a:solidFill>
                <a:latin typeface="Times New Roman" panose="02020603050405020304" pitchFamily="18" charset="0"/>
              </a:defRPr>
            </a:lvl7pPr>
            <a:lvl8pPr marL="3429000" indent="-228600" eaLnBrk="0" fontAlgn="base" hangingPunct="0">
              <a:spcBef>
                <a:spcPct val="50000"/>
              </a:spcBef>
              <a:spcAft>
                <a:spcPct val="0"/>
              </a:spcAft>
              <a:defRPr sz="2800" b="1">
                <a:solidFill>
                  <a:srgbClr val="0000FF"/>
                </a:solidFill>
                <a:latin typeface="Times New Roman" panose="02020603050405020304" pitchFamily="18" charset="0"/>
              </a:defRPr>
            </a:lvl8pPr>
            <a:lvl9pPr marL="3886200" indent="-228600" eaLnBrk="0" fontAlgn="base" hangingPunct="0">
              <a:spcBef>
                <a:spcPct val="50000"/>
              </a:spcBef>
              <a:spcAft>
                <a:spcPct val="0"/>
              </a:spcAft>
              <a:defRPr sz="2800" b="1">
                <a:solidFill>
                  <a:srgbClr val="0000FF"/>
                </a:solidFill>
                <a:latin typeface="Times New Roman" panose="02020603050405020304" pitchFamily="18" charset="0"/>
              </a:defRPr>
            </a:lvl9pPr>
          </a:lstStyle>
          <a:p>
            <a:pPr eaLnBrk="1" hangingPunct="1"/>
            <a:r>
              <a:rPr lang="en-US" altLang="en-US" sz="3600">
                <a:solidFill>
                  <a:srgbClr val="FF0000"/>
                </a:solidFill>
                <a:cs typeface="Times New Roman" panose="02020603050405020304" pitchFamily="18" charset="0"/>
              </a:rPr>
              <a:t>chức quan dưới tể tướng,</a:t>
            </a:r>
          </a:p>
        </p:txBody>
      </p:sp>
      <p:sp>
        <p:nvSpPr>
          <p:cNvPr id="18" name="TextBox 17"/>
          <p:cNvSpPr txBox="1">
            <a:spLocks noChangeArrowheads="1"/>
          </p:cNvSpPr>
          <p:nvPr/>
        </p:nvSpPr>
        <p:spPr bwMode="auto">
          <a:xfrm>
            <a:off x="0" y="5943600"/>
            <a:ext cx="89154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rgbClr val="0000FF"/>
                </a:solidFill>
                <a:latin typeface="Times New Roman" panose="02020603050405020304" pitchFamily="18" charset="0"/>
              </a:defRPr>
            </a:lvl1pPr>
            <a:lvl2pPr marL="742950" indent="-285750" eaLnBrk="0" hangingPunct="0">
              <a:defRPr sz="2800" b="1">
                <a:solidFill>
                  <a:srgbClr val="0000FF"/>
                </a:solidFill>
                <a:latin typeface="Times New Roman" panose="02020603050405020304" pitchFamily="18" charset="0"/>
              </a:defRPr>
            </a:lvl2pPr>
            <a:lvl3pPr marL="1143000" indent="-228600" eaLnBrk="0" hangingPunct="0">
              <a:defRPr sz="2800" b="1">
                <a:solidFill>
                  <a:srgbClr val="0000FF"/>
                </a:solidFill>
                <a:latin typeface="Times New Roman" panose="02020603050405020304" pitchFamily="18" charset="0"/>
              </a:defRPr>
            </a:lvl3pPr>
            <a:lvl4pPr marL="1600200" indent="-228600" eaLnBrk="0" hangingPunct="0">
              <a:defRPr sz="2800" b="1">
                <a:solidFill>
                  <a:srgbClr val="0000FF"/>
                </a:solidFill>
                <a:latin typeface="Times New Roman" panose="02020603050405020304" pitchFamily="18" charset="0"/>
              </a:defRPr>
            </a:lvl4pPr>
            <a:lvl5pPr marL="2057400" indent="-228600" eaLnBrk="0" hangingPunct="0">
              <a:defRPr sz="2800" b="1">
                <a:solidFill>
                  <a:srgbClr val="0000FF"/>
                </a:solidFill>
                <a:latin typeface="Times New Roman" panose="02020603050405020304" pitchFamily="18" charset="0"/>
              </a:defRPr>
            </a:lvl5pPr>
            <a:lvl6pPr marL="2514600" indent="-228600" eaLnBrk="0" fontAlgn="base" hangingPunct="0">
              <a:spcBef>
                <a:spcPct val="50000"/>
              </a:spcBef>
              <a:spcAft>
                <a:spcPct val="0"/>
              </a:spcAft>
              <a:defRPr sz="2800" b="1">
                <a:solidFill>
                  <a:srgbClr val="0000FF"/>
                </a:solidFill>
                <a:latin typeface="Times New Roman" panose="02020603050405020304" pitchFamily="18" charset="0"/>
              </a:defRPr>
            </a:lvl6pPr>
            <a:lvl7pPr marL="2971800" indent="-228600" eaLnBrk="0" fontAlgn="base" hangingPunct="0">
              <a:spcBef>
                <a:spcPct val="50000"/>
              </a:spcBef>
              <a:spcAft>
                <a:spcPct val="0"/>
              </a:spcAft>
              <a:defRPr sz="2800" b="1">
                <a:solidFill>
                  <a:srgbClr val="0000FF"/>
                </a:solidFill>
                <a:latin typeface="Times New Roman" panose="02020603050405020304" pitchFamily="18" charset="0"/>
              </a:defRPr>
            </a:lvl7pPr>
            <a:lvl8pPr marL="3429000" indent="-228600" eaLnBrk="0" fontAlgn="base" hangingPunct="0">
              <a:spcBef>
                <a:spcPct val="50000"/>
              </a:spcBef>
              <a:spcAft>
                <a:spcPct val="0"/>
              </a:spcAft>
              <a:defRPr sz="2800" b="1">
                <a:solidFill>
                  <a:srgbClr val="0000FF"/>
                </a:solidFill>
                <a:latin typeface="Times New Roman" panose="02020603050405020304" pitchFamily="18" charset="0"/>
              </a:defRPr>
            </a:lvl8pPr>
            <a:lvl9pPr marL="3886200" indent="-228600" eaLnBrk="0" fontAlgn="base" hangingPunct="0">
              <a:spcBef>
                <a:spcPct val="50000"/>
              </a:spcBef>
              <a:spcAft>
                <a:spcPct val="0"/>
              </a:spcAft>
              <a:defRPr sz="2800" b="1">
                <a:solidFill>
                  <a:srgbClr val="0000FF"/>
                </a:solidFill>
                <a:latin typeface="Times New Roman" panose="02020603050405020304" pitchFamily="18" charset="0"/>
              </a:defRPr>
            </a:lvl9pPr>
          </a:lstStyle>
          <a:p>
            <a:pPr eaLnBrk="1" hangingPunct="1"/>
            <a:r>
              <a:rPr lang="en-US" altLang="en-US" sz="3600">
                <a:solidFill>
                  <a:srgbClr val="FF0000"/>
                </a:solidFill>
                <a:cs typeface="Times New Roman" panose="02020603050405020304" pitchFamily="18" charset="0"/>
              </a:rPr>
              <a:t>cùng bàn công việc triều đình với tể tướng.</a:t>
            </a:r>
          </a:p>
        </p:txBody>
      </p:sp>
    </p:spTree>
    <p:extLst>
      <p:ext uri="{BB962C8B-B14F-4D97-AF65-F5344CB8AC3E}">
        <p14:creationId xmlns:p14="http://schemas.microsoft.com/office/powerpoint/2010/main" val="156628553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ox(in)">
                                      <p:cBhvr>
                                        <p:cTn id="7" dur="500"/>
                                        <p:tgtEl>
                                          <p:spTgt spid="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linds(horizontal)">
                                      <p:cBhvr>
                                        <p:cTn id="17" dur="500"/>
                                        <p:tgtEl>
                                          <p:spTgt spid="6"/>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linds(horizontal)">
                                      <p:cBhvr>
                                        <p:cTn id="22" dur="500"/>
                                        <p:tgtEl>
                                          <p:spTgt spid="8"/>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linds(horizontal)">
                                      <p:cBhvr>
                                        <p:cTn id="27" dur="500"/>
                                        <p:tgtEl>
                                          <p:spTgt spid="9"/>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blinds(horizontal)">
                                      <p:cBhvr>
                                        <p:cTn id="32" dur="500"/>
                                        <p:tgtEl>
                                          <p:spTgt spid="10"/>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blinds(horizontal)">
                                      <p:cBhvr>
                                        <p:cTn id="37" dur="500"/>
                                        <p:tgtEl>
                                          <p:spTgt spid="11"/>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blinds(horizontal)">
                                      <p:cBhvr>
                                        <p:cTn id="42" dur="500"/>
                                        <p:tgtEl>
                                          <p:spTgt spid="12"/>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3" presetClass="entr" presetSubtype="10"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blinds(horizontal)">
                                      <p:cBhvr>
                                        <p:cTn id="47" dur="500"/>
                                        <p:tgtEl>
                                          <p:spTgt spid="13"/>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3" presetClass="entr" presetSubtype="10" fill="hold" grpId="0" nodeType="click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blinds(horizontal)">
                                      <p:cBhvr>
                                        <p:cTn id="52" dur="500"/>
                                        <p:tgtEl>
                                          <p:spTgt spid="14"/>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3" presetClass="entr" presetSubtype="10" fill="hold" grpId="0" nodeType="clickEffect">
                                  <p:stCondLst>
                                    <p:cond delay="0"/>
                                  </p:stCondLst>
                                  <p:childTnLst>
                                    <p:set>
                                      <p:cBhvr>
                                        <p:cTn id="56" dur="1" fill="hold">
                                          <p:stCondLst>
                                            <p:cond delay="0"/>
                                          </p:stCondLst>
                                        </p:cTn>
                                        <p:tgtEl>
                                          <p:spTgt spid="15"/>
                                        </p:tgtEl>
                                        <p:attrNameLst>
                                          <p:attrName>style.visibility</p:attrName>
                                        </p:attrNameLst>
                                      </p:cBhvr>
                                      <p:to>
                                        <p:strVal val="visible"/>
                                      </p:to>
                                    </p:set>
                                    <p:animEffect transition="in" filter="blinds(horizontal)">
                                      <p:cBhvr>
                                        <p:cTn id="57" dur="500"/>
                                        <p:tgtEl>
                                          <p:spTgt spid="15"/>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3" presetClass="entr" presetSubtype="10" fill="hold" grpId="0" nodeType="clickEffect">
                                  <p:stCondLst>
                                    <p:cond delay="0"/>
                                  </p:stCondLst>
                                  <p:childTnLst>
                                    <p:set>
                                      <p:cBhvr>
                                        <p:cTn id="61" dur="1" fill="hold">
                                          <p:stCondLst>
                                            <p:cond delay="0"/>
                                          </p:stCondLst>
                                        </p:cTn>
                                        <p:tgtEl>
                                          <p:spTgt spid="16"/>
                                        </p:tgtEl>
                                        <p:attrNameLst>
                                          <p:attrName>style.visibility</p:attrName>
                                        </p:attrNameLst>
                                      </p:cBhvr>
                                      <p:to>
                                        <p:strVal val="visible"/>
                                      </p:to>
                                    </p:set>
                                    <p:animEffect transition="in" filter="blinds(horizontal)">
                                      <p:cBhvr>
                                        <p:cTn id="62" dur="500"/>
                                        <p:tgtEl>
                                          <p:spTgt spid="16"/>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3" presetClass="entr" presetSubtype="10" fill="hold" grpId="0" nodeType="clickEffect">
                                  <p:stCondLst>
                                    <p:cond delay="0"/>
                                  </p:stCondLst>
                                  <p:childTnLst>
                                    <p:set>
                                      <p:cBhvr>
                                        <p:cTn id="66" dur="1" fill="hold">
                                          <p:stCondLst>
                                            <p:cond delay="0"/>
                                          </p:stCondLst>
                                        </p:cTn>
                                        <p:tgtEl>
                                          <p:spTgt spid="17"/>
                                        </p:tgtEl>
                                        <p:attrNameLst>
                                          <p:attrName>style.visibility</p:attrName>
                                        </p:attrNameLst>
                                      </p:cBhvr>
                                      <p:to>
                                        <p:strVal val="visible"/>
                                      </p:to>
                                    </p:set>
                                    <p:animEffect transition="in" filter="blinds(horizontal)">
                                      <p:cBhvr>
                                        <p:cTn id="67" dur="500"/>
                                        <p:tgtEl>
                                          <p:spTgt spid="17"/>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3" presetClass="entr" presetSubtype="10" fill="hold" grpId="0" nodeType="clickEffect">
                                  <p:stCondLst>
                                    <p:cond delay="0"/>
                                  </p:stCondLst>
                                  <p:childTnLst>
                                    <p:set>
                                      <p:cBhvr>
                                        <p:cTn id="71" dur="1" fill="hold">
                                          <p:stCondLst>
                                            <p:cond delay="0"/>
                                          </p:stCondLst>
                                        </p:cTn>
                                        <p:tgtEl>
                                          <p:spTgt spid="18"/>
                                        </p:tgtEl>
                                        <p:attrNameLst>
                                          <p:attrName>style.visibility</p:attrName>
                                        </p:attrNameLst>
                                      </p:cBhvr>
                                      <p:to>
                                        <p:strVal val="visible"/>
                                      </p:to>
                                    </p:set>
                                    <p:animEffect transition="in" filter="blinds(horizontal)">
                                      <p:cBhvr>
                                        <p:cTn id="7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P spid="11" grpId="0"/>
      <p:bldP spid="12" grpId="0"/>
      <p:bldP spid="13" grpId="0"/>
      <p:bldP spid="14" grpId="0"/>
      <p:bldP spid="15" grpId="0"/>
      <p:bldP spid="16" grpId="0"/>
      <p:bldP spid="17" grpId="0"/>
      <p:bldP spid="1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9144000" cy="6858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TextBox 6">
            <a:hlinkClick r:id="rId4" action="ppaction://hlinksldjump"/>
          </p:cNvPr>
          <p:cNvSpPr txBox="1"/>
          <p:nvPr/>
        </p:nvSpPr>
        <p:spPr>
          <a:xfrm>
            <a:off x="228600" y="2830513"/>
            <a:ext cx="6629400" cy="1293812"/>
          </a:xfrm>
          <a:prstGeom prst="rect">
            <a:avLst/>
          </a:prstGeom>
          <a:noFill/>
        </p:spPr>
        <p:txBody>
          <a:bodyPr>
            <a:spAutoFit/>
          </a:bodyPr>
          <a:lstStyle/>
          <a:p>
            <a:pPr algn="ctr">
              <a:lnSpc>
                <a:spcPct val="130000"/>
              </a:lnSpc>
              <a:buFont typeface="Arial" charset="0"/>
              <a:buNone/>
              <a:defRPr/>
            </a:pPr>
            <a:r>
              <a:rPr lang="en-US" sz="6000" b="1" dirty="0">
                <a:solidFill>
                  <a:srgbClr val="FF3399"/>
                </a:solidFill>
                <a:latin typeface="+mj-lt"/>
                <a:ea typeface="HP001 5Ha" pitchFamily="34" charset="-127"/>
                <a:cs typeface="Arial" charset="0"/>
              </a:rPr>
              <a:t>2. </a:t>
            </a:r>
            <a:r>
              <a:rPr lang="en-US" sz="6000" b="1" dirty="0" err="1">
                <a:solidFill>
                  <a:srgbClr val="FF3399"/>
                </a:solidFill>
                <a:latin typeface="+mj-lt"/>
                <a:ea typeface="HP001 5Ha" pitchFamily="34" charset="-127"/>
                <a:cs typeface="Arial" charset="0"/>
              </a:rPr>
              <a:t>Tìm</a:t>
            </a:r>
            <a:r>
              <a:rPr lang="en-US" sz="6000" b="1" dirty="0">
                <a:solidFill>
                  <a:srgbClr val="FF3399"/>
                </a:solidFill>
                <a:latin typeface="+mj-lt"/>
                <a:ea typeface="HP001 5Ha" pitchFamily="34" charset="-127"/>
                <a:cs typeface="Arial" charset="0"/>
              </a:rPr>
              <a:t> </a:t>
            </a:r>
            <a:r>
              <a:rPr lang="en-US" sz="6000" b="1" dirty="0" err="1">
                <a:solidFill>
                  <a:srgbClr val="FF3399"/>
                </a:solidFill>
                <a:latin typeface="+mj-lt"/>
                <a:ea typeface="HP001 5Ha" pitchFamily="34" charset="-127"/>
                <a:cs typeface="Arial" charset="0"/>
              </a:rPr>
              <a:t>hiểu</a:t>
            </a:r>
            <a:r>
              <a:rPr lang="en-US" sz="6000" b="1" dirty="0">
                <a:solidFill>
                  <a:srgbClr val="FF3399"/>
                </a:solidFill>
                <a:latin typeface="+mj-lt"/>
                <a:ea typeface="HP001 5Ha" pitchFamily="34" charset="-127"/>
                <a:cs typeface="Arial" charset="0"/>
              </a:rPr>
              <a:t> </a:t>
            </a:r>
            <a:r>
              <a:rPr lang="en-US" sz="6000" b="1" dirty="0" err="1">
                <a:solidFill>
                  <a:srgbClr val="FF3399"/>
                </a:solidFill>
                <a:latin typeface="+mj-lt"/>
                <a:ea typeface="HP001 5Ha" pitchFamily="34" charset="-127"/>
                <a:cs typeface="Arial" charset="0"/>
              </a:rPr>
              <a:t>bài</a:t>
            </a:r>
            <a:endParaRPr lang="en-US" sz="6000" b="1" dirty="0">
              <a:solidFill>
                <a:srgbClr val="FF3399"/>
              </a:solidFill>
              <a:latin typeface="+mj-lt"/>
              <a:ea typeface="HP001 5Ha" pitchFamily="34" charset="-127"/>
              <a:cs typeface="Arial" charset="0"/>
            </a:endParaRPr>
          </a:p>
        </p:txBody>
      </p:sp>
    </p:spTree>
    <p:extLst>
      <p:ext uri="{BB962C8B-B14F-4D97-AF65-F5344CB8AC3E}">
        <p14:creationId xmlns:p14="http://schemas.microsoft.com/office/powerpoint/2010/main" val="3126835012"/>
      </p:ext>
    </p:extLst>
  </p:cSld>
  <p:clrMapOvr>
    <a:masterClrMapping/>
  </p:clrMapOvr>
  <p:transition spd="slow">
    <p:fade/>
    <p:sndAc>
      <p:stSnd>
        <p:snd r:embed="rId2" name="chimes.wav"/>
      </p:stSnd>
    </p:sndAc>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914400" y="152400"/>
            <a:ext cx="6781800" cy="1143000"/>
          </a:xfrm>
          <a:prstGeom prst="rect">
            <a:avLst/>
          </a:prstGeom>
          <a:noFill/>
          <a:ln>
            <a:noFill/>
          </a:ln>
        </p:spPr>
        <p:style>
          <a:lnRef idx="1">
            <a:schemeClr val="accent6"/>
          </a:lnRef>
          <a:fillRef idx="2">
            <a:schemeClr val="accent6"/>
          </a:fillRef>
          <a:effectRef idx="1">
            <a:schemeClr val="accent6"/>
          </a:effectRef>
          <a:fontRef idx="minor">
            <a:schemeClr val="dk1"/>
          </a:fontRef>
        </p:style>
        <p:txBody>
          <a:bodyPr rtlCol="0" anchor="ctr"/>
          <a:lstStyle/>
          <a:p>
            <a:pPr algn="just"/>
            <a:r>
              <a:rPr lang="en-US" sz="2800" dirty="0">
                <a:latin typeface="Times New Roman" pitchFamily="18" charset="0"/>
                <a:cs typeface="Times New Roman" pitchFamily="18" charset="0"/>
              </a:rPr>
              <a:t>1. </a:t>
            </a:r>
            <a:r>
              <a:rPr lang="en-US" sz="2800" dirty="0" err="1">
                <a:latin typeface="Times New Roman" pitchFamily="18" charset="0"/>
                <a:cs typeface="Times New Roman" pitchFamily="18" charset="0"/>
              </a:rPr>
              <a:t>Tô</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Hiến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Thành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được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giới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thiệu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là</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người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như</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thế</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nào</a:t>
            </a:r>
            <a:r>
              <a:rPr lang="en-US" sz="2800" dirty="0">
                <a:latin typeface="Times New Roman" pitchFamily="18" charset="0"/>
                <a:cs typeface="Times New Roman" pitchFamily="18" charset="0"/>
              </a:rPr>
              <a:t>?</a:t>
            </a:r>
            <a:endParaRPr lang="en-US" sz="2800" b="1" i="1" dirty="0">
              <a:latin typeface="Times New Roman" pitchFamily="18" charset="0"/>
              <a:cs typeface="Times New Roman" pitchFamily="18" charset="0"/>
            </a:endParaRPr>
          </a:p>
        </p:txBody>
      </p:sp>
      <p:sp>
        <p:nvSpPr>
          <p:cNvPr id="5" name="Rectangle 4">
            <a:extLst>
              <a:ext uri="{FF2B5EF4-FFF2-40B4-BE49-F238E27FC236}">
                <a16:creationId xmlns="" xmlns:a16="http://schemas.microsoft.com/office/drawing/2014/main" id="{DB6031ED-F7A8-4E5C-A43C-7B480962FCB3}"/>
              </a:ext>
            </a:extLst>
          </p:cNvPr>
          <p:cNvSpPr/>
          <p:nvPr/>
        </p:nvSpPr>
        <p:spPr>
          <a:xfrm>
            <a:off x="1219200" y="1015337"/>
            <a:ext cx="6781800" cy="1169726"/>
          </a:xfrm>
          <a:prstGeom prst="rect">
            <a:avLst/>
          </a:prstGeom>
          <a:noFill/>
          <a:ln>
            <a:noFill/>
          </a:ln>
        </p:spPr>
        <p:style>
          <a:lnRef idx="1">
            <a:schemeClr val="accent6"/>
          </a:lnRef>
          <a:fillRef idx="2">
            <a:schemeClr val="accent6"/>
          </a:fillRef>
          <a:effectRef idx="1">
            <a:schemeClr val="accent6"/>
          </a:effectRef>
          <a:fontRef idx="minor">
            <a:schemeClr val="dk1"/>
          </a:fontRef>
        </p:style>
        <p:txBody>
          <a:bodyPr rtlCol="0" anchor="ctr"/>
          <a:lstStyle/>
          <a:p>
            <a:pPr algn="just"/>
            <a:r>
              <a:rPr lang="en-US" sz="2800" b="1" dirty="0" err="1">
                <a:solidFill>
                  <a:srgbClr val="C00000"/>
                </a:solidFill>
                <a:latin typeface="Times New Roman" pitchFamily="18" charset="0"/>
                <a:cs typeface="Times New Roman" pitchFamily="18" charset="0"/>
              </a:rPr>
              <a:t>Tô</a:t>
            </a:r>
            <a:r>
              <a:rPr lang="en-US" sz="2800" b="1" dirty="0">
                <a:solidFill>
                  <a:srgbClr val="C00000"/>
                </a:solidFill>
                <a:latin typeface="Times New Roman" pitchFamily="18" charset="0"/>
                <a:cs typeface="Times New Roman" pitchFamily="18" charset="0"/>
              </a:rPr>
              <a:t> </a:t>
            </a:r>
            <a:r>
              <a:rPr lang="en-US" sz="2800" b="1" dirty="0" err="1">
                <a:solidFill>
                  <a:srgbClr val="C00000"/>
                </a:solidFill>
                <a:latin typeface="Times New Roman" pitchFamily="18" charset="0"/>
                <a:cs typeface="Times New Roman" pitchFamily="18" charset="0"/>
              </a:rPr>
              <a:t>Hiến</a:t>
            </a:r>
            <a:r>
              <a:rPr lang="en-US" sz="2800" b="1" dirty="0">
                <a:solidFill>
                  <a:srgbClr val="C00000"/>
                </a:solidFill>
                <a:latin typeface="Times New Roman" pitchFamily="18" charset="0"/>
                <a:cs typeface="Times New Roman" pitchFamily="18" charset="0"/>
              </a:rPr>
              <a:t> </a:t>
            </a:r>
            <a:r>
              <a:rPr lang="en-US" sz="2800" b="1" dirty="0" err="1">
                <a:solidFill>
                  <a:srgbClr val="C00000"/>
                </a:solidFill>
                <a:latin typeface="Times New Roman" pitchFamily="18" charset="0"/>
                <a:cs typeface="Times New Roman" pitchFamily="18" charset="0"/>
              </a:rPr>
              <a:t>Thành</a:t>
            </a:r>
            <a:r>
              <a:rPr lang="en-US" sz="2800" b="1" dirty="0">
                <a:solidFill>
                  <a:srgbClr val="C00000"/>
                </a:solidFill>
                <a:latin typeface="Times New Roman" pitchFamily="18" charset="0"/>
                <a:cs typeface="Times New Roman" pitchFamily="18" charset="0"/>
              </a:rPr>
              <a:t> </a:t>
            </a:r>
            <a:r>
              <a:rPr lang="en-US" sz="2800" b="1" dirty="0" err="1">
                <a:solidFill>
                  <a:srgbClr val="C00000"/>
                </a:solidFill>
                <a:latin typeface="Times New Roman" pitchFamily="18" charset="0"/>
                <a:cs typeface="Times New Roman" pitchFamily="18" charset="0"/>
              </a:rPr>
              <a:t>làm</a:t>
            </a:r>
            <a:r>
              <a:rPr lang="en-US" sz="2800" b="1" dirty="0">
                <a:solidFill>
                  <a:srgbClr val="C00000"/>
                </a:solidFill>
                <a:latin typeface="Times New Roman" pitchFamily="18" charset="0"/>
                <a:cs typeface="Times New Roman" pitchFamily="18" charset="0"/>
              </a:rPr>
              <a:t> </a:t>
            </a:r>
            <a:r>
              <a:rPr lang="en-US" sz="2800" b="1" dirty="0" err="1">
                <a:solidFill>
                  <a:srgbClr val="C00000"/>
                </a:solidFill>
                <a:latin typeface="Times New Roman" pitchFamily="18" charset="0"/>
                <a:cs typeface="Times New Roman" pitchFamily="18" charset="0"/>
              </a:rPr>
              <a:t>quan</a:t>
            </a:r>
            <a:r>
              <a:rPr lang="en-US" sz="2800" b="1" dirty="0">
                <a:solidFill>
                  <a:srgbClr val="C00000"/>
                </a:solidFill>
                <a:latin typeface="Times New Roman" pitchFamily="18" charset="0"/>
                <a:cs typeface="Times New Roman" pitchFamily="18" charset="0"/>
              </a:rPr>
              <a:t> </a:t>
            </a:r>
            <a:r>
              <a:rPr lang="en-US" sz="2800" b="1" dirty="0" err="1">
                <a:solidFill>
                  <a:srgbClr val="C00000"/>
                </a:solidFill>
                <a:latin typeface="Times New Roman" pitchFamily="18" charset="0"/>
                <a:cs typeface="Times New Roman" pitchFamily="18" charset="0"/>
              </a:rPr>
              <a:t>triều</a:t>
            </a:r>
            <a:r>
              <a:rPr lang="en-US" sz="2800" b="1" dirty="0">
                <a:solidFill>
                  <a:srgbClr val="C00000"/>
                </a:solidFill>
                <a:latin typeface="Times New Roman" pitchFamily="18" charset="0"/>
                <a:cs typeface="Times New Roman" pitchFamily="18" charset="0"/>
              </a:rPr>
              <a:t> </a:t>
            </a:r>
            <a:r>
              <a:rPr lang="en-US" sz="2800" b="1" dirty="0" err="1">
                <a:solidFill>
                  <a:srgbClr val="C00000"/>
                </a:solidFill>
                <a:latin typeface="Times New Roman" pitchFamily="18" charset="0"/>
                <a:cs typeface="Times New Roman" pitchFamily="18" charset="0"/>
              </a:rPr>
              <a:t>Lý</a:t>
            </a:r>
            <a:r>
              <a:rPr lang="en-US" sz="2800" b="1" dirty="0">
                <a:solidFill>
                  <a:srgbClr val="C00000"/>
                </a:solidFill>
                <a:latin typeface="Times New Roman" pitchFamily="18" charset="0"/>
                <a:cs typeface="Times New Roman" pitchFamily="18" charset="0"/>
              </a:rPr>
              <a:t>, </a:t>
            </a:r>
            <a:r>
              <a:rPr lang="en-US" sz="2800" b="1" dirty="0" err="1">
                <a:solidFill>
                  <a:srgbClr val="C00000"/>
                </a:solidFill>
                <a:latin typeface="Times New Roman" pitchFamily="18" charset="0"/>
                <a:cs typeface="Times New Roman" pitchFamily="18" charset="0"/>
              </a:rPr>
              <a:t>nổi</a:t>
            </a:r>
            <a:r>
              <a:rPr lang="en-US" sz="2800" b="1" dirty="0">
                <a:solidFill>
                  <a:srgbClr val="C00000"/>
                </a:solidFill>
                <a:latin typeface="Times New Roman" pitchFamily="18" charset="0"/>
                <a:cs typeface="Times New Roman" pitchFamily="18" charset="0"/>
              </a:rPr>
              <a:t> </a:t>
            </a:r>
            <a:r>
              <a:rPr lang="en-US" sz="2800" b="1" dirty="0" err="1">
                <a:solidFill>
                  <a:srgbClr val="C00000"/>
                </a:solidFill>
                <a:latin typeface="Times New Roman" pitchFamily="18" charset="0"/>
                <a:cs typeface="Times New Roman" pitchFamily="18" charset="0"/>
              </a:rPr>
              <a:t>tiếng</a:t>
            </a:r>
            <a:r>
              <a:rPr lang="en-US" sz="2800" b="1" dirty="0">
                <a:solidFill>
                  <a:srgbClr val="C00000"/>
                </a:solidFill>
                <a:latin typeface="Times New Roman" pitchFamily="18" charset="0"/>
                <a:cs typeface="Times New Roman" pitchFamily="18" charset="0"/>
              </a:rPr>
              <a:t> </a:t>
            </a:r>
            <a:r>
              <a:rPr lang="en-US" sz="2800" b="1" dirty="0" err="1">
                <a:solidFill>
                  <a:srgbClr val="C00000"/>
                </a:solidFill>
                <a:latin typeface="Times New Roman" pitchFamily="18" charset="0"/>
                <a:cs typeface="Times New Roman" pitchFamily="18" charset="0"/>
              </a:rPr>
              <a:t>là</a:t>
            </a:r>
            <a:r>
              <a:rPr lang="en-US" sz="2800" b="1" dirty="0">
                <a:solidFill>
                  <a:srgbClr val="C00000"/>
                </a:solidFill>
                <a:latin typeface="Times New Roman" pitchFamily="18" charset="0"/>
                <a:cs typeface="Times New Roman" pitchFamily="18" charset="0"/>
              </a:rPr>
              <a:t> </a:t>
            </a:r>
            <a:r>
              <a:rPr lang="en-US" sz="2800" b="1" dirty="0" err="1">
                <a:solidFill>
                  <a:srgbClr val="C00000"/>
                </a:solidFill>
                <a:latin typeface="Times New Roman" pitchFamily="18" charset="0"/>
                <a:cs typeface="Times New Roman" pitchFamily="18" charset="0"/>
              </a:rPr>
              <a:t>một</a:t>
            </a:r>
            <a:r>
              <a:rPr lang="en-US" sz="2800" b="1" dirty="0">
                <a:solidFill>
                  <a:srgbClr val="C00000"/>
                </a:solidFill>
                <a:latin typeface="Times New Roman" pitchFamily="18" charset="0"/>
                <a:cs typeface="Times New Roman" pitchFamily="18" charset="0"/>
              </a:rPr>
              <a:t> </a:t>
            </a:r>
            <a:r>
              <a:rPr lang="en-US" sz="2800" b="1" dirty="0" err="1">
                <a:solidFill>
                  <a:srgbClr val="C00000"/>
                </a:solidFill>
                <a:latin typeface="Times New Roman" pitchFamily="18" charset="0"/>
                <a:cs typeface="Times New Roman" pitchFamily="18" charset="0"/>
              </a:rPr>
              <a:t>người</a:t>
            </a:r>
            <a:r>
              <a:rPr lang="en-US" sz="2800" b="1" dirty="0">
                <a:solidFill>
                  <a:srgbClr val="C00000"/>
                </a:solidFill>
                <a:latin typeface="Times New Roman" pitchFamily="18" charset="0"/>
                <a:cs typeface="Times New Roman" pitchFamily="18" charset="0"/>
              </a:rPr>
              <a:t> </a:t>
            </a:r>
            <a:r>
              <a:rPr lang="en-US" sz="2800" b="1" dirty="0" err="1">
                <a:solidFill>
                  <a:srgbClr val="C00000"/>
                </a:solidFill>
                <a:latin typeface="Times New Roman" pitchFamily="18" charset="0"/>
                <a:cs typeface="Times New Roman" pitchFamily="18" charset="0"/>
              </a:rPr>
              <a:t>chính</a:t>
            </a:r>
            <a:r>
              <a:rPr lang="en-US" sz="2800" b="1" dirty="0">
                <a:solidFill>
                  <a:srgbClr val="C00000"/>
                </a:solidFill>
                <a:latin typeface="Times New Roman" pitchFamily="18" charset="0"/>
                <a:cs typeface="Times New Roman" pitchFamily="18" charset="0"/>
              </a:rPr>
              <a:t> </a:t>
            </a:r>
            <a:r>
              <a:rPr lang="en-US" sz="2800" b="1" dirty="0" err="1">
                <a:solidFill>
                  <a:srgbClr val="C00000"/>
                </a:solidFill>
                <a:latin typeface="Times New Roman" pitchFamily="18" charset="0"/>
                <a:cs typeface="Times New Roman" pitchFamily="18" charset="0"/>
              </a:rPr>
              <a:t>trực</a:t>
            </a:r>
            <a:r>
              <a:rPr lang="vi-VN" sz="2800" b="1" dirty="0">
                <a:solidFill>
                  <a:srgbClr val="C00000"/>
                </a:solidFill>
                <a:latin typeface="Times New Roman" pitchFamily="18" charset="0"/>
                <a:cs typeface="Times New Roman" pitchFamily="18" charset="0"/>
              </a:rPr>
              <a:t>.</a:t>
            </a:r>
            <a:endParaRPr lang="en-US" sz="2800" b="1" i="1" dirty="0">
              <a:solidFill>
                <a:srgbClr val="C00000"/>
              </a:solidFill>
              <a:latin typeface="Times New Roman" pitchFamily="18" charset="0"/>
              <a:cs typeface="Times New Roman" pitchFamily="18" charset="0"/>
            </a:endParaRPr>
          </a:p>
        </p:txBody>
      </p:sp>
      <p:sp>
        <p:nvSpPr>
          <p:cNvPr id="6" name="Rectangle 5"/>
          <p:cNvSpPr/>
          <p:nvPr/>
        </p:nvSpPr>
        <p:spPr>
          <a:xfrm>
            <a:off x="914400" y="2185063"/>
            <a:ext cx="6781800" cy="1600200"/>
          </a:xfrm>
          <a:prstGeom prst="rect">
            <a:avLst/>
          </a:prstGeom>
          <a:noFill/>
          <a:ln>
            <a:noFill/>
          </a:ln>
        </p:spPr>
        <p:style>
          <a:lnRef idx="1">
            <a:schemeClr val="accent6"/>
          </a:lnRef>
          <a:fillRef idx="2">
            <a:schemeClr val="accent6"/>
          </a:fillRef>
          <a:effectRef idx="1">
            <a:schemeClr val="accent6"/>
          </a:effectRef>
          <a:fontRef idx="minor">
            <a:schemeClr val="dk1"/>
          </a:fontRef>
        </p:style>
        <p:txBody>
          <a:bodyPr rtlCol="0" anchor="ctr"/>
          <a:lstStyle/>
          <a:p>
            <a:pPr algn="just"/>
            <a:r>
              <a:rPr lang="en-US" sz="2800" dirty="0">
                <a:latin typeface="Times New Roman" pitchFamily="18" charset="0"/>
                <a:cs typeface="Times New Roman" pitchFamily="18" charset="0"/>
              </a:rPr>
              <a:t>2. </a:t>
            </a:r>
            <a:r>
              <a:rPr lang="en-US" sz="2800" dirty="0" err="1">
                <a:latin typeface="Times New Roman" pitchFamily="18" charset="0"/>
                <a:cs typeface="Times New Roman" pitchFamily="18" charset="0"/>
              </a:rPr>
              <a:t>Sự</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chính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trực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của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Tô</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Hiến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Thành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được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thể</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hiện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trong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những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tình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huống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nào</a:t>
            </a:r>
            <a:r>
              <a:rPr lang="en-US" sz="2800" dirty="0">
                <a:latin typeface="Times New Roman" pitchFamily="18" charset="0"/>
                <a:cs typeface="Times New Roman" pitchFamily="18" charset="0"/>
              </a:rPr>
              <a:t>?</a:t>
            </a:r>
            <a:endParaRPr lang="en-US" sz="2800" b="1" i="1" dirty="0">
              <a:latin typeface="Times New Roman" pitchFamily="18" charset="0"/>
              <a:cs typeface="Times New Roman" pitchFamily="18" charset="0"/>
            </a:endParaRPr>
          </a:p>
        </p:txBody>
      </p:sp>
      <p:sp>
        <p:nvSpPr>
          <p:cNvPr id="7" name="Rectangle 6">
            <a:extLst>
              <a:ext uri="{FF2B5EF4-FFF2-40B4-BE49-F238E27FC236}">
                <a16:creationId xmlns="" xmlns:a16="http://schemas.microsoft.com/office/drawing/2014/main" id="{DB6031ED-F7A8-4E5C-A43C-7B480962FCB3}"/>
              </a:ext>
            </a:extLst>
          </p:cNvPr>
          <p:cNvSpPr/>
          <p:nvPr/>
        </p:nvSpPr>
        <p:spPr>
          <a:xfrm>
            <a:off x="1066800" y="4038600"/>
            <a:ext cx="6781800" cy="1169726"/>
          </a:xfrm>
          <a:prstGeom prst="rect">
            <a:avLst/>
          </a:prstGeom>
          <a:noFill/>
          <a:ln>
            <a:noFill/>
          </a:ln>
        </p:spPr>
        <p:style>
          <a:lnRef idx="1">
            <a:schemeClr val="accent6"/>
          </a:lnRef>
          <a:fillRef idx="2">
            <a:schemeClr val="accent6"/>
          </a:fillRef>
          <a:effectRef idx="1">
            <a:schemeClr val="accent6"/>
          </a:effectRef>
          <a:fontRef idx="minor">
            <a:schemeClr val="dk1"/>
          </a:fontRef>
        </p:style>
        <p:txBody>
          <a:bodyPr rtlCol="0" anchor="ctr"/>
          <a:lstStyle/>
          <a:p>
            <a:pPr algn="just"/>
            <a:r>
              <a:rPr lang="en-US" sz="2800" b="1" dirty="0">
                <a:solidFill>
                  <a:srgbClr val="C00000"/>
                </a:solidFill>
                <a:latin typeface="Times New Roman" pitchFamily="18" charset="0"/>
                <a:cs typeface="Times New Roman" pitchFamily="18" charset="0"/>
              </a:rPr>
              <a:t>    </a:t>
            </a:r>
            <a:r>
              <a:rPr lang="en-US" sz="2800" b="1" dirty="0" err="1">
                <a:solidFill>
                  <a:srgbClr val="C00000"/>
                </a:solidFill>
                <a:latin typeface="Times New Roman" pitchFamily="18" charset="0"/>
                <a:cs typeface="Times New Roman" pitchFamily="18" charset="0"/>
              </a:rPr>
              <a:t>Sự</a:t>
            </a:r>
            <a:r>
              <a:rPr lang="en-US" sz="2800" b="1" dirty="0">
                <a:solidFill>
                  <a:srgbClr val="C00000"/>
                </a:solidFill>
                <a:latin typeface="Times New Roman" pitchFamily="18" charset="0"/>
                <a:cs typeface="Times New Roman" pitchFamily="18" charset="0"/>
              </a:rPr>
              <a:t> </a:t>
            </a:r>
            <a:r>
              <a:rPr lang="en-US" sz="2800" b="1" dirty="0" err="1">
                <a:solidFill>
                  <a:srgbClr val="C00000"/>
                </a:solidFill>
                <a:latin typeface="Times New Roman" pitchFamily="18" charset="0"/>
                <a:cs typeface="Times New Roman" pitchFamily="18" charset="0"/>
              </a:rPr>
              <a:t>chính</a:t>
            </a:r>
            <a:r>
              <a:rPr lang="en-US" sz="2800" b="1" dirty="0">
                <a:solidFill>
                  <a:srgbClr val="C00000"/>
                </a:solidFill>
                <a:latin typeface="Times New Roman" pitchFamily="18" charset="0"/>
                <a:cs typeface="Times New Roman" pitchFamily="18" charset="0"/>
              </a:rPr>
              <a:t> </a:t>
            </a:r>
            <a:r>
              <a:rPr lang="en-US" sz="2800" b="1" dirty="0" err="1">
                <a:solidFill>
                  <a:srgbClr val="C00000"/>
                </a:solidFill>
                <a:latin typeface="Times New Roman" pitchFamily="18" charset="0"/>
                <a:cs typeface="Times New Roman" pitchFamily="18" charset="0"/>
              </a:rPr>
              <a:t>trực</a:t>
            </a:r>
            <a:r>
              <a:rPr lang="en-US" sz="2800" b="1" dirty="0">
                <a:solidFill>
                  <a:srgbClr val="C00000"/>
                </a:solidFill>
                <a:latin typeface="Times New Roman" pitchFamily="18" charset="0"/>
                <a:cs typeface="Times New Roman" pitchFamily="18" charset="0"/>
              </a:rPr>
              <a:t> </a:t>
            </a:r>
            <a:r>
              <a:rPr lang="en-US" sz="2800" b="1" dirty="0" err="1">
                <a:solidFill>
                  <a:srgbClr val="C00000"/>
                </a:solidFill>
                <a:latin typeface="Times New Roman" pitchFamily="18" charset="0"/>
                <a:cs typeface="Times New Roman" pitchFamily="18" charset="0"/>
              </a:rPr>
              <a:t>của</a:t>
            </a:r>
            <a:r>
              <a:rPr lang="en-US" sz="2800" b="1" dirty="0">
                <a:solidFill>
                  <a:srgbClr val="C00000"/>
                </a:solidFill>
                <a:latin typeface="Times New Roman" pitchFamily="18" charset="0"/>
                <a:cs typeface="Times New Roman" pitchFamily="18" charset="0"/>
              </a:rPr>
              <a:t> </a:t>
            </a:r>
            <a:r>
              <a:rPr lang="en-US" sz="2800" b="1" dirty="0" err="1">
                <a:solidFill>
                  <a:srgbClr val="C00000"/>
                </a:solidFill>
                <a:latin typeface="Times New Roman" pitchFamily="18" charset="0"/>
                <a:cs typeface="Times New Roman" pitchFamily="18" charset="0"/>
              </a:rPr>
              <a:t>Tô</a:t>
            </a:r>
            <a:r>
              <a:rPr lang="en-US" sz="2800" b="1" dirty="0">
                <a:solidFill>
                  <a:srgbClr val="C00000"/>
                </a:solidFill>
                <a:latin typeface="Times New Roman" pitchFamily="18" charset="0"/>
                <a:cs typeface="Times New Roman" pitchFamily="18" charset="0"/>
              </a:rPr>
              <a:t> </a:t>
            </a:r>
            <a:r>
              <a:rPr lang="en-US" sz="2800" b="1" dirty="0" err="1">
                <a:solidFill>
                  <a:srgbClr val="C00000"/>
                </a:solidFill>
                <a:latin typeface="Times New Roman" pitchFamily="18" charset="0"/>
                <a:cs typeface="Times New Roman" pitchFamily="18" charset="0"/>
              </a:rPr>
              <a:t>Hiến</a:t>
            </a:r>
            <a:r>
              <a:rPr lang="en-US" sz="2800" b="1" dirty="0">
                <a:solidFill>
                  <a:srgbClr val="C00000"/>
                </a:solidFill>
                <a:latin typeface="Times New Roman" pitchFamily="18" charset="0"/>
                <a:cs typeface="Times New Roman" pitchFamily="18" charset="0"/>
              </a:rPr>
              <a:t> </a:t>
            </a:r>
            <a:r>
              <a:rPr lang="en-US" sz="2800" b="1" dirty="0" err="1">
                <a:solidFill>
                  <a:srgbClr val="C00000"/>
                </a:solidFill>
                <a:latin typeface="Times New Roman" pitchFamily="18" charset="0"/>
                <a:cs typeface="Times New Roman" pitchFamily="18" charset="0"/>
              </a:rPr>
              <a:t>Thành</a:t>
            </a:r>
            <a:r>
              <a:rPr lang="en-US" sz="2800" b="1" dirty="0">
                <a:solidFill>
                  <a:srgbClr val="C00000"/>
                </a:solidFill>
                <a:latin typeface="Times New Roman" pitchFamily="18" charset="0"/>
                <a:cs typeface="Times New Roman" pitchFamily="18" charset="0"/>
              </a:rPr>
              <a:t> </a:t>
            </a:r>
            <a:r>
              <a:rPr lang="en-US" sz="2800" b="1" dirty="0" err="1">
                <a:solidFill>
                  <a:srgbClr val="C00000"/>
                </a:solidFill>
                <a:latin typeface="Times New Roman" pitchFamily="18" charset="0"/>
                <a:cs typeface="Times New Roman" pitchFamily="18" charset="0"/>
              </a:rPr>
              <a:t>được</a:t>
            </a:r>
            <a:r>
              <a:rPr lang="en-US" sz="2800" b="1" dirty="0">
                <a:solidFill>
                  <a:srgbClr val="C00000"/>
                </a:solidFill>
                <a:latin typeface="Times New Roman" pitchFamily="18" charset="0"/>
                <a:cs typeface="Times New Roman" pitchFamily="18" charset="0"/>
              </a:rPr>
              <a:t> </a:t>
            </a:r>
            <a:r>
              <a:rPr lang="en-US" sz="2800" b="1" dirty="0" err="1">
                <a:solidFill>
                  <a:srgbClr val="C00000"/>
                </a:solidFill>
                <a:latin typeface="Times New Roman" pitchFamily="18" charset="0"/>
                <a:cs typeface="Times New Roman" pitchFamily="18" charset="0"/>
              </a:rPr>
              <a:t>thể</a:t>
            </a:r>
            <a:r>
              <a:rPr lang="en-US" sz="2800" b="1" dirty="0">
                <a:solidFill>
                  <a:srgbClr val="C00000"/>
                </a:solidFill>
                <a:latin typeface="Times New Roman" pitchFamily="18" charset="0"/>
                <a:cs typeface="Times New Roman" pitchFamily="18" charset="0"/>
              </a:rPr>
              <a:t> </a:t>
            </a:r>
            <a:r>
              <a:rPr lang="en-US" sz="2800" b="1" dirty="0" err="1">
                <a:solidFill>
                  <a:srgbClr val="C00000"/>
                </a:solidFill>
                <a:latin typeface="Times New Roman" pitchFamily="18" charset="0"/>
                <a:cs typeface="Times New Roman" pitchFamily="18" charset="0"/>
              </a:rPr>
              <a:t>hiện</a:t>
            </a:r>
            <a:r>
              <a:rPr lang="en-US" sz="2800" b="1" dirty="0">
                <a:solidFill>
                  <a:srgbClr val="C00000"/>
                </a:solidFill>
                <a:latin typeface="Times New Roman" pitchFamily="18" charset="0"/>
                <a:cs typeface="Times New Roman" pitchFamily="18" charset="0"/>
              </a:rPr>
              <a:t> </a:t>
            </a:r>
            <a:r>
              <a:rPr lang="en-US" sz="2800" b="1" dirty="0" err="1">
                <a:solidFill>
                  <a:srgbClr val="C00000"/>
                </a:solidFill>
                <a:latin typeface="Times New Roman" pitchFamily="18" charset="0"/>
                <a:cs typeface="Times New Roman" pitchFamily="18" charset="0"/>
              </a:rPr>
              <a:t>trong</a:t>
            </a:r>
            <a:r>
              <a:rPr lang="en-US" sz="2800" b="1" dirty="0">
                <a:solidFill>
                  <a:srgbClr val="C00000"/>
                </a:solidFill>
                <a:latin typeface="Times New Roman" pitchFamily="18" charset="0"/>
                <a:cs typeface="Times New Roman" pitchFamily="18" charset="0"/>
              </a:rPr>
              <a:t> 2 </a:t>
            </a:r>
            <a:r>
              <a:rPr lang="en-US" sz="2800" b="1" dirty="0" err="1">
                <a:solidFill>
                  <a:srgbClr val="C00000"/>
                </a:solidFill>
                <a:latin typeface="Times New Roman" pitchFamily="18" charset="0"/>
                <a:cs typeface="Times New Roman" pitchFamily="18" charset="0"/>
              </a:rPr>
              <a:t>tình</a:t>
            </a:r>
            <a:r>
              <a:rPr lang="en-US" sz="2800" b="1" dirty="0">
                <a:solidFill>
                  <a:srgbClr val="C00000"/>
                </a:solidFill>
                <a:latin typeface="Times New Roman" pitchFamily="18" charset="0"/>
                <a:cs typeface="Times New Roman" pitchFamily="18" charset="0"/>
              </a:rPr>
              <a:t> </a:t>
            </a:r>
            <a:r>
              <a:rPr lang="en-US" sz="2800" b="1" dirty="0" err="1">
                <a:solidFill>
                  <a:srgbClr val="C00000"/>
                </a:solidFill>
                <a:latin typeface="Times New Roman" pitchFamily="18" charset="0"/>
                <a:cs typeface="Times New Roman" pitchFamily="18" charset="0"/>
              </a:rPr>
              <a:t>huống</a:t>
            </a:r>
            <a:r>
              <a:rPr lang="en-US" sz="2800" b="1" dirty="0">
                <a:solidFill>
                  <a:srgbClr val="C00000"/>
                </a:solidFill>
                <a:latin typeface="Times New Roman" pitchFamily="18" charset="0"/>
                <a:cs typeface="Times New Roman" pitchFamily="18" charset="0"/>
              </a:rPr>
              <a:t>:</a:t>
            </a:r>
          </a:p>
          <a:p>
            <a:pPr marL="457200" indent="-457200" algn="just">
              <a:buFontTx/>
              <a:buChar char="-"/>
            </a:pPr>
            <a:r>
              <a:rPr lang="en-US" sz="2800" b="1" i="1" dirty="0" err="1">
                <a:solidFill>
                  <a:srgbClr val="C00000"/>
                </a:solidFill>
                <a:latin typeface="Times New Roman" pitchFamily="18" charset="0"/>
                <a:cs typeface="Times New Roman" pitchFamily="18" charset="0"/>
              </a:rPr>
              <a:t>Lập</a:t>
            </a:r>
            <a:r>
              <a:rPr lang="en-US" sz="2800" b="1" i="1" dirty="0">
                <a:solidFill>
                  <a:srgbClr val="C00000"/>
                </a:solidFill>
                <a:latin typeface="Times New Roman" pitchFamily="18" charset="0"/>
                <a:cs typeface="Times New Roman" pitchFamily="18" charset="0"/>
              </a:rPr>
              <a:t> </a:t>
            </a:r>
            <a:r>
              <a:rPr lang="en-US" sz="2800" b="1" i="1" dirty="0" err="1">
                <a:solidFill>
                  <a:srgbClr val="C00000"/>
                </a:solidFill>
                <a:latin typeface="Times New Roman" pitchFamily="18" charset="0"/>
                <a:cs typeface="Times New Roman" pitchFamily="18" charset="0"/>
              </a:rPr>
              <a:t>ngôi</a:t>
            </a:r>
            <a:r>
              <a:rPr lang="en-US" sz="2800" b="1" i="1" dirty="0">
                <a:solidFill>
                  <a:srgbClr val="C00000"/>
                </a:solidFill>
                <a:latin typeface="Times New Roman" pitchFamily="18" charset="0"/>
                <a:cs typeface="Times New Roman" pitchFamily="18" charset="0"/>
              </a:rPr>
              <a:t> </a:t>
            </a:r>
            <a:r>
              <a:rPr lang="en-US" sz="2800" b="1" i="1" dirty="0" err="1">
                <a:solidFill>
                  <a:srgbClr val="C00000"/>
                </a:solidFill>
                <a:latin typeface="Times New Roman" pitchFamily="18" charset="0"/>
                <a:cs typeface="Times New Roman" pitchFamily="18" charset="0"/>
              </a:rPr>
              <a:t>vua</a:t>
            </a:r>
            <a:endParaRPr lang="en-US" sz="2800" b="1" i="1" dirty="0">
              <a:solidFill>
                <a:srgbClr val="C00000"/>
              </a:solidFill>
              <a:latin typeface="Times New Roman" pitchFamily="18" charset="0"/>
              <a:cs typeface="Times New Roman" pitchFamily="18" charset="0"/>
            </a:endParaRPr>
          </a:p>
          <a:p>
            <a:pPr marL="457200" indent="-457200" algn="just">
              <a:buFontTx/>
              <a:buChar char="-"/>
            </a:pPr>
            <a:r>
              <a:rPr lang="en-US" sz="2800" b="1" i="1" dirty="0" err="1">
                <a:solidFill>
                  <a:srgbClr val="C00000"/>
                </a:solidFill>
                <a:latin typeface="Times New Roman" pitchFamily="18" charset="0"/>
                <a:cs typeface="Times New Roman" pitchFamily="18" charset="0"/>
              </a:rPr>
              <a:t>Tiến</a:t>
            </a:r>
            <a:r>
              <a:rPr lang="en-US" sz="2800" b="1" i="1" dirty="0">
                <a:solidFill>
                  <a:srgbClr val="C00000"/>
                </a:solidFill>
                <a:latin typeface="Times New Roman" pitchFamily="18" charset="0"/>
                <a:cs typeface="Times New Roman" pitchFamily="18" charset="0"/>
              </a:rPr>
              <a:t> </a:t>
            </a:r>
            <a:r>
              <a:rPr lang="en-US" sz="2800" b="1" i="1" dirty="0" err="1">
                <a:solidFill>
                  <a:srgbClr val="C00000"/>
                </a:solidFill>
                <a:latin typeface="Times New Roman" pitchFamily="18" charset="0"/>
                <a:cs typeface="Times New Roman" pitchFamily="18" charset="0"/>
              </a:rPr>
              <a:t>cử</a:t>
            </a:r>
            <a:r>
              <a:rPr lang="en-US" sz="2800" b="1" i="1" dirty="0">
                <a:solidFill>
                  <a:srgbClr val="C00000"/>
                </a:solidFill>
                <a:latin typeface="Times New Roman" pitchFamily="18" charset="0"/>
                <a:cs typeface="Times New Roman" pitchFamily="18" charset="0"/>
              </a:rPr>
              <a:t> </a:t>
            </a:r>
            <a:r>
              <a:rPr lang="en-US" sz="2800" b="1" i="1" dirty="0" err="1">
                <a:solidFill>
                  <a:srgbClr val="C00000"/>
                </a:solidFill>
                <a:latin typeface="Times New Roman" pitchFamily="18" charset="0"/>
                <a:cs typeface="Times New Roman" pitchFamily="18" charset="0"/>
              </a:rPr>
              <a:t>người</a:t>
            </a:r>
            <a:r>
              <a:rPr lang="en-US" sz="2800" b="1" i="1" dirty="0">
                <a:solidFill>
                  <a:srgbClr val="C00000"/>
                </a:solidFill>
                <a:latin typeface="Times New Roman" pitchFamily="18" charset="0"/>
                <a:cs typeface="Times New Roman" pitchFamily="18" charset="0"/>
              </a:rPr>
              <a:t> </a:t>
            </a:r>
            <a:r>
              <a:rPr lang="en-US" sz="2800" b="1" i="1" dirty="0" err="1">
                <a:solidFill>
                  <a:srgbClr val="C00000"/>
                </a:solidFill>
                <a:latin typeface="Times New Roman" pitchFamily="18" charset="0"/>
                <a:cs typeface="Times New Roman" pitchFamily="18" charset="0"/>
              </a:rPr>
              <a:t>tài</a:t>
            </a:r>
            <a:endParaRPr lang="en-US" sz="2800" b="1" i="1" dirty="0">
              <a:solidFill>
                <a:srgbClr val="C00000"/>
              </a:solidFill>
              <a:latin typeface="Times New Roman" pitchFamily="18" charset="0"/>
              <a:cs typeface="Times New Roman" pitchFamily="18" charset="0"/>
            </a:endParaRPr>
          </a:p>
        </p:txBody>
      </p:sp>
      <p:sp>
        <p:nvSpPr>
          <p:cNvPr id="2" name="Circular Arrow 1">
            <a:hlinkClick r:id="rId2" action="ppaction://hlinkpres?slideindex=12&amp;slidetitle=PowerPoint Presentation"/>
          </p:cNvPr>
          <p:cNvSpPr/>
          <p:nvPr/>
        </p:nvSpPr>
        <p:spPr>
          <a:xfrm>
            <a:off x="7239000" y="5208326"/>
            <a:ext cx="762000" cy="811474"/>
          </a:xfrm>
          <a:prstGeom prst="circular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34808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circle(in)">
                                      <p:cBhvr>
                                        <p:cTn id="17" dur="20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circle(in)">
                                      <p:cBhvr>
                                        <p:cTn id="22"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914400"/>
            <a:ext cx="7886700" cy="4351338"/>
          </a:xfrm>
        </p:spPr>
        <p:txBody>
          <a:bodyPr/>
          <a:lstStyle/>
          <a:p>
            <a:r>
              <a:rPr lang="vi-VN" i="1" dirty="0"/>
              <a:t>Truyền thuyết tại làng Hạ Mỗ (nay là xã Hạ Mỗ, huyện Đan Phượng, Hà Tây) kể rằng đời vua Lý Thần Tông, vùng Hạ Mỗ là một làng đông dân, chia ra nhiều xóm. Ở nơi đây có vợ chồng Phủ doãn Tràng An là Tô Trung - Nguyễn Thị Đoan đến sống ở xóm lẻ. Ông bà là người hiền lành, được bà con yêu mến, năm Nhâm Ngọ sinh được một bé trai đĩnh độ khác thường, đặt tên là Hiến Thành, hiệu là Phi Diên.</a:t>
            </a:r>
            <a:endParaRPr lang="vi-VN" dirty="0"/>
          </a:p>
          <a:p>
            <a:r>
              <a:rPr lang="vi-VN" i="1" dirty="0"/>
              <a:t>Từ thuở nhỏ, Tô Hiến Thành được dạy dỗ, học văn học võ. Khi trưởng thành, ông là một chàng trai hội đủ tài thao lược, nức tiếng gần xa. Tài đức của ông được vua Lý Anh Tông nghe biết, vời vào cung. Năm Mậu Ngọ 1138, nhân có khoa thi, ông xin ứng thi và đỗ cao, được nhà vua trọng dụng và giao cho những việc quan trọng</a:t>
            </a:r>
            <a:r>
              <a:rPr lang="en-US" i="1" dirty="0"/>
              <a:t>.</a:t>
            </a:r>
            <a:endParaRPr lang="vi-VN" dirty="0"/>
          </a:p>
          <a:p>
            <a:endParaRPr lang="en-US" dirty="0"/>
          </a:p>
        </p:txBody>
      </p:sp>
      <p:sp>
        <p:nvSpPr>
          <p:cNvPr id="2" name="Curved Down Arrow 1">
            <a:hlinkClick r:id="rId2" action="ppaction://hlinksldjump"/>
          </p:cNvPr>
          <p:cNvSpPr/>
          <p:nvPr/>
        </p:nvSpPr>
        <p:spPr>
          <a:xfrm>
            <a:off x="7391400" y="5105400"/>
            <a:ext cx="609600" cy="990600"/>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6977473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6" name="Text Box 6"/>
          <p:cNvSpPr txBox="1">
            <a:spLocks noChangeArrowheads="1"/>
          </p:cNvSpPr>
          <p:nvPr/>
        </p:nvSpPr>
        <p:spPr bwMode="auto">
          <a:xfrm>
            <a:off x="457200" y="2209801"/>
            <a:ext cx="8229600" cy="3139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r>
              <a:rPr lang="vi-VN" altLang="en-US" sz="3600" dirty="0" smtClean="0">
                <a:solidFill>
                  <a:srgbClr val="993300"/>
                </a:solidFill>
              </a:rPr>
              <a:t>Đọc đoạn 1 và 2 bài Người ăn xin  </a:t>
            </a:r>
            <a:r>
              <a:rPr lang="vi-VN" altLang="en-US" sz="3600" dirty="0" smtClean="0">
                <a:solidFill>
                  <a:srgbClr val="FF0000"/>
                </a:solidFill>
              </a:rPr>
              <a:t>TLCH:</a:t>
            </a:r>
            <a:r>
              <a:rPr lang="en-US" altLang="en-US" sz="3600" dirty="0" smtClean="0">
                <a:solidFill>
                  <a:srgbClr val="FF0000"/>
                </a:solidFill>
              </a:rPr>
              <a:t> </a:t>
            </a:r>
            <a:r>
              <a:rPr lang="nl-NL" sz="3600" dirty="0">
                <a:solidFill>
                  <a:srgbClr val="FF0000"/>
                </a:solidFill>
              </a:rPr>
              <a:t>Hành động và lời nói của cậu bé chứng tỏ tình cảm của cậu đối với ông lão ntn?</a:t>
            </a:r>
            <a:endParaRPr lang="en-SG" sz="3600" dirty="0">
              <a:solidFill>
                <a:srgbClr val="FF0000"/>
              </a:solidFill>
            </a:endParaRPr>
          </a:p>
          <a:p>
            <a:pPr>
              <a:spcBef>
                <a:spcPct val="50000"/>
              </a:spcBef>
            </a:pPr>
            <a:endParaRPr lang="en-US" altLang="en-US" sz="3600" dirty="0">
              <a:solidFill>
                <a:srgbClr val="993300"/>
              </a:solidFill>
            </a:endParaRPr>
          </a:p>
        </p:txBody>
      </p:sp>
      <p:sp>
        <p:nvSpPr>
          <p:cNvPr id="5" name="Rectangle 4"/>
          <p:cNvSpPr/>
          <p:nvPr/>
        </p:nvSpPr>
        <p:spPr>
          <a:xfrm>
            <a:off x="152462" y="609603"/>
            <a:ext cx="3624710" cy="707886"/>
          </a:xfrm>
          <a:prstGeom prst="rect">
            <a:avLst/>
          </a:prstGeom>
          <a:noFill/>
        </p:spPr>
        <p:txBody>
          <a:bodyPr wrap="none">
            <a:spAutoFit/>
          </a:bodyPr>
          <a:lstStyle/>
          <a:p>
            <a:pPr algn="ctr" eaLnBrk="1" fontAlgn="auto" hangingPunct="1">
              <a:spcBef>
                <a:spcPts val="0"/>
              </a:spcBef>
              <a:spcAft>
                <a:spcPts val="0"/>
              </a:spcAft>
              <a:defRPr/>
            </a:pPr>
            <a:r>
              <a:rPr lang="vi-VN" sz="4000" b="1" dirty="0">
                <a:ln w="6600">
                  <a:solidFill>
                    <a:srgbClr val="ED7D31"/>
                  </a:solidFill>
                  <a:prstDash val="solid"/>
                </a:ln>
                <a:solidFill>
                  <a:srgbClr val="FF0000"/>
                </a:solidFill>
                <a:effectLst>
                  <a:outerShdw dist="38100" dir="2700000" algn="tl" rotWithShape="0">
                    <a:srgbClr val="ED7D31"/>
                  </a:outerShdw>
                </a:effectLst>
                <a:latin typeface="Tahoma" panose="020B0604030504040204" pitchFamily="34" charset="0"/>
                <a:ea typeface="Tahoma" panose="020B0604030504040204" pitchFamily="34" charset="0"/>
                <a:cs typeface="Tahoma" panose="020B0604030504040204" pitchFamily="34" charset="0"/>
              </a:rPr>
              <a:t>KHỞI ĐỘNG?</a:t>
            </a:r>
            <a:endParaRPr lang="en-US" sz="4000" b="1" dirty="0">
              <a:ln w="6600">
                <a:solidFill>
                  <a:srgbClr val="ED7D31"/>
                </a:solidFill>
                <a:prstDash val="solid"/>
              </a:ln>
              <a:solidFill>
                <a:srgbClr val="FF0000"/>
              </a:solidFill>
              <a:effectLst>
                <a:outerShdw dist="38100" dir="2700000" algn="tl" rotWithShape="0">
                  <a:srgbClr val="ED7D31"/>
                </a:outerShdw>
              </a:effectLst>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419668066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126"/>
                                        </p:tgtEl>
                                        <p:attrNameLst>
                                          <p:attrName>style.visibility</p:attrName>
                                        </p:attrNameLst>
                                      </p:cBhvr>
                                      <p:to>
                                        <p:strVal val="visible"/>
                                      </p:to>
                                    </p:set>
                                    <p:anim calcmode="lin" valueType="num">
                                      <p:cBhvr additive="base">
                                        <p:cTn id="7" dur="500" fill="hold"/>
                                        <p:tgtEl>
                                          <p:spTgt spid="5126"/>
                                        </p:tgtEl>
                                        <p:attrNameLst>
                                          <p:attrName>ppt_x</p:attrName>
                                        </p:attrNameLst>
                                      </p:cBhvr>
                                      <p:tavLst>
                                        <p:tav tm="0">
                                          <p:val>
                                            <p:strVal val="#ppt_x"/>
                                          </p:val>
                                        </p:tav>
                                        <p:tav tm="100000">
                                          <p:val>
                                            <p:strVal val="#ppt_x"/>
                                          </p:val>
                                        </p:tav>
                                      </p:tavLst>
                                    </p:anim>
                                    <p:anim calcmode="lin" valueType="num">
                                      <p:cBhvr additive="base">
                                        <p:cTn id="8" dur="500" fill="hold"/>
                                        <p:tgtEl>
                                          <p:spTgt spid="5126"/>
                                        </p:tgtEl>
                                        <p:attrNameLst>
                                          <p:attrName>ppt_y</p:attrName>
                                        </p:attrNameLst>
                                      </p:cBhvr>
                                      <p:tavLst>
                                        <p:tav tm="0">
                                          <p:val>
                                            <p:strVal val="1+#ppt_h/2"/>
                                          </p:val>
                                        </p:tav>
                                        <p:tav tm="100000">
                                          <p:val>
                                            <p:strVal val="#ppt_y"/>
                                          </p:val>
                                        </p:tav>
                                      </p:tavLst>
                                    </p:anim>
                                  </p:childTnLst>
                                </p:cTn>
                              </p:par>
                              <p:par>
                                <p:cTn id="9" presetID="34" presetClass="emph" presetSubtype="0" repeatCount="indefinite" fill="hold" grpId="0" nodeType="withEffect">
                                  <p:stCondLst>
                                    <p:cond delay="0"/>
                                  </p:stCondLst>
                                  <p:iterate type="lt">
                                    <p:tmPct val="10000"/>
                                  </p:iterate>
                                  <p:childTnLst>
                                    <p:animMotion origin="layout" path="M 1.25E-6 -2.59259E-6 L 1.25E-6 -0.02407 " pathEditMode="relative" rAng="0" ptsTypes="AA">
                                      <p:cBhvr>
                                        <p:cTn id="10" dur="250" accel="50000" decel="50000" autoRev="1" fill="hold">
                                          <p:stCondLst>
                                            <p:cond delay="0"/>
                                          </p:stCondLst>
                                        </p:cTn>
                                        <p:tgtEl>
                                          <p:spTgt spid="5"/>
                                        </p:tgtEl>
                                        <p:attrNameLst>
                                          <p:attrName>ppt_x</p:attrName>
                                          <p:attrName>ppt_y</p:attrName>
                                        </p:attrNameLst>
                                      </p:cBhvr>
                                      <p:rCtr x="0" y="-1204"/>
                                    </p:animMotion>
                                    <p:animRot by="1500000">
                                      <p:cBhvr>
                                        <p:cTn id="11" dur="125" fill="hold">
                                          <p:stCondLst>
                                            <p:cond delay="0"/>
                                          </p:stCondLst>
                                        </p:cTn>
                                        <p:tgtEl>
                                          <p:spTgt spid="5"/>
                                        </p:tgtEl>
                                        <p:attrNameLst>
                                          <p:attrName>r</p:attrName>
                                        </p:attrNameLst>
                                      </p:cBhvr>
                                    </p:animRot>
                                    <p:animRot by="-1500000">
                                      <p:cBhvr>
                                        <p:cTn id="12" dur="125" fill="hold">
                                          <p:stCondLst>
                                            <p:cond delay="125"/>
                                          </p:stCondLst>
                                        </p:cTn>
                                        <p:tgtEl>
                                          <p:spTgt spid="5"/>
                                        </p:tgtEl>
                                        <p:attrNameLst>
                                          <p:attrName>r</p:attrName>
                                        </p:attrNameLst>
                                      </p:cBhvr>
                                    </p:animRot>
                                    <p:animRot by="-1500000">
                                      <p:cBhvr>
                                        <p:cTn id="13" dur="125" fill="hold">
                                          <p:stCondLst>
                                            <p:cond delay="250"/>
                                          </p:stCondLst>
                                        </p:cTn>
                                        <p:tgtEl>
                                          <p:spTgt spid="5"/>
                                        </p:tgtEl>
                                        <p:attrNameLst>
                                          <p:attrName>r</p:attrName>
                                        </p:attrNameLst>
                                      </p:cBhvr>
                                    </p:animRot>
                                    <p:animRot by="1500000">
                                      <p:cBhvr>
                                        <p:cTn id="14" dur="125" fill="hold">
                                          <p:stCondLst>
                                            <p:cond delay="375"/>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6" grpId="0"/>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100+ hình nền powerpoint đơn giản màu trắng - hinhanhsieudep.ne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3622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 xmlns:a16="http://schemas.microsoft.com/office/drawing/2014/main" id="{068E7938-8027-4271-B776-D50A4A01E370}"/>
              </a:ext>
            </a:extLst>
          </p:cNvPr>
          <p:cNvSpPr txBox="1"/>
          <p:nvPr/>
        </p:nvSpPr>
        <p:spPr>
          <a:xfrm>
            <a:off x="248738" y="960184"/>
            <a:ext cx="4798423" cy="4154984"/>
          </a:xfrm>
          <a:prstGeom prst="rect">
            <a:avLst/>
          </a:prstGeom>
          <a:noFill/>
          <a:ln>
            <a:noFill/>
          </a:ln>
        </p:spPr>
        <p:style>
          <a:lnRef idx="2">
            <a:schemeClr val="accent6"/>
          </a:lnRef>
          <a:fillRef idx="1">
            <a:schemeClr val="lt1"/>
          </a:fillRef>
          <a:effectRef idx="0">
            <a:schemeClr val="accent6"/>
          </a:effectRef>
          <a:fontRef idx="minor">
            <a:schemeClr val="dk1"/>
          </a:fontRef>
        </p:style>
        <p:txBody>
          <a:bodyPr wrap="square" rtlCol="0">
            <a:spAutoFit/>
          </a:bodyPr>
          <a:lstStyle/>
          <a:p>
            <a:pPr indent="536575" algn="just"/>
            <a:r>
              <a:rPr lang="vi-VN" sz="2400" dirty="0">
                <a:latin typeface="Times New Roman" pitchFamily="18" charset="0"/>
                <a:cs typeface="Times New Roman" pitchFamily="18" charset="0"/>
              </a:rPr>
              <a:t>Năm 1175, vua Lý Anh Tông mất, di chiếu cho Tô Hiến Thành phò tá thái tử Long Cán, con bà thái hậu họ Đỗ, lên ngôi. Nhưng bà Chiêu Linh thái hậu lại muốn lập con mình là Long Xưởng. Bà cho người đem vàng bạc đút lót vợ Tô Hiến Thành để nhờ ông giúp đỡ. Tô Hiến Thành nhất định không nghe, cứ theo di chiếu lập Long Cán làm vua. Đó là vua Lý Cao Tông.</a:t>
            </a:r>
          </a:p>
        </p:txBody>
      </p:sp>
      <p:cxnSp>
        <p:nvCxnSpPr>
          <p:cNvPr id="25" name="Straight Connector 24"/>
          <p:cNvCxnSpPr>
            <a:cxnSpLocks/>
          </p:cNvCxnSpPr>
          <p:nvPr/>
        </p:nvCxnSpPr>
        <p:spPr>
          <a:xfrm flipV="1">
            <a:off x="3141914" y="3917437"/>
            <a:ext cx="1734886" cy="1"/>
          </a:xfrm>
          <a:prstGeom prst="line">
            <a:avLst/>
          </a:prstGeom>
          <a:ln w="28575">
            <a:solidFill>
              <a:srgbClr val="9933FF"/>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a:cxnSpLocks/>
          </p:cNvCxnSpPr>
          <p:nvPr/>
        </p:nvCxnSpPr>
        <p:spPr>
          <a:xfrm>
            <a:off x="368686" y="4275160"/>
            <a:ext cx="4528117" cy="0"/>
          </a:xfrm>
          <a:prstGeom prst="line">
            <a:avLst/>
          </a:prstGeom>
          <a:ln w="28575">
            <a:solidFill>
              <a:srgbClr val="9933FF"/>
            </a:solidFill>
          </a:ln>
        </p:spPr>
        <p:style>
          <a:lnRef idx="1">
            <a:schemeClr val="accent1"/>
          </a:lnRef>
          <a:fillRef idx="0">
            <a:schemeClr val="accent1"/>
          </a:fillRef>
          <a:effectRef idx="0">
            <a:schemeClr val="accent1"/>
          </a:effectRef>
          <a:fontRef idx="minor">
            <a:schemeClr val="tx1"/>
          </a:fontRef>
        </p:style>
      </p:cxnSp>
      <p:sp>
        <p:nvSpPr>
          <p:cNvPr id="16" name="Text Box 5">
            <a:extLst>
              <a:ext uri="{FF2B5EF4-FFF2-40B4-BE49-F238E27FC236}">
                <a16:creationId xmlns="" xmlns:a16="http://schemas.microsoft.com/office/drawing/2014/main" id="{5415B153-8D6B-4199-B068-079A81B908E7}"/>
              </a:ext>
            </a:extLst>
          </p:cNvPr>
          <p:cNvSpPr txBox="1">
            <a:spLocks noChangeArrowheads="1"/>
          </p:cNvSpPr>
          <p:nvPr/>
        </p:nvSpPr>
        <p:spPr bwMode="auto">
          <a:xfrm>
            <a:off x="5429931" y="76200"/>
            <a:ext cx="3769881" cy="2951619"/>
          </a:xfrm>
          <a:prstGeom prst="cloudCallout">
            <a:avLst>
              <a:gd name="adj1" fmla="val -58028"/>
              <a:gd name="adj2" fmla="val 13821"/>
            </a:avLst>
          </a:prstGeom>
          <a:ln w="28575">
            <a:solidFill>
              <a:srgbClr val="00B0F0"/>
            </a:solidFill>
          </a:ln>
        </p:spPr>
        <p:style>
          <a:lnRef idx="2">
            <a:schemeClr val="accent1"/>
          </a:lnRef>
          <a:fillRef idx="1">
            <a:schemeClr val="lt1"/>
          </a:fillRef>
          <a:effectRef idx="0">
            <a:schemeClr val="accent1"/>
          </a:effectRef>
          <a:fontRef idx="minor">
            <a:schemeClr val="dk1"/>
          </a:fontRef>
        </p:style>
        <p:txBody>
          <a:bodyPr wrap="square">
            <a:spAutoFit/>
          </a:bodyPr>
          <a:lstStyle>
            <a:lvl1pPr eaLnBrk="0" hangingPunct="0">
              <a:defRPr sz="2800" b="1">
                <a:solidFill>
                  <a:schemeClr val="tx1"/>
                </a:solidFill>
                <a:latin typeface="Arial" pitchFamily="34" charset="0"/>
                <a:cs typeface="Arial" pitchFamily="34" charset="0"/>
              </a:defRPr>
            </a:lvl1pPr>
            <a:lvl2pPr marL="742950" indent="-285750" eaLnBrk="0" hangingPunct="0">
              <a:defRPr sz="2800" b="1">
                <a:solidFill>
                  <a:schemeClr val="tx1"/>
                </a:solidFill>
                <a:latin typeface="Arial" pitchFamily="34" charset="0"/>
                <a:cs typeface="Arial" pitchFamily="34" charset="0"/>
              </a:defRPr>
            </a:lvl2pPr>
            <a:lvl3pPr marL="1143000" indent="-228600" eaLnBrk="0" hangingPunct="0">
              <a:defRPr sz="2800" b="1">
                <a:solidFill>
                  <a:schemeClr val="tx1"/>
                </a:solidFill>
                <a:latin typeface="Arial" pitchFamily="34" charset="0"/>
                <a:cs typeface="Arial" pitchFamily="34" charset="0"/>
              </a:defRPr>
            </a:lvl3pPr>
            <a:lvl4pPr marL="1600200" indent="-228600" eaLnBrk="0" hangingPunct="0">
              <a:defRPr sz="2800" b="1">
                <a:solidFill>
                  <a:schemeClr val="tx1"/>
                </a:solidFill>
                <a:latin typeface="Arial" pitchFamily="34" charset="0"/>
                <a:cs typeface="Arial" pitchFamily="34" charset="0"/>
              </a:defRPr>
            </a:lvl4pPr>
            <a:lvl5pPr marL="2057400" indent="-228600" eaLnBrk="0" hangingPunct="0">
              <a:defRPr sz="2800" b="1">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800" b="1">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800" b="1">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800" b="1">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800" b="1">
                <a:solidFill>
                  <a:schemeClr val="tx1"/>
                </a:solidFill>
                <a:latin typeface="Arial" pitchFamily="34" charset="0"/>
                <a:cs typeface="Arial" pitchFamily="34" charset="0"/>
              </a:defRPr>
            </a:lvl9pPr>
          </a:lstStyle>
          <a:p>
            <a:pPr algn="just"/>
            <a:r>
              <a:rPr lang="vi-VN" sz="2400" b="0" i="1" dirty="0">
                <a:latin typeface="Times New Roman" pitchFamily="18" charset="0"/>
                <a:cs typeface="Times New Roman" pitchFamily="18" charset="0"/>
              </a:rPr>
              <a:t>Trong việc lập ngôi vua, sự chính trực của Tô Hiến Thành thể hiện như thế nào?</a:t>
            </a:r>
            <a:endParaRPr lang="en-US" sz="2400" b="0" i="1" dirty="0">
              <a:solidFill>
                <a:srgbClr val="002060"/>
              </a:solidFill>
              <a:latin typeface="Times New Roman" pitchFamily="18" charset="0"/>
              <a:cs typeface="Times New Roman" pitchFamily="18" charset="0"/>
            </a:endParaRPr>
          </a:p>
        </p:txBody>
      </p:sp>
      <p:cxnSp>
        <p:nvCxnSpPr>
          <p:cNvPr id="27" name="Straight Connector 26">
            <a:extLst>
              <a:ext uri="{FF2B5EF4-FFF2-40B4-BE49-F238E27FC236}">
                <a16:creationId xmlns="" xmlns:a16="http://schemas.microsoft.com/office/drawing/2014/main" id="{984B2CA8-AFA3-44B5-A2AF-2F55222F5966}"/>
              </a:ext>
            </a:extLst>
          </p:cNvPr>
          <p:cNvCxnSpPr>
            <a:cxnSpLocks/>
          </p:cNvCxnSpPr>
          <p:nvPr/>
        </p:nvCxnSpPr>
        <p:spPr>
          <a:xfrm flipV="1">
            <a:off x="393172" y="4643787"/>
            <a:ext cx="3569228" cy="2667"/>
          </a:xfrm>
          <a:prstGeom prst="line">
            <a:avLst/>
          </a:prstGeom>
          <a:ln w="28575">
            <a:solidFill>
              <a:srgbClr val="9933FF"/>
            </a:solidFill>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 xmlns:a16="http://schemas.microsoft.com/office/drawing/2014/main" id="{2B5D4A32-D69D-4ECA-BDB6-1435AE6C4A4A}"/>
              </a:ext>
            </a:extLst>
          </p:cNvPr>
          <p:cNvSpPr txBox="1"/>
          <p:nvPr/>
        </p:nvSpPr>
        <p:spPr>
          <a:xfrm>
            <a:off x="5107890" y="2819400"/>
            <a:ext cx="3777343" cy="1569660"/>
          </a:xfrm>
          <a:prstGeom prst="rect">
            <a:avLst/>
          </a:prstGeom>
          <a:noFill/>
        </p:spPr>
        <p:txBody>
          <a:bodyPr wrap="square" rtlCol="0">
            <a:spAutoFit/>
          </a:bodyPr>
          <a:lstStyle/>
          <a:p>
            <a:pPr algn="just"/>
            <a:r>
              <a:rPr lang="en-US" sz="2400" dirty="0">
                <a:solidFill>
                  <a:srgbClr val="990033"/>
                </a:solidFill>
                <a:latin typeface="Times New Roman" pitchFamily="18" charset="0"/>
                <a:cs typeface="Times New Roman" pitchFamily="18" charset="0"/>
                <a:sym typeface="Wingdings" pitchFamily="2" charset="2"/>
              </a:rPr>
              <a:t> </a:t>
            </a:r>
            <a:r>
              <a:rPr lang="en-US" sz="2400" dirty="0" err="1">
                <a:solidFill>
                  <a:srgbClr val="990033"/>
                </a:solidFill>
                <a:latin typeface="Times New Roman" pitchFamily="18" charset="0"/>
                <a:cs typeface="Times New Roman" pitchFamily="18" charset="0"/>
              </a:rPr>
              <a:t>Tô</a:t>
            </a:r>
            <a:r>
              <a:rPr lang="en-US" sz="2400" dirty="0">
                <a:solidFill>
                  <a:srgbClr val="990033"/>
                </a:solidFill>
                <a:latin typeface="Times New Roman" pitchFamily="18" charset="0"/>
                <a:cs typeface="Times New Roman" pitchFamily="18" charset="0"/>
              </a:rPr>
              <a:t> </a:t>
            </a:r>
            <a:r>
              <a:rPr lang="en-US" sz="2400" dirty="0" err="1">
                <a:solidFill>
                  <a:srgbClr val="990033"/>
                </a:solidFill>
                <a:latin typeface="Times New Roman" pitchFamily="18" charset="0"/>
                <a:cs typeface="Times New Roman" pitchFamily="18" charset="0"/>
              </a:rPr>
              <a:t>Hiến</a:t>
            </a:r>
            <a:r>
              <a:rPr lang="en-US" sz="2400" dirty="0">
                <a:solidFill>
                  <a:srgbClr val="990033"/>
                </a:solidFill>
                <a:latin typeface="Times New Roman" pitchFamily="18" charset="0"/>
                <a:cs typeface="Times New Roman" pitchFamily="18" charset="0"/>
              </a:rPr>
              <a:t> </a:t>
            </a:r>
            <a:r>
              <a:rPr lang="en-US" sz="2400" dirty="0" err="1">
                <a:solidFill>
                  <a:srgbClr val="990033"/>
                </a:solidFill>
                <a:latin typeface="Times New Roman" pitchFamily="18" charset="0"/>
                <a:cs typeface="Times New Roman" pitchFamily="18" charset="0"/>
              </a:rPr>
              <a:t>Thành</a:t>
            </a:r>
            <a:r>
              <a:rPr lang="en-US" sz="2400" dirty="0">
                <a:solidFill>
                  <a:srgbClr val="990033"/>
                </a:solidFill>
                <a:latin typeface="Times New Roman" pitchFamily="18" charset="0"/>
                <a:cs typeface="Times New Roman" pitchFamily="18" charset="0"/>
              </a:rPr>
              <a:t> </a:t>
            </a:r>
            <a:r>
              <a:rPr lang="en-US" sz="2400" b="1" dirty="0" err="1">
                <a:solidFill>
                  <a:srgbClr val="990033"/>
                </a:solidFill>
                <a:latin typeface="Times New Roman" pitchFamily="18" charset="0"/>
                <a:cs typeface="Times New Roman" pitchFamily="18" charset="0"/>
              </a:rPr>
              <a:t>không</a:t>
            </a:r>
            <a:r>
              <a:rPr lang="en-US" sz="2400" b="1" dirty="0">
                <a:solidFill>
                  <a:srgbClr val="990033"/>
                </a:solidFill>
                <a:latin typeface="Times New Roman" pitchFamily="18" charset="0"/>
                <a:cs typeface="Times New Roman" pitchFamily="18" charset="0"/>
              </a:rPr>
              <a:t> ham </a:t>
            </a:r>
            <a:r>
              <a:rPr lang="en-US" sz="2400" b="1" dirty="0" err="1">
                <a:solidFill>
                  <a:srgbClr val="990033"/>
                </a:solidFill>
                <a:latin typeface="Times New Roman" pitchFamily="18" charset="0"/>
                <a:cs typeface="Times New Roman" pitchFamily="18" charset="0"/>
              </a:rPr>
              <a:t>tiền</a:t>
            </a:r>
            <a:r>
              <a:rPr lang="en-US" sz="2400" b="1" dirty="0">
                <a:solidFill>
                  <a:srgbClr val="990033"/>
                </a:solidFill>
                <a:latin typeface="Times New Roman" pitchFamily="18" charset="0"/>
                <a:cs typeface="Times New Roman" pitchFamily="18" charset="0"/>
              </a:rPr>
              <a:t> </a:t>
            </a:r>
            <a:r>
              <a:rPr lang="en-US" sz="2400" b="1" dirty="0" err="1">
                <a:solidFill>
                  <a:srgbClr val="990033"/>
                </a:solidFill>
                <a:latin typeface="Times New Roman" pitchFamily="18" charset="0"/>
                <a:cs typeface="Times New Roman" pitchFamily="18" charset="0"/>
              </a:rPr>
              <a:t>bạc</a:t>
            </a:r>
            <a:r>
              <a:rPr lang="en-US" sz="2400" b="1" dirty="0">
                <a:solidFill>
                  <a:srgbClr val="990033"/>
                </a:solidFill>
                <a:latin typeface="Times New Roman" pitchFamily="18" charset="0"/>
                <a:cs typeface="Times New Roman" pitchFamily="18" charset="0"/>
              </a:rPr>
              <a:t> </a:t>
            </a:r>
            <a:r>
              <a:rPr lang="en-US" sz="2400" b="1" dirty="0" err="1">
                <a:solidFill>
                  <a:srgbClr val="990033"/>
                </a:solidFill>
                <a:latin typeface="Times New Roman" pitchFamily="18" charset="0"/>
                <a:cs typeface="Times New Roman" pitchFamily="18" charset="0"/>
              </a:rPr>
              <a:t>của</a:t>
            </a:r>
            <a:r>
              <a:rPr lang="en-US" sz="2400" b="1" dirty="0">
                <a:solidFill>
                  <a:srgbClr val="990033"/>
                </a:solidFill>
                <a:latin typeface="Times New Roman" pitchFamily="18" charset="0"/>
                <a:cs typeface="Times New Roman" pitchFamily="18" charset="0"/>
              </a:rPr>
              <a:t> </a:t>
            </a:r>
            <a:r>
              <a:rPr lang="en-US" sz="2400" b="1" dirty="0" err="1">
                <a:solidFill>
                  <a:srgbClr val="990033"/>
                </a:solidFill>
                <a:latin typeface="Times New Roman" pitchFamily="18" charset="0"/>
                <a:cs typeface="Times New Roman" pitchFamily="18" charset="0"/>
              </a:rPr>
              <a:t>cải</a:t>
            </a:r>
            <a:r>
              <a:rPr lang="en-US" sz="2400" dirty="0">
                <a:solidFill>
                  <a:srgbClr val="990033"/>
                </a:solidFill>
                <a:latin typeface="Times New Roman" pitchFamily="18" charset="0"/>
                <a:cs typeface="Times New Roman" pitchFamily="18" charset="0"/>
              </a:rPr>
              <a:t>, </a:t>
            </a:r>
            <a:r>
              <a:rPr lang="en-US" sz="2400" dirty="0" err="1">
                <a:solidFill>
                  <a:srgbClr val="990033"/>
                </a:solidFill>
                <a:latin typeface="Times New Roman" pitchFamily="18" charset="0"/>
                <a:cs typeface="Times New Roman" pitchFamily="18" charset="0"/>
              </a:rPr>
              <a:t>một</a:t>
            </a:r>
            <a:r>
              <a:rPr lang="en-US" sz="2400" dirty="0">
                <a:solidFill>
                  <a:srgbClr val="990033"/>
                </a:solidFill>
                <a:latin typeface="Times New Roman" pitchFamily="18" charset="0"/>
                <a:cs typeface="Times New Roman" pitchFamily="18" charset="0"/>
              </a:rPr>
              <a:t> </a:t>
            </a:r>
            <a:r>
              <a:rPr lang="en-US" sz="2400" dirty="0" err="1">
                <a:solidFill>
                  <a:srgbClr val="990033"/>
                </a:solidFill>
                <a:latin typeface="Times New Roman" pitchFamily="18" charset="0"/>
                <a:cs typeface="Times New Roman" pitchFamily="18" charset="0"/>
              </a:rPr>
              <a:t>lòng</a:t>
            </a:r>
            <a:r>
              <a:rPr lang="en-US" sz="2400" dirty="0">
                <a:solidFill>
                  <a:srgbClr val="990033"/>
                </a:solidFill>
                <a:latin typeface="Times New Roman" pitchFamily="18" charset="0"/>
                <a:cs typeface="Times New Roman" pitchFamily="18" charset="0"/>
              </a:rPr>
              <a:t> </a:t>
            </a:r>
            <a:r>
              <a:rPr lang="en-US" sz="2400" dirty="0" err="1">
                <a:solidFill>
                  <a:srgbClr val="990033"/>
                </a:solidFill>
                <a:latin typeface="Times New Roman" pitchFamily="18" charset="0"/>
                <a:cs typeface="Times New Roman" pitchFamily="18" charset="0"/>
              </a:rPr>
              <a:t>trung</a:t>
            </a:r>
            <a:r>
              <a:rPr lang="en-US" sz="2400" dirty="0">
                <a:solidFill>
                  <a:srgbClr val="990033"/>
                </a:solidFill>
                <a:latin typeface="Times New Roman" pitchFamily="18" charset="0"/>
                <a:cs typeface="Times New Roman" pitchFamily="18" charset="0"/>
              </a:rPr>
              <a:t> </a:t>
            </a:r>
            <a:r>
              <a:rPr lang="en-US" sz="2400" dirty="0" err="1">
                <a:solidFill>
                  <a:srgbClr val="990033"/>
                </a:solidFill>
                <a:latin typeface="Times New Roman" pitchFamily="18" charset="0"/>
                <a:cs typeface="Times New Roman" pitchFamily="18" charset="0"/>
              </a:rPr>
              <a:t>thành</a:t>
            </a:r>
            <a:r>
              <a:rPr lang="en-US" sz="2400" dirty="0">
                <a:solidFill>
                  <a:srgbClr val="990033"/>
                </a:solidFill>
                <a:latin typeface="Times New Roman" pitchFamily="18" charset="0"/>
                <a:cs typeface="Times New Roman" pitchFamily="18" charset="0"/>
              </a:rPr>
              <a:t> </a:t>
            </a:r>
            <a:r>
              <a:rPr lang="en-US" sz="2400" dirty="0" err="1">
                <a:solidFill>
                  <a:srgbClr val="990033"/>
                </a:solidFill>
                <a:latin typeface="Times New Roman" pitchFamily="18" charset="0"/>
                <a:cs typeface="Times New Roman" pitchFamily="18" charset="0"/>
              </a:rPr>
              <a:t>với</a:t>
            </a:r>
            <a:r>
              <a:rPr lang="en-US" sz="2400" dirty="0">
                <a:solidFill>
                  <a:srgbClr val="990033"/>
                </a:solidFill>
                <a:latin typeface="Times New Roman" pitchFamily="18" charset="0"/>
                <a:cs typeface="Times New Roman" pitchFamily="18" charset="0"/>
              </a:rPr>
              <a:t> di </a:t>
            </a:r>
            <a:r>
              <a:rPr lang="en-US" sz="2400" dirty="0" err="1">
                <a:solidFill>
                  <a:srgbClr val="990033"/>
                </a:solidFill>
                <a:latin typeface="Times New Roman" pitchFamily="18" charset="0"/>
                <a:cs typeface="Times New Roman" pitchFamily="18" charset="0"/>
              </a:rPr>
              <a:t>chiếu</a:t>
            </a:r>
            <a:r>
              <a:rPr lang="en-US" sz="2400" dirty="0">
                <a:solidFill>
                  <a:srgbClr val="990033"/>
                </a:solidFill>
                <a:latin typeface="Times New Roman" pitchFamily="18" charset="0"/>
                <a:cs typeface="Times New Roman" pitchFamily="18" charset="0"/>
              </a:rPr>
              <a:t> </a:t>
            </a:r>
            <a:r>
              <a:rPr lang="en-US" sz="2400" dirty="0" err="1">
                <a:solidFill>
                  <a:srgbClr val="990033"/>
                </a:solidFill>
                <a:latin typeface="Times New Roman" pitchFamily="18" charset="0"/>
                <a:cs typeface="Times New Roman" pitchFamily="18" charset="0"/>
              </a:rPr>
              <a:t>của</a:t>
            </a:r>
            <a:r>
              <a:rPr lang="en-US" sz="2400" dirty="0">
                <a:solidFill>
                  <a:srgbClr val="990033"/>
                </a:solidFill>
                <a:latin typeface="Times New Roman" pitchFamily="18" charset="0"/>
                <a:cs typeface="Times New Roman" pitchFamily="18" charset="0"/>
              </a:rPr>
              <a:t> </a:t>
            </a:r>
            <a:r>
              <a:rPr lang="en-US" sz="2400" dirty="0" err="1">
                <a:solidFill>
                  <a:srgbClr val="990033"/>
                </a:solidFill>
                <a:latin typeface="Times New Roman" pitchFamily="18" charset="0"/>
                <a:cs typeface="Times New Roman" pitchFamily="18" charset="0"/>
              </a:rPr>
              <a:t>tiên</a:t>
            </a:r>
            <a:r>
              <a:rPr lang="en-US" sz="2400" dirty="0">
                <a:solidFill>
                  <a:srgbClr val="990033"/>
                </a:solidFill>
                <a:latin typeface="Times New Roman" pitchFamily="18" charset="0"/>
                <a:cs typeface="Times New Roman" pitchFamily="18" charset="0"/>
              </a:rPr>
              <a:t> </a:t>
            </a:r>
            <a:r>
              <a:rPr lang="en-US" sz="2400" dirty="0" err="1">
                <a:solidFill>
                  <a:srgbClr val="990033"/>
                </a:solidFill>
                <a:latin typeface="Times New Roman" pitchFamily="18" charset="0"/>
                <a:cs typeface="Times New Roman" pitchFamily="18" charset="0"/>
              </a:rPr>
              <a:t>đế</a:t>
            </a:r>
            <a:r>
              <a:rPr lang="en-US" sz="2400" dirty="0">
                <a:solidFill>
                  <a:srgbClr val="990033"/>
                </a:solidFill>
                <a:latin typeface="Times New Roman" pitchFamily="18" charset="0"/>
                <a:cs typeface="Times New Roman" pitchFamily="18" charset="0"/>
              </a:rPr>
              <a:t>.</a:t>
            </a:r>
          </a:p>
        </p:txBody>
      </p:sp>
      <p:pic>
        <p:nvPicPr>
          <p:cNvPr id="34" name="Picture 33">
            <a:extLst>
              <a:ext uri="{FF2B5EF4-FFF2-40B4-BE49-F238E27FC236}">
                <a16:creationId xmlns="" xmlns:a16="http://schemas.microsoft.com/office/drawing/2014/main" id="{93863F29-DFA8-499F-8785-B2CEC6A67BEA}"/>
              </a:ext>
            </a:extLst>
          </p:cNvPr>
          <p:cNvPicPr>
            <a:picLocks noChangeAspect="1"/>
          </p:cNvPicPr>
          <p:nvPr/>
        </p:nvPicPr>
        <p:blipFill>
          <a:blip r:embed="rId4"/>
          <a:stretch>
            <a:fillRect/>
          </a:stretch>
        </p:blipFill>
        <p:spPr>
          <a:xfrm>
            <a:off x="5029449" y="4473061"/>
            <a:ext cx="4170364" cy="2375633"/>
          </a:xfrm>
          <a:prstGeom prst="rect">
            <a:avLst/>
          </a:prstGeom>
        </p:spPr>
      </p:pic>
    </p:spTree>
    <p:extLst>
      <p:ext uri="{BB962C8B-B14F-4D97-AF65-F5344CB8AC3E}">
        <p14:creationId xmlns:p14="http://schemas.microsoft.com/office/powerpoint/2010/main" val="423123005"/>
      </p:ext>
    </p:extLst>
  </p:cSld>
  <p:clrMapOvr>
    <a:masterClrMapping/>
  </p:clrMapOvr>
  <p:transition spd="slow">
    <p:sndAc>
      <p:end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par>
                                <p:cTn id="8" presetID="6" presetClass="entr" presetSubtype="16" fill="hold" nodeType="withEffect">
                                  <p:stCondLst>
                                    <p:cond delay="0"/>
                                  </p:stCondLst>
                                  <p:childTnLst>
                                    <p:set>
                                      <p:cBhvr>
                                        <p:cTn id="9" dur="1" fill="hold">
                                          <p:stCondLst>
                                            <p:cond delay="0"/>
                                          </p:stCondLst>
                                        </p:cTn>
                                        <p:tgtEl>
                                          <p:spTgt spid="34"/>
                                        </p:tgtEl>
                                        <p:attrNameLst>
                                          <p:attrName>style.visibility</p:attrName>
                                        </p:attrNameLst>
                                      </p:cBhvr>
                                      <p:to>
                                        <p:strVal val="visible"/>
                                      </p:to>
                                    </p:set>
                                    <p:animEffect transition="in" filter="circle(in)">
                                      <p:cBhvr>
                                        <p:cTn id="10" dur="2000"/>
                                        <p:tgtEl>
                                          <p:spTgt spid="34"/>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1000"/>
                                        <p:tgtEl>
                                          <p:spTgt spid="16"/>
                                        </p:tgtEl>
                                      </p:cBhvr>
                                    </p:animEffect>
                                    <p:anim calcmode="lin" valueType="num">
                                      <p:cBhvr>
                                        <p:cTn id="16" dur="1000" fill="hold"/>
                                        <p:tgtEl>
                                          <p:spTgt spid="16"/>
                                        </p:tgtEl>
                                        <p:attrNameLst>
                                          <p:attrName>ppt_x</p:attrName>
                                        </p:attrNameLst>
                                      </p:cBhvr>
                                      <p:tavLst>
                                        <p:tav tm="0">
                                          <p:val>
                                            <p:strVal val="#ppt_x"/>
                                          </p:val>
                                        </p:tav>
                                        <p:tav tm="100000">
                                          <p:val>
                                            <p:strVal val="#ppt_x"/>
                                          </p:val>
                                        </p:tav>
                                      </p:tavLst>
                                    </p:anim>
                                    <p:anim calcmode="lin" valueType="num">
                                      <p:cBhvr>
                                        <p:cTn id="17"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barn(inVertical)">
                                      <p:cBhvr>
                                        <p:cTn id="22" dur="500"/>
                                        <p:tgtEl>
                                          <p:spTgt spid="25"/>
                                        </p:tgtEl>
                                      </p:cBhvr>
                                    </p:animEffect>
                                  </p:childTnLst>
                                </p:cTn>
                              </p:par>
                              <p:par>
                                <p:cTn id="23" presetID="16" presetClass="entr" presetSubtype="21" fill="hold" nodeType="with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barn(inVertical)">
                                      <p:cBhvr>
                                        <p:cTn id="25" dur="500"/>
                                        <p:tgtEl>
                                          <p:spTgt spid="26"/>
                                        </p:tgtEl>
                                      </p:cBhvr>
                                    </p:animEffect>
                                  </p:childTnLst>
                                </p:cTn>
                              </p:par>
                              <p:par>
                                <p:cTn id="26" presetID="16" presetClass="entr" presetSubtype="21" fill="hold" nodeType="withEffect">
                                  <p:stCondLst>
                                    <p:cond delay="0"/>
                                  </p:stCondLst>
                                  <p:childTnLst>
                                    <p:set>
                                      <p:cBhvr>
                                        <p:cTn id="27" dur="1" fill="hold">
                                          <p:stCondLst>
                                            <p:cond delay="0"/>
                                          </p:stCondLst>
                                        </p:cTn>
                                        <p:tgtEl>
                                          <p:spTgt spid="27"/>
                                        </p:tgtEl>
                                        <p:attrNameLst>
                                          <p:attrName>style.visibility</p:attrName>
                                        </p:attrNameLst>
                                      </p:cBhvr>
                                      <p:to>
                                        <p:strVal val="visible"/>
                                      </p:to>
                                    </p:set>
                                    <p:animEffect transition="in" filter="barn(inVertical)">
                                      <p:cBhvr>
                                        <p:cTn id="28" dur="500"/>
                                        <p:tgtEl>
                                          <p:spTgt spid="27"/>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33"/>
                                        </p:tgtEl>
                                        <p:attrNameLst>
                                          <p:attrName>style.visibility</p:attrName>
                                        </p:attrNameLst>
                                      </p:cBhvr>
                                      <p:to>
                                        <p:strVal val="visible"/>
                                      </p:to>
                                    </p:set>
                                    <p:animEffect transition="in" filter="barn(inVertical)">
                                      <p:cBhvr>
                                        <p:cTn id="33" dur="500"/>
                                        <p:tgtEl>
                                          <p:spTgt spid="33"/>
                                        </p:tgtEl>
                                      </p:cBhvr>
                                    </p:animEffect>
                                  </p:childTnLst>
                                </p:cTn>
                              </p:par>
                              <p:par>
                                <p:cTn id="34" presetID="1" presetClass="exit" presetSubtype="0" fill="hold" grpId="1" nodeType="withEffect">
                                  <p:stCondLst>
                                    <p:cond delay="0"/>
                                  </p:stCondLst>
                                  <p:childTnLst>
                                    <p:set>
                                      <p:cBhvr>
                                        <p:cTn id="35" dur="1" fill="hold">
                                          <p:stCondLst>
                                            <p:cond delay="0"/>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6" grpId="0" animBg="1"/>
      <p:bldP spid="16" grpId="1" animBg="1"/>
      <p:bldP spid="3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 descr="https://b-f31-zpg.zdn.vn/3549051479044039917/9a9b4804e873142d4d6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011" y="-283907"/>
            <a:ext cx="11086011" cy="826089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 xmlns:a16="http://schemas.microsoft.com/office/drawing/2014/main" id="{068E7938-8027-4271-B776-D50A4A01E370}"/>
              </a:ext>
            </a:extLst>
          </p:cNvPr>
          <p:cNvSpPr txBox="1"/>
          <p:nvPr/>
        </p:nvSpPr>
        <p:spPr>
          <a:xfrm>
            <a:off x="98605" y="230356"/>
            <a:ext cx="5029200" cy="6247864"/>
          </a:xfrm>
          <a:prstGeom prst="rect">
            <a:avLst/>
          </a:prstGeom>
          <a:ln/>
        </p:spPr>
        <p:style>
          <a:lnRef idx="2">
            <a:schemeClr val="accent4"/>
          </a:lnRef>
          <a:fillRef idx="1">
            <a:schemeClr val="lt1"/>
          </a:fillRef>
          <a:effectRef idx="0">
            <a:schemeClr val="accent4"/>
          </a:effectRef>
          <a:fontRef idx="minor">
            <a:schemeClr val="dk1"/>
          </a:fontRef>
        </p:style>
        <p:txBody>
          <a:bodyPr wrap="square" rtlCol="0">
            <a:spAutoFit/>
          </a:bodyPr>
          <a:lstStyle/>
          <a:p>
            <a:pPr indent="536575" algn="just"/>
            <a:r>
              <a:rPr lang="vi-VN" sz="2000" dirty="0">
                <a:latin typeface="Times New Roman" pitchFamily="18" charset="0"/>
                <a:cs typeface="Times New Roman" pitchFamily="18" charset="0"/>
              </a:rPr>
              <a:t>Phò tá Cao Tông được 4 năm, Tô Hiến Thành lâm bệnh nặng. Quan tham tri chính sự là Vũ Tán Đường ngày đêm hầu hạ bên giường bệnh. Còn gián nghị đại phu Trần Trung Tá do bận nhiều công việc nên không mấy khi tới thăm Tô Hiến Thành được.</a:t>
            </a:r>
          </a:p>
          <a:p>
            <a:pPr indent="536575" algn="just"/>
            <a:r>
              <a:rPr lang="vi-VN" sz="2000" dirty="0">
                <a:latin typeface="Times New Roman" pitchFamily="18" charset="0"/>
                <a:cs typeface="Times New Roman" pitchFamily="18" charset="0"/>
              </a:rPr>
              <a:t>Một hôm, Đỗ thái hậu và vua tới thăm ông, hỏi:</a:t>
            </a:r>
          </a:p>
          <a:p>
            <a:pPr indent="536575" algn="just"/>
            <a:r>
              <a:rPr lang="vi-VN" sz="2000" dirty="0">
                <a:latin typeface="Times New Roman" pitchFamily="18" charset="0"/>
                <a:cs typeface="Times New Roman" pitchFamily="18" charset="0"/>
              </a:rPr>
              <a:t>- Nếu chẳng may ông mất thì ai sẽ là người thay ông?</a:t>
            </a:r>
          </a:p>
          <a:p>
            <a:pPr indent="536575" algn="just"/>
            <a:r>
              <a:rPr lang="vi-VN" sz="2000" dirty="0">
                <a:latin typeface="Times New Roman" pitchFamily="18" charset="0"/>
                <a:cs typeface="Times New Roman" pitchFamily="18" charset="0"/>
              </a:rPr>
              <a:t>Tô Hiến Thành không do dự, đáp:</a:t>
            </a:r>
          </a:p>
          <a:p>
            <a:pPr indent="536575" algn="just"/>
            <a:r>
              <a:rPr lang="vi-VN" sz="2000" dirty="0">
                <a:latin typeface="Times New Roman" pitchFamily="18" charset="0"/>
                <a:cs typeface="Times New Roman" pitchFamily="18" charset="0"/>
              </a:rPr>
              <a:t>- Có gián nghị đại phu Trần Trung Tá.</a:t>
            </a:r>
          </a:p>
          <a:p>
            <a:pPr indent="536575" algn="just"/>
            <a:r>
              <a:rPr lang="vi-VN" sz="2000" dirty="0">
                <a:latin typeface="Times New Roman" pitchFamily="18" charset="0"/>
                <a:cs typeface="Times New Roman" pitchFamily="18" charset="0"/>
              </a:rPr>
              <a:t>Thái hậu ngạc nhiên hỏi:</a:t>
            </a:r>
          </a:p>
          <a:p>
            <a:pPr indent="536575" algn="just"/>
            <a:r>
              <a:rPr lang="vi-VN" sz="2000" dirty="0">
                <a:latin typeface="Times New Roman" pitchFamily="18" charset="0"/>
                <a:cs typeface="Times New Roman" pitchFamily="18" charset="0"/>
              </a:rPr>
              <a:t>- Vũ Tán Đường hết lòng vì ông, sao không tiến cử?</a:t>
            </a:r>
          </a:p>
          <a:p>
            <a:pPr indent="536575" algn="just"/>
            <a:r>
              <a:rPr lang="vi-VN" sz="2000" dirty="0">
                <a:latin typeface="Times New Roman" pitchFamily="18" charset="0"/>
                <a:cs typeface="Times New Roman" pitchFamily="18" charset="0"/>
              </a:rPr>
              <a:t>Tô Hiến Thành tâu: </a:t>
            </a:r>
          </a:p>
          <a:p>
            <a:pPr indent="536575" algn="just"/>
            <a:r>
              <a:rPr lang="vi-VN" sz="2000" dirty="0">
                <a:latin typeface="Times New Roman" pitchFamily="18" charset="0"/>
                <a:cs typeface="Times New Roman" pitchFamily="18" charset="0"/>
              </a:rPr>
              <a:t>- Nếu Thái Hậu hỏi người hầu hạ giỏi thì thần xin cử Vũ Tán Đường, còn hỏi người tài ba giúp nước, thần xin cử Trần Trung Tá.</a:t>
            </a:r>
          </a:p>
          <a:p>
            <a:pPr indent="536575" algn="just"/>
            <a:endParaRPr lang="vi-VN" sz="2000" dirty="0">
              <a:latin typeface="Times New Roman" pitchFamily="18" charset="0"/>
              <a:cs typeface="Times New Roman" pitchFamily="18" charset="0"/>
            </a:endParaRPr>
          </a:p>
        </p:txBody>
      </p:sp>
      <p:sp>
        <p:nvSpPr>
          <p:cNvPr id="10" name="Rectangle 9"/>
          <p:cNvSpPr/>
          <p:nvPr/>
        </p:nvSpPr>
        <p:spPr>
          <a:xfrm>
            <a:off x="5399946" y="457200"/>
            <a:ext cx="3744054" cy="1569660"/>
          </a:xfrm>
          <a:prstGeom prst="rect">
            <a:avLst/>
          </a:prstGeom>
        </p:spPr>
        <p:txBody>
          <a:bodyPr wrap="square">
            <a:spAutoFit/>
          </a:bodyPr>
          <a:lstStyle/>
          <a:p>
            <a:pPr algn="just"/>
            <a:r>
              <a:rPr lang="vi-VN" sz="2400" dirty="0">
                <a:solidFill>
                  <a:srgbClr val="0033CC"/>
                </a:solidFill>
                <a:latin typeface="Times New Roman" pitchFamily="18" charset="0"/>
                <a:cs typeface="Times New Roman" pitchFamily="18" charset="0"/>
              </a:rPr>
              <a:t>- Tô Hiến Thành cử người tài ba ra giúp nước chứ không cử người ngày đêm hầu hạ mình.</a:t>
            </a:r>
          </a:p>
        </p:txBody>
      </p:sp>
      <p:sp>
        <p:nvSpPr>
          <p:cNvPr id="16" name="Text Box 5">
            <a:extLst>
              <a:ext uri="{FF2B5EF4-FFF2-40B4-BE49-F238E27FC236}">
                <a16:creationId xmlns="" xmlns:a16="http://schemas.microsoft.com/office/drawing/2014/main" id="{B11727F3-BCB8-48BF-9D5E-8814896F1782}"/>
              </a:ext>
            </a:extLst>
          </p:cNvPr>
          <p:cNvSpPr txBox="1">
            <a:spLocks noChangeArrowheads="1"/>
          </p:cNvSpPr>
          <p:nvPr/>
        </p:nvSpPr>
        <p:spPr bwMode="auto">
          <a:xfrm>
            <a:off x="5526677" y="431676"/>
            <a:ext cx="3579223" cy="2483108"/>
          </a:xfrm>
          <a:prstGeom prst="cloudCallout">
            <a:avLst>
              <a:gd name="adj1" fmla="val -57131"/>
              <a:gd name="adj2" fmla="val -7402"/>
            </a:avLst>
          </a:prstGeom>
          <a:ln/>
        </p:spPr>
        <p:style>
          <a:lnRef idx="2">
            <a:schemeClr val="accent5"/>
          </a:lnRef>
          <a:fillRef idx="1">
            <a:schemeClr val="lt1"/>
          </a:fillRef>
          <a:effectRef idx="0">
            <a:schemeClr val="accent5"/>
          </a:effectRef>
          <a:fontRef idx="minor">
            <a:schemeClr val="dk1"/>
          </a:fontRef>
        </p:style>
        <p:txBody>
          <a:bodyPr wrap="square">
            <a:spAutoFit/>
          </a:bodyPr>
          <a:lstStyle>
            <a:lvl1pPr eaLnBrk="0" hangingPunct="0">
              <a:defRPr sz="2800" b="1">
                <a:solidFill>
                  <a:schemeClr val="tx1"/>
                </a:solidFill>
                <a:latin typeface="Arial" pitchFamily="34" charset="0"/>
                <a:cs typeface="Arial" pitchFamily="34" charset="0"/>
              </a:defRPr>
            </a:lvl1pPr>
            <a:lvl2pPr marL="742950" indent="-285750" eaLnBrk="0" hangingPunct="0">
              <a:defRPr sz="2800" b="1">
                <a:solidFill>
                  <a:schemeClr val="tx1"/>
                </a:solidFill>
                <a:latin typeface="Arial" pitchFamily="34" charset="0"/>
                <a:cs typeface="Arial" pitchFamily="34" charset="0"/>
              </a:defRPr>
            </a:lvl2pPr>
            <a:lvl3pPr marL="1143000" indent="-228600" eaLnBrk="0" hangingPunct="0">
              <a:defRPr sz="2800" b="1">
                <a:solidFill>
                  <a:schemeClr val="tx1"/>
                </a:solidFill>
                <a:latin typeface="Arial" pitchFamily="34" charset="0"/>
                <a:cs typeface="Arial" pitchFamily="34" charset="0"/>
              </a:defRPr>
            </a:lvl3pPr>
            <a:lvl4pPr marL="1600200" indent="-228600" eaLnBrk="0" hangingPunct="0">
              <a:defRPr sz="2800" b="1">
                <a:solidFill>
                  <a:schemeClr val="tx1"/>
                </a:solidFill>
                <a:latin typeface="Arial" pitchFamily="34" charset="0"/>
                <a:cs typeface="Arial" pitchFamily="34" charset="0"/>
              </a:defRPr>
            </a:lvl4pPr>
            <a:lvl5pPr marL="2057400" indent="-228600" eaLnBrk="0" hangingPunct="0">
              <a:defRPr sz="2800" b="1">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800" b="1">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800" b="1">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800" b="1">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800" b="1">
                <a:solidFill>
                  <a:schemeClr val="tx1"/>
                </a:solidFill>
                <a:latin typeface="Arial" pitchFamily="34" charset="0"/>
                <a:cs typeface="Arial" pitchFamily="34" charset="0"/>
              </a:defRPr>
            </a:lvl9pPr>
          </a:lstStyle>
          <a:p>
            <a:pPr algn="just"/>
            <a:r>
              <a:rPr lang="en-US" sz="2000" b="0" i="1" dirty="0" err="1">
                <a:solidFill>
                  <a:srgbClr val="990033"/>
                </a:solidFill>
                <a:latin typeface="Times New Roman" pitchFamily="18" charset="0"/>
                <a:cs typeface="Times New Roman" pitchFamily="18" charset="0"/>
              </a:rPr>
              <a:t>Trong</a:t>
            </a:r>
            <a:r>
              <a:rPr lang="en-US" sz="2000" b="0" i="1" dirty="0">
                <a:solidFill>
                  <a:srgbClr val="990033"/>
                </a:solidFill>
                <a:latin typeface="Times New Roman" pitchFamily="18" charset="0"/>
                <a:cs typeface="Times New Roman" pitchFamily="18" charset="0"/>
              </a:rPr>
              <a:t> </a:t>
            </a:r>
            <a:r>
              <a:rPr lang="en-US" sz="2000" b="0" i="1" dirty="0" err="1">
                <a:solidFill>
                  <a:srgbClr val="990033"/>
                </a:solidFill>
                <a:latin typeface="Times New Roman" pitchFamily="18" charset="0"/>
                <a:cs typeface="Times New Roman" pitchFamily="18" charset="0"/>
              </a:rPr>
              <a:t>việc</a:t>
            </a:r>
            <a:r>
              <a:rPr lang="en-US" sz="2000" b="0" i="1" dirty="0">
                <a:solidFill>
                  <a:srgbClr val="990033"/>
                </a:solidFill>
                <a:latin typeface="Times New Roman" pitchFamily="18" charset="0"/>
                <a:cs typeface="Times New Roman" pitchFamily="18" charset="0"/>
              </a:rPr>
              <a:t> </a:t>
            </a:r>
            <a:r>
              <a:rPr lang="en-US" sz="2000" b="0" i="1" dirty="0" err="1">
                <a:solidFill>
                  <a:srgbClr val="990033"/>
                </a:solidFill>
                <a:latin typeface="Times New Roman" pitchFamily="18" charset="0"/>
                <a:cs typeface="Times New Roman" pitchFamily="18" charset="0"/>
              </a:rPr>
              <a:t>tìm</a:t>
            </a:r>
            <a:r>
              <a:rPr lang="en-US" sz="2000" b="0" i="1" dirty="0">
                <a:solidFill>
                  <a:srgbClr val="990033"/>
                </a:solidFill>
                <a:latin typeface="Times New Roman" pitchFamily="18" charset="0"/>
                <a:cs typeface="Times New Roman" pitchFamily="18" charset="0"/>
              </a:rPr>
              <a:t> </a:t>
            </a:r>
            <a:r>
              <a:rPr lang="en-US" sz="2000" b="0" i="1" dirty="0" err="1">
                <a:solidFill>
                  <a:srgbClr val="990033"/>
                </a:solidFill>
                <a:latin typeface="Times New Roman" pitchFamily="18" charset="0"/>
                <a:cs typeface="Times New Roman" pitchFamily="18" charset="0"/>
              </a:rPr>
              <a:t>người</a:t>
            </a:r>
            <a:r>
              <a:rPr lang="en-US" sz="2000" b="0" i="1" dirty="0">
                <a:solidFill>
                  <a:srgbClr val="990033"/>
                </a:solidFill>
                <a:latin typeface="Times New Roman" pitchFamily="18" charset="0"/>
                <a:cs typeface="Times New Roman" pitchFamily="18" charset="0"/>
              </a:rPr>
              <a:t> </a:t>
            </a:r>
            <a:r>
              <a:rPr lang="en-US" sz="2000" b="0" i="1" dirty="0" err="1">
                <a:solidFill>
                  <a:srgbClr val="990033"/>
                </a:solidFill>
                <a:latin typeface="Times New Roman" pitchFamily="18" charset="0"/>
                <a:cs typeface="Times New Roman" pitchFamily="18" charset="0"/>
              </a:rPr>
              <a:t>giúp</a:t>
            </a:r>
            <a:r>
              <a:rPr lang="en-US" sz="2000" b="0" i="1" dirty="0">
                <a:solidFill>
                  <a:srgbClr val="990033"/>
                </a:solidFill>
                <a:latin typeface="Times New Roman" pitchFamily="18" charset="0"/>
                <a:cs typeface="Times New Roman" pitchFamily="18" charset="0"/>
              </a:rPr>
              <a:t> </a:t>
            </a:r>
            <a:r>
              <a:rPr lang="en-US" sz="2000" b="0" i="1" dirty="0" err="1">
                <a:solidFill>
                  <a:srgbClr val="990033"/>
                </a:solidFill>
                <a:latin typeface="Times New Roman" pitchFamily="18" charset="0"/>
                <a:cs typeface="Times New Roman" pitchFamily="18" charset="0"/>
              </a:rPr>
              <a:t>nước</a:t>
            </a:r>
            <a:r>
              <a:rPr lang="en-US" sz="2000" b="0" i="1" dirty="0">
                <a:solidFill>
                  <a:srgbClr val="990033"/>
                </a:solidFill>
                <a:latin typeface="Times New Roman" pitchFamily="18" charset="0"/>
                <a:cs typeface="Times New Roman" pitchFamily="18" charset="0"/>
              </a:rPr>
              <a:t>, </a:t>
            </a:r>
            <a:r>
              <a:rPr lang="en-US" sz="2000" b="0" i="1" dirty="0" err="1">
                <a:solidFill>
                  <a:srgbClr val="990033"/>
                </a:solidFill>
                <a:latin typeface="Times New Roman" pitchFamily="18" charset="0"/>
                <a:cs typeface="Times New Roman" pitchFamily="18" charset="0"/>
              </a:rPr>
              <a:t>sự</a:t>
            </a:r>
            <a:r>
              <a:rPr lang="en-US" sz="2000" b="0" i="1" dirty="0">
                <a:solidFill>
                  <a:srgbClr val="990033"/>
                </a:solidFill>
                <a:latin typeface="Times New Roman" pitchFamily="18" charset="0"/>
                <a:cs typeface="Times New Roman" pitchFamily="18" charset="0"/>
              </a:rPr>
              <a:t> </a:t>
            </a:r>
            <a:r>
              <a:rPr lang="en-US" sz="2000" b="0" i="1" dirty="0" err="1">
                <a:solidFill>
                  <a:srgbClr val="990033"/>
                </a:solidFill>
                <a:latin typeface="Times New Roman" pitchFamily="18" charset="0"/>
                <a:cs typeface="Times New Roman" pitchFamily="18" charset="0"/>
              </a:rPr>
              <a:t>chính</a:t>
            </a:r>
            <a:r>
              <a:rPr lang="en-US" sz="2000" b="0" i="1" dirty="0">
                <a:solidFill>
                  <a:srgbClr val="990033"/>
                </a:solidFill>
                <a:latin typeface="Times New Roman" pitchFamily="18" charset="0"/>
                <a:cs typeface="Times New Roman" pitchFamily="18" charset="0"/>
              </a:rPr>
              <a:t> </a:t>
            </a:r>
            <a:r>
              <a:rPr lang="en-US" sz="2000" b="0" i="1" dirty="0" err="1">
                <a:solidFill>
                  <a:srgbClr val="990033"/>
                </a:solidFill>
                <a:latin typeface="Times New Roman" pitchFamily="18" charset="0"/>
                <a:cs typeface="Times New Roman" pitchFamily="18" charset="0"/>
              </a:rPr>
              <a:t>trực</a:t>
            </a:r>
            <a:r>
              <a:rPr lang="en-US" sz="2000" b="0" i="1" dirty="0">
                <a:solidFill>
                  <a:srgbClr val="990033"/>
                </a:solidFill>
                <a:latin typeface="Times New Roman" pitchFamily="18" charset="0"/>
                <a:cs typeface="Times New Roman" pitchFamily="18" charset="0"/>
              </a:rPr>
              <a:t> </a:t>
            </a:r>
            <a:r>
              <a:rPr lang="en-US" sz="2000" b="0" i="1" dirty="0" err="1">
                <a:solidFill>
                  <a:srgbClr val="990033"/>
                </a:solidFill>
                <a:latin typeface="Times New Roman" pitchFamily="18" charset="0"/>
                <a:cs typeface="Times New Roman" pitchFamily="18" charset="0"/>
              </a:rPr>
              <a:t>của</a:t>
            </a:r>
            <a:r>
              <a:rPr lang="en-US" sz="2000" b="0" i="1" dirty="0">
                <a:solidFill>
                  <a:srgbClr val="990033"/>
                </a:solidFill>
                <a:latin typeface="Times New Roman" pitchFamily="18" charset="0"/>
                <a:cs typeface="Times New Roman" pitchFamily="18" charset="0"/>
              </a:rPr>
              <a:t> </a:t>
            </a:r>
            <a:r>
              <a:rPr lang="en-US" sz="2000" b="0" i="1" dirty="0" err="1">
                <a:solidFill>
                  <a:srgbClr val="990033"/>
                </a:solidFill>
                <a:latin typeface="Times New Roman" pitchFamily="18" charset="0"/>
                <a:cs typeface="Times New Roman" pitchFamily="18" charset="0"/>
              </a:rPr>
              <a:t>Tô</a:t>
            </a:r>
            <a:r>
              <a:rPr lang="en-US" sz="2000" b="0" i="1" dirty="0">
                <a:solidFill>
                  <a:srgbClr val="990033"/>
                </a:solidFill>
                <a:latin typeface="Times New Roman" pitchFamily="18" charset="0"/>
                <a:cs typeface="Times New Roman" pitchFamily="18" charset="0"/>
              </a:rPr>
              <a:t> </a:t>
            </a:r>
            <a:r>
              <a:rPr lang="en-US" sz="2000" b="0" i="1" dirty="0" err="1">
                <a:solidFill>
                  <a:srgbClr val="990033"/>
                </a:solidFill>
                <a:latin typeface="Times New Roman" pitchFamily="18" charset="0"/>
                <a:cs typeface="Times New Roman" pitchFamily="18" charset="0"/>
              </a:rPr>
              <a:t>Hiến</a:t>
            </a:r>
            <a:r>
              <a:rPr lang="en-US" sz="2000" b="0" i="1" dirty="0">
                <a:solidFill>
                  <a:srgbClr val="990033"/>
                </a:solidFill>
                <a:latin typeface="Times New Roman" pitchFamily="18" charset="0"/>
                <a:cs typeface="Times New Roman" pitchFamily="18" charset="0"/>
              </a:rPr>
              <a:t> </a:t>
            </a:r>
            <a:r>
              <a:rPr lang="en-US" sz="2000" b="0" i="1" dirty="0" err="1">
                <a:solidFill>
                  <a:srgbClr val="990033"/>
                </a:solidFill>
                <a:latin typeface="Times New Roman" pitchFamily="18" charset="0"/>
                <a:cs typeface="Times New Roman" pitchFamily="18" charset="0"/>
              </a:rPr>
              <a:t>Thành</a:t>
            </a:r>
            <a:r>
              <a:rPr lang="en-US" sz="2000" b="0" i="1" dirty="0">
                <a:solidFill>
                  <a:srgbClr val="990033"/>
                </a:solidFill>
                <a:latin typeface="Times New Roman" pitchFamily="18" charset="0"/>
                <a:cs typeface="Times New Roman" pitchFamily="18" charset="0"/>
              </a:rPr>
              <a:t> </a:t>
            </a:r>
            <a:r>
              <a:rPr lang="en-US" sz="2000" b="0" i="1" dirty="0" err="1">
                <a:solidFill>
                  <a:srgbClr val="990033"/>
                </a:solidFill>
                <a:latin typeface="Times New Roman" pitchFamily="18" charset="0"/>
                <a:cs typeface="Times New Roman" pitchFamily="18" charset="0"/>
              </a:rPr>
              <a:t>thể</a:t>
            </a:r>
            <a:r>
              <a:rPr lang="en-US" sz="2000" b="0" i="1" dirty="0">
                <a:solidFill>
                  <a:srgbClr val="990033"/>
                </a:solidFill>
                <a:latin typeface="Times New Roman" pitchFamily="18" charset="0"/>
                <a:cs typeface="Times New Roman" pitchFamily="18" charset="0"/>
              </a:rPr>
              <a:t> </a:t>
            </a:r>
            <a:r>
              <a:rPr lang="en-US" sz="2000" b="0" i="1" dirty="0" err="1">
                <a:solidFill>
                  <a:srgbClr val="990033"/>
                </a:solidFill>
                <a:latin typeface="Times New Roman" pitchFamily="18" charset="0"/>
                <a:cs typeface="Times New Roman" pitchFamily="18" charset="0"/>
              </a:rPr>
              <a:t>hiện</a:t>
            </a:r>
            <a:r>
              <a:rPr lang="en-US" sz="2000" b="0" i="1" dirty="0">
                <a:solidFill>
                  <a:srgbClr val="990033"/>
                </a:solidFill>
                <a:latin typeface="Times New Roman" pitchFamily="18" charset="0"/>
                <a:cs typeface="Times New Roman" pitchFamily="18" charset="0"/>
              </a:rPr>
              <a:t> </a:t>
            </a:r>
            <a:r>
              <a:rPr lang="en-US" sz="2000" b="0" i="1" dirty="0" err="1">
                <a:solidFill>
                  <a:srgbClr val="990033"/>
                </a:solidFill>
                <a:latin typeface="Times New Roman" pitchFamily="18" charset="0"/>
                <a:cs typeface="Times New Roman" pitchFamily="18" charset="0"/>
              </a:rPr>
              <a:t>như</a:t>
            </a:r>
            <a:r>
              <a:rPr lang="en-US" sz="2000" b="0" i="1" dirty="0">
                <a:solidFill>
                  <a:srgbClr val="990033"/>
                </a:solidFill>
                <a:latin typeface="Times New Roman" pitchFamily="18" charset="0"/>
                <a:cs typeface="Times New Roman" pitchFamily="18" charset="0"/>
              </a:rPr>
              <a:t> </a:t>
            </a:r>
            <a:r>
              <a:rPr lang="en-US" sz="2000" b="0" i="1" dirty="0" err="1">
                <a:solidFill>
                  <a:srgbClr val="990033"/>
                </a:solidFill>
                <a:latin typeface="Times New Roman" pitchFamily="18" charset="0"/>
                <a:cs typeface="Times New Roman" pitchFamily="18" charset="0"/>
              </a:rPr>
              <a:t>thế</a:t>
            </a:r>
            <a:r>
              <a:rPr lang="en-US" sz="2000" b="0" i="1" dirty="0">
                <a:solidFill>
                  <a:srgbClr val="990033"/>
                </a:solidFill>
                <a:latin typeface="Times New Roman" pitchFamily="18" charset="0"/>
                <a:cs typeface="Times New Roman" pitchFamily="18" charset="0"/>
              </a:rPr>
              <a:t> </a:t>
            </a:r>
            <a:r>
              <a:rPr lang="en-US" sz="2000" b="0" i="1" dirty="0" err="1">
                <a:solidFill>
                  <a:srgbClr val="990033"/>
                </a:solidFill>
                <a:latin typeface="Times New Roman" pitchFamily="18" charset="0"/>
                <a:cs typeface="Times New Roman" pitchFamily="18" charset="0"/>
              </a:rPr>
              <a:t>nào</a:t>
            </a:r>
            <a:r>
              <a:rPr lang="en-US" sz="2000" b="0" i="1" dirty="0">
                <a:solidFill>
                  <a:srgbClr val="990033"/>
                </a:solidFill>
                <a:latin typeface="Times New Roman" pitchFamily="18" charset="0"/>
                <a:cs typeface="Times New Roman" pitchFamily="18" charset="0"/>
              </a:rPr>
              <a:t>?</a:t>
            </a:r>
            <a:endParaRPr lang="vi-VN" sz="2000" i="1" dirty="0">
              <a:solidFill>
                <a:srgbClr val="990033"/>
              </a:solidFill>
              <a:latin typeface="Times New Roman" pitchFamily="18" charset="0"/>
              <a:cs typeface="Times New Roman" pitchFamily="18" charset="0"/>
            </a:endParaRPr>
          </a:p>
        </p:txBody>
      </p:sp>
      <p:cxnSp>
        <p:nvCxnSpPr>
          <p:cNvPr id="24" name="Straight Connector 23">
            <a:extLst>
              <a:ext uri="{FF2B5EF4-FFF2-40B4-BE49-F238E27FC236}">
                <a16:creationId xmlns="" xmlns:a16="http://schemas.microsoft.com/office/drawing/2014/main" id="{3434DC15-2A6A-4013-8E0A-074B89201E60}"/>
              </a:ext>
            </a:extLst>
          </p:cNvPr>
          <p:cNvCxnSpPr>
            <a:cxnSpLocks/>
          </p:cNvCxnSpPr>
          <p:nvPr/>
        </p:nvCxnSpPr>
        <p:spPr>
          <a:xfrm>
            <a:off x="791568" y="3595048"/>
            <a:ext cx="3323232" cy="0"/>
          </a:xfrm>
          <a:prstGeom prst="line">
            <a:avLst/>
          </a:prstGeom>
          <a:ln w="28575">
            <a:solidFill>
              <a:srgbClr val="9933FF"/>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 xmlns:a16="http://schemas.microsoft.com/office/drawing/2014/main" id="{D2DCC619-1C28-4F2E-87EC-EE0C52233558}"/>
              </a:ext>
            </a:extLst>
          </p:cNvPr>
          <p:cNvCxnSpPr>
            <a:cxnSpLocks/>
          </p:cNvCxnSpPr>
          <p:nvPr/>
        </p:nvCxnSpPr>
        <p:spPr>
          <a:xfrm>
            <a:off x="900752" y="3899848"/>
            <a:ext cx="3671248" cy="0"/>
          </a:xfrm>
          <a:prstGeom prst="line">
            <a:avLst/>
          </a:prstGeom>
          <a:ln w="28575">
            <a:solidFill>
              <a:srgbClr val="9933FF"/>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 xmlns:a16="http://schemas.microsoft.com/office/drawing/2014/main" id="{82CA0B0E-C289-4F0E-9005-114C896F54D6}"/>
              </a:ext>
            </a:extLst>
          </p:cNvPr>
          <p:cNvCxnSpPr>
            <a:cxnSpLocks/>
          </p:cNvCxnSpPr>
          <p:nvPr/>
        </p:nvCxnSpPr>
        <p:spPr>
          <a:xfrm>
            <a:off x="208257" y="5736608"/>
            <a:ext cx="4820943" cy="0"/>
          </a:xfrm>
          <a:prstGeom prst="line">
            <a:avLst/>
          </a:prstGeom>
          <a:ln w="28575">
            <a:solidFill>
              <a:srgbClr val="9933FF"/>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 xmlns:a16="http://schemas.microsoft.com/office/drawing/2014/main" id="{8FB0A8A1-BC90-44D5-BE43-C9D1CFB36C03}"/>
              </a:ext>
            </a:extLst>
          </p:cNvPr>
          <p:cNvCxnSpPr>
            <a:cxnSpLocks/>
          </p:cNvCxnSpPr>
          <p:nvPr/>
        </p:nvCxnSpPr>
        <p:spPr>
          <a:xfrm>
            <a:off x="806615" y="5132696"/>
            <a:ext cx="1805355" cy="0"/>
          </a:xfrm>
          <a:prstGeom prst="line">
            <a:avLst/>
          </a:prstGeom>
          <a:ln w="28575">
            <a:solidFill>
              <a:srgbClr val="9933FF"/>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 xmlns:a16="http://schemas.microsoft.com/office/drawing/2014/main" id="{33884313-DB66-4446-9014-80D135138FAC}"/>
              </a:ext>
            </a:extLst>
          </p:cNvPr>
          <p:cNvCxnSpPr>
            <a:cxnSpLocks/>
          </p:cNvCxnSpPr>
          <p:nvPr/>
        </p:nvCxnSpPr>
        <p:spPr>
          <a:xfrm>
            <a:off x="887104" y="5423848"/>
            <a:ext cx="4114800" cy="0"/>
          </a:xfrm>
          <a:prstGeom prst="line">
            <a:avLst/>
          </a:prstGeom>
          <a:ln w="28575">
            <a:solidFill>
              <a:srgbClr val="9933FF"/>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 xmlns:a16="http://schemas.microsoft.com/office/drawing/2014/main" id="{04A3376D-E8C0-4CAA-A7D0-1BE01D2ECA18}"/>
              </a:ext>
            </a:extLst>
          </p:cNvPr>
          <p:cNvCxnSpPr>
            <a:cxnSpLocks/>
          </p:cNvCxnSpPr>
          <p:nvPr/>
        </p:nvCxnSpPr>
        <p:spPr>
          <a:xfrm>
            <a:off x="208257" y="6029066"/>
            <a:ext cx="4114800" cy="0"/>
          </a:xfrm>
          <a:prstGeom prst="line">
            <a:avLst/>
          </a:prstGeom>
          <a:ln w="28575">
            <a:solidFill>
              <a:srgbClr val="9933FF"/>
            </a:solidFill>
          </a:ln>
        </p:spPr>
        <p:style>
          <a:lnRef idx="1">
            <a:schemeClr val="accent1"/>
          </a:lnRef>
          <a:fillRef idx="0">
            <a:schemeClr val="accent1"/>
          </a:fillRef>
          <a:effectRef idx="0">
            <a:schemeClr val="accent1"/>
          </a:effectRef>
          <a:fontRef idx="minor">
            <a:schemeClr val="tx1"/>
          </a:fontRef>
        </p:style>
      </p:cxnSp>
      <p:sp>
        <p:nvSpPr>
          <p:cNvPr id="40" name="Rectangle 39">
            <a:extLst>
              <a:ext uri="{FF2B5EF4-FFF2-40B4-BE49-F238E27FC236}">
                <a16:creationId xmlns="" xmlns:a16="http://schemas.microsoft.com/office/drawing/2014/main" id="{EC91439D-B871-4D2F-BD2E-8217CAFCDA6B}"/>
              </a:ext>
            </a:extLst>
          </p:cNvPr>
          <p:cNvSpPr/>
          <p:nvPr/>
        </p:nvSpPr>
        <p:spPr>
          <a:xfrm>
            <a:off x="5276849" y="3246377"/>
            <a:ext cx="3744054" cy="1200329"/>
          </a:xfrm>
          <a:prstGeom prst="rect">
            <a:avLst/>
          </a:prstGeom>
        </p:spPr>
        <p:txBody>
          <a:bodyPr wrap="square">
            <a:spAutoFit/>
          </a:bodyPr>
          <a:lstStyle/>
          <a:p>
            <a:pPr algn="just"/>
            <a:r>
              <a:rPr lang="vi-VN" sz="2400" dirty="0">
                <a:solidFill>
                  <a:srgbClr val="990033"/>
                </a:solidFill>
                <a:latin typeface="Times New Roman" pitchFamily="18" charset="0"/>
                <a:cs typeface="Times New Roman" pitchFamily="18" charset="0"/>
                <a:sym typeface="Wingdings" panose="05000000000000000000" pitchFamily="2" charset="2"/>
              </a:rPr>
              <a:t> Tô Hiến Thành luôn </a:t>
            </a:r>
            <a:r>
              <a:rPr lang="vi-VN" sz="2400" b="1" dirty="0">
                <a:solidFill>
                  <a:srgbClr val="990033"/>
                </a:solidFill>
                <a:latin typeface="Times New Roman" pitchFamily="18" charset="0"/>
                <a:cs typeface="Times New Roman" pitchFamily="18" charset="0"/>
                <a:sym typeface="Wingdings" panose="05000000000000000000" pitchFamily="2" charset="2"/>
              </a:rPr>
              <a:t>đặt lợi ích của đất nước lên trên lợi ích riêng.</a:t>
            </a:r>
            <a:endParaRPr lang="vi-VN" sz="2400" dirty="0">
              <a:solidFill>
                <a:srgbClr val="990033"/>
              </a:solidFill>
              <a:latin typeface="Times New Roman" pitchFamily="18" charset="0"/>
              <a:cs typeface="Times New Roman" pitchFamily="18" charset="0"/>
            </a:endParaRPr>
          </a:p>
        </p:txBody>
      </p:sp>
      <p:pic>
        <p:nvPicPr>
          <p:cNvPr id="42" name="Picture 41">
            <a:extLst>
              <a:ext uri="{FF2B5EF4-FFF2-40B4-BE49-F238E27FC236}">
                <a16:creationId xmlns="" xmlns:a16="http://schemas.microsoft.com/office/drawing/2014/main" id="{EA99A9BB-7EEC-4FD2-B1D1-38ACE5623590}"/>
              </a:ext>
            </a:extLst>
          </p:cNvPr>
          <p:cNvPicPr>
            <a:picLocks noChangeAspect="1"/>
          </p:cNvPicPr>
          <p:nvPr/>
        </p:nvPicPr>
        <p:blipFill>
          <a:blip r:embed="rId3"/>
          <a:stretch>
            <a:fillRect/>
          </a:stretch>
        </p:blipFill>
        <p:spPr>
          <a:xfrm>
            <a:off x="5295899" y="4728431"/>
            <a:ext cx="3626196" cy="2175718"/>
          </a:xfrm>
          <a:prstGeom prst="rect">
            <a:avLst/>
          </a:prstGeom>
        </p:spPr>
      </p:pic>
    </p:spTree>
    <p:extLst>
      <p:ext uri="{BB962C8B-B14F-4D97-AF65-F5344CB8AC3E}">
        <p14:creationId xmlns:p14="http://schemas.microsoft.com/office/powerpoint/2010/main" val="2011637505"/>
      </p:ext>
    </p:extLst>
  </p:cSld>
  <p:clrMapOvr>
    <a:masterClrMapping/>
  </p:clrMapOvr>
  <p:transition spd="slow">
    <p:sndAc>
      <p:end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par>
                                <p:cTn id="8" presetID="6" presetClass="entr" presetSubtype="16" fill="hold" nodeType="withEffect">
                                  <p:stCondLst>
                                    <p:cond delay="0"/>
                                  </p:stCondLst>
                                  <p:childTnLst>
                                    <p:set>
                                      <p:cBhvr>
                                        <p:cTn id="9" dur="1" fill="hold">
                                          <p:stCondLst>
                                            <p:cond delay="0"/>
                                          </p:stCondLst>
                                        </p:cTn>
                                        <p:tgtEl>
                                          <p:spTgt spid="42"/>
                                        </p:tgtEl>
                                        <p:attrNameLst>
                                          <p:attrName>style.visibility</p:attrName>
                                        </p:attrNameLst>
                                      </p:cBhvr>
                                      <p:to>
                                        <p:strVal val="visible"/>
                                      </p:to>
                                    </p:set>
                                    <p:animEffect transition="in" filter="circle(in)">
                                      <p:cBhvr>
                                        <p:cTn id="10" dur="2000"/>
                                        <p:tgtEl>
                                          <p:spTgt spid="42"/>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circle(in)">
                                      <p:cBhvr>
                                        <p:cTn id="15" dur="20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barn(inVertical)">
                                      <p:cBhvr>
                                        <p:cTn id="20" dur="500"/>
                                        <p:tgtEl>
                                          <p:spTgt spid="24"/>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barn(inVertical)">
                                      <p:cBhvr>
                                        <p:cTn id="25" dur="500"/>
                                        <p:tgtEl>
                                          <p:spTgt spid="25"/>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34"/>
                                        </p:tgtEl>
                                        <p:attrNameLst>
                                          <p:attrName>style.visibility</p:attrName>
                                        </p:attrNameLst>
                                      </p:cBhvr>
                                      <p:to>
                                        <p:strVal val="visible"/>
                                      </p:to>
                                    </p:set>
                                    <p:animEffect transition="in" filter="barn(inVertical)">
                                      <p:cBhvr>
                                        <p:cTn id="30" dur="500"/>
                                        <p:tgtEl>
                                          <p:spTgt spid="34"/>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36"/>
                                        </p:tgtEl>
                                        <p:attrNameLst>
                                          <p:attrName>style.visibility</p:attrName>
                                        </p:attrNameLst>
                                      </p:cBhvr>
                                      <p:to>
                                        <p:strVal val="visible"/>
                                      </p:to>
                                    </p:set>
                                    <p:animEffect transition="in" filter="barn(inVertical)">
                                      <p:cBhvr>
                                        <p:cTn id="35" dur="500"/>
                                        <p:tgtEl>
                                          <p:spTgt spid="36"/>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27"/>
                                        </p:tgtEl>
                                        <p:attrNameLst>
                                          <p:attrName>style.visibility</p:attrName>
                                        </p:attrNameLst>
                                      </p:cBhvr>
                                      <p:to>
                                        <p:strVal val="visible"/>
                                      </p:to>
                                    </p:set>
                                    <p:animEffect transition="in" filter="barn(inVertical)">
                                      <p:cBhvr>
                                        <p:cTn id="40" dur="500"/>
                                        <p:tgtEl>
                                          <p:spTgt spid="27"/>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38"/>
                                        </p:tgtEl>
                                        <p:attrNameLst>
                                          <p:attrName>style.visibility</p:attrName>
                                        </p:attrNameLst>
                                      </p:cBhvr>
                                      <p:to>
                                        <p:strVal val="visible"/>
                                      </p:to>
                                    </p:set>
                                    <p:animEffect transition="in" filter="barn(inVertical)">
                                      <p:cBhvr>
                                        <p:cTn id="45" dur="500"/>
                                        <p:tgtEl>
                                          <p:spTgt spid="38"/>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grpId="0" nodeType="clickEffect">
                                  <p:stCondLst>
                                    <p:cond delay="0"/>
                                  </p:stCondLst>
                                  <p:childTnLst>
                                    <p:set>
                                      <p:cBhvr>
                                        <p:cTn id="49" dur="1" fill="hold">
                                          <p:stCondLst>
                                            <p:cond delay="0"/>
                                          </p:stCondLst>
                                        </p:cTn>
                                        <p:tgtEl>
                                          <p:spTgt spid="10"/>
                                        </p:tgtEl>
                                        <p:attrNameLst>
                                          <p:attrName>style.visibility</p:attrName>
                                        </p:attrNameLst>
                                      </p:cBhvr>
                                      <p:to>
                                        <p:strVal val="visible"/>
                                      </p:to>
                                    </p:set>
                                    <p:animEffect transition="in" filter="barn(inVertical)">
                                      <p:cBhvr>
                                        <p:cTn id="50" dur="500"/>
                                        <p:tgtEl>
                                          <p:spTgt spid="10"/>
                                        </p:tgtEl>
                                      </p:cBhvr>
                                    </p:animEffect>
                                  </p:childTnLst>
                                </p:cTn>
                              </p:par>
                              <p:par>
                                <p:cTn id="51" presetID="1" presetClass="exit" presetSubtype="0" fill="hold" grpId="1" nodeType="withEffect">
                                  <p:stCondLst>
                                    <p:cond delay="0"/>
                                  </p:stCondLst>
                                  <p:childTnLst>
                                    <p:set>
                                      <p:cBhvr>
                                        <p:cTn id="52" dur="1" fill="hold">
                                          <p:stCondLst>
                                            <p:cond delay="0"/>
                                          </p:stCondLst>
                                        </p:cTn>
                                        <p:tgtEl>
                                          <p:spTgt spid="16"/>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40"/>
                                        </p:tgtEl>
                                        <p:attrNameLst>
                                          <p:attrName>style.visibility</p:attrName>
                                        </p:attrNameLst>
                                      </p:cBhvr>
                                      <p:to>
                                        <p:strVal val="visible"/>
                                      </p:to>
                                    </p:set>
                                    <p:animEffect transition="in" filter="barn(inVertical)">
                                      <p:cBhvr>
                                        <p:cTn id="57"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0" grpId="0"/>
      <p:bldP spid="16" grpId="0" animBg="1"/>
      <p:bldP spid="16" grpId="1" animBg="1"/>
      <p:bldP spid="4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DC7463B2-03C2-451C-94C6-262A84D74A3C}"/>
              </a:ext>
            </a:extLst>
          </p:cNvPr>
          <p:cNvPicPr>
            <a:picLocks noChangeAspect="1"/>
          </p:cNvPicPr>
          <p:nvPr/>
        </p:nvPicPr>
        <p:blipFill>
          <a:blip r:embed="rId3"/>
          <a:stretch>
            <a:fillRect/>
          </a:stretch>
        </p:blipFill>
        <p:spPr>
          <a:xfrm>
            <a:off x="894539" y="228600"/>
            <a:ext cx="7354921" cy="5530901"/>
          </a:xfrm>
          <a:prstGeom prst="rect">
            <a:avLst/>
          </a:prstGeom>
        </p:spPr>
      </p:pic>
      <p:sp>
        <p:nvSpPr>
          <p:cNvPr id="4" name="TextBox 3">
            <a:extLst>
              <a:ext uri="{FF2B5EF4-FFF2-40B4-BE49-F238E27FC236}">
                <a16:creationId xmlns="" xmlns:a16="http://schemas.microsoft.com/office/drawing/2014/main" id="{6203BC97-8328-4F8D-B527-EAC319F8C9CA}"/>
              </a:ext>
            </a:extLst>
          </p:cNvPr>
          <p:cNvSpPr txBox="1"/>
          <p:nvPr/>
        </p:nvSpPr>
        <p:spPr>
          <a:xfrm>
            <a:off x="1066800" y="5981700"/>
            <a:ext cx="7182660" cy="830997"/>
          </a:xfrm>
          <a:prstGeom prst="rect">
            <a:avLst/>
          </a:prstGeom>
          <a:noFill/>
        </p:spPr>
        <p:txBody>
          <a:bodyPr wrap="square">
            <a:spAutoFit/>
          </a:bodyPr>
          <a:lstStyle/>
          <a:p>
            <a:pPr algn="just"/>
            <a:r>
              <a:rPr lang="en-US" sz="2400" b="1" dirty="0">
                <a:solidFill>
                  <a:srgbClr val="21211F"/>
                </a:solidFill>
                <a:effectLst/>
                <a:latin typeface="Times New Roman" pitchFamily="18" charset="0"/>
                <a:cs typeface="Times New Roman" pitchFamily="18" charset="0"/>
              </a:rPr>
              <a:t>Qua </a:t>
            </a:r>
            <a:r>
              <a:rPr lang="en-US" sz="2400" b="1" dirty="0" err="1">
                <a:solidFill>
                  <a:srgbClr val="21211F"/>
                </a:solidFill>
                <a:effectLst/>
                <a:latin typeface="Times New Roman" pitchFamily="18" charset="0"/>
                <a:cs typeface="Times New Roman" pitchFamily="18" charset="0"/>
              </a:rPr>
              <a:t>nhân</a:t>
            </a:r>
            <a:r>
              <a:rPr lang="en-US" sz="2400" b="1" dirty="0">
                <a:solidFill>
                  <a:srgbClr val="21211F"/>
                </a:solidFill>
                <a:effectLst/>
                <a:latin typeface="Times New Roman" pitchFamily="18" charset="0"/>
                <a:cs typeface="Times New Roman" pitchFamily="18" charset="0"/>
              </a:rPr>
              <a:t> </a:t>
            </a:r>
            <a:r>
              <a:rPr lang="en-US" sz="2400" b="1" dirty="0" err="1">
                <a:solidFill>
                  <a:srgbClr val="21211F"/>
                </a:solidFill>
                <a:effectLst/>
                <a:latin typeface="Times New Roman" pitchFamily="18" charset="0"/>
                <a:cs typeface="Times New Roman" pitchFamily="18" charset="0"/>
              </a:rPr>
              <a:t>vật</a:t>
            </a:r>
            <a:r>
              <a:rPr lang="en-US" sz="2400" b="1" dirty="0">
                <a:solidFill>
                  <a:srgbClr val="21211F"/>
                </a:solidFill>
                <a:effectLst/>
                <a:latin typeface="Times New Roman" pitchFamily="18" charset="0"/>
                <a:cs typeface="Times New Roman" pitchFamily="18" charset="0"/>
              </a:rPr>
              <a:t> </a:t>
            </a:r>
            <a:r>
              <a:rPr lang="en-US" sz="2400" b="1" dirty="0" err="1">
                <a:solidFill>
                  <a:srgbClr val="21211F"/>
                </a:solidFill>
                <a:effectLst/>
                <a:latin typeface="Times New Roman" pitchFamily="18" charset="0"/>
                <a:cs typeface="Times New Roman" pitchFamily="18" charset="0"/>
              </a:rPr>
              <a:t>Tô</a:t>
            </a:r>
            <a:r>
              <a:rPr lang="en-US" sz="2400" b="1" dirty="0">
                <a:solidFill>
                  <a:srgbClr val="21211F"/>
                </a:solidFill>
                <a:effectLst/>
                <a:latin typeface="Times New Roman" pitchFamily="18" charset="0"/>
                <a:cs typeface="Times New Roman" pitchFamily="18" charset="0"/>
              </a:rPr>
              <a:t> </a:t>
            </a:r>
            <a:r>
              <a:rPr lang="en-US" sz="2400" b="1" dirty="0" err="1">
                <a:solidFill>
                  <a:srgbClr val="21211F"/>
                </a:solidFill>
                <a:effectLst/>
                <a:latin typeface="Times New Roman" pitchFamily="18" charset="0"/>
                <a:cs typeface="Times New Roman" pitchFamily="18" charset="0"/>
              </a:rPr>
              <a:t>Hiến</a:t>
            </a:r>
            <a:r>
              <a:rPr lang="en-US" sz="2400" b="1" dirty="0">
                <a:solidFill>
                  <a:srgbClr val="21211F"/>
                </a:solidFill>
                <a:effectLst/>
                <a:latin typeface="Times New Roman" pitchFamily="18" charset="0"/>
                <a:cs typeface="Times New Roman" pitchFamily="18" charset="0"/>
              </a:rPr>
              <a:t> </a:t>
            </a:r>
            <a:r>
              <a:rPr lang="en-US" sz="2400" b="1" dirty="0" err="1">
                <a:solidFill>
                  <a:srgbClr val="21211F"/>
                </a:solidFill>
                <a:effectLst/>
                <a:latin typeface="Times New Roman" pitchFamily="18" charset="0"/>
                <a:cs typeface="Times New Roman" pitchFamily="18" charset="0"/>
              </a:rPr>
              <a:t>Thành</a:t>
            </a:r>
            <a:r>
              <a:rPr lang="en-US" sz="2400" b="1" dirty="0">
                <a:solidFill>
                  <a:srgbClr val="21211F"/>
                </a:solidFill>
                <a:effectLst/>
                <a:latin typeface="Times New Roman" pitchFamily="18" charset="0"/>
                <a:cs typeface="Times New Roman" pitchFamily="18" charset="0"/>
              </a:rPr>
              <a:t>, </a:t>
            </a:r>
            <a:r>
              <a:rPr lang="en-US" sz="2400" b="1" dirty="0" err="1">
                <a:solidFill>
                  <a:srgbClr val="21211F"/>
                </a:solidFill>
                <a:effectLst/>
                <a:latin typeface="Times New Roman" pitchFamily="18" charset="0"/>
                <a:cs typeface="Times New Roman" pitchFamily="18" charset="0"/>
              </a:rPr>
              <a:t>em</a:t>
            </a:r>
            <a:r>
              <a:rPr lang="en-US" sz="2400" b="1" dirty="0">
                <a:solidFill>
                  <a:srgbClr val="21211F"/>
                </a:solidFill>
                <a:effectLst/>
                <a:latin typeface="Times New Roman" pitchFamily="18" charset="0"/>
                <a:cs typeface="Times New Roman" pitchFamily="18" charset="0"/>
              </a:rPr>
              <a:t> </a:t>
            </a:r>
            <a:r>
              <a:rPr lang="en-US" sz="2400" b="1" dirty="0" err="1">
                <a:solidFill>
                  <a:srgbClr val="21211F"/>
                </a:solidFill>
                <a:effectLst/>
                <a:latin typeface="Times New Roman" pitchFamily="18" charset="0"/>
                <a:cs typeface="Times New Roman" pitchFamily="18" charset="0"/>
              </a:rPr>
              <a:t>hiểu</a:t>
            </a:r>
            <a:r>
              <a:rPr lang="en-US" sz="2400" b="1" dirty="0">
                <a:solidFill>
                  <a:srgbClr val="21211F"/>
                </a:solidFill>
                <a:effectLst/>
                <a:latin typeface="Times New Roman" pitchFamily="18" charset="0"/>
                <a:cs typeface="Times New Roman" pitchFamily="18" charset="0"/>
              </a:rPr>
              <a:t> “</a:t>
            </a:r>
            <a:r>
              <a:rPr lang="en-US" sz="2400" b="1" dirty="0" err="1">
                <a:solidFill>
                  <a:srgbClr val="21211F"/>
                </a:solidFill>
                <a:effectLst/>
                <a:latin typeface="Times New Roman" pitchFamily="18" charset="0"/>
                <a:cs typeface="Times New Roman" pitchFamily="18" charset="0"/>
              </a:rPr>
              <a:t>chính</a:t>
            </a:r>
            <a:r>
              <a:rPr lang="en-US" sz="2400" b="1" dirty="0">
                <a:solidFill>
                  <a:srgbClr val="21211F"/>
                </a:solidFill>
                <a:effectLst/>
                <a:latin typeface="Times New Roman" pitchFamily="18" charset="0"/>
                <a:cs typeface="Times New Roman" pitchFamily="18" charset="0"/>
              </a:rPr>
              <a:t> </a:t>
            </a:r>
            <a:r>
              <a:rPr lang="en-US" sz="2400" b="1" dirty="0" err="1">
                <a:solidFill>
                  <a:srgbClr val="21211F"/>
                </a:solidFill>
                <a:effectLst/>
                <a:latin typeface="Times New Roman" pitchFamily="18" charset="0"/>
                <a:cs typeface="Times New Roman" pitchFamily="18" charset="0"/>
              </a:rPr>
              <a:t>trực</a:t>
            </a:r>
            <a:r>
              <a:rPr lang="en-US" sz="2400" b="1" dirty="0">
                <a:solidFill>
                  <a:srgbClr val="21211F"/>
                </a:solidFill>
                <a:effectLst/>
                <a:latin typeface="Times New Roman" pitchFamily="18" charset="0"/>
                <a:cs typeface="Times New Roman" pitchFamily="18" charset="0"/>
              </a:rPr>
              <a:t>” </a:t>
            </a:r>
            <a:r>
              <a:rPr lang="en-US" sz="2400" b="1" dirty="0" err="1">
                <a:solidFill>
                  <a:srgbClr val="21211F"/>
                </a:solidFill>
                <a:effectLst/>
                <a:latin typeface="Times New Roman" pitchFamily="18" charset="0"/>
                <a:cs typeface="Times New Roman" pitchFamily="18" charset="0"/>
              </a:rPr>
              <a:t>là</a:t>
            </a:r>
            <a:r>
              <a:rPr lang="en-US" sz="2400" b="1" dirty="0">
                <a:solidFill>
                  <a:srgbClr val="21211F"/>
                </a:solidFill>
                <a:effectLst/>
                <a:latin typeface="Times New Roman" pitchFamily="18" charset="0"/>
                <a:cs typeface="Times New Roman" pitchFamily="18" charset="0"/>
              </a:rPr>
              <a:t> </a:t>
            </a:r>
            <a:r>
              <a:rPr lang="en-US" sz="2400" b="1" dirty="0" err="1">
                <a:solidFill>
                  <a:srgbClr val="21211F"/>
                </a:solidFill>
                <a:effectLst/>
                <a:latin typeface="Times New Roman" pitchFamily="18" charset="0"/>
                <a:cs typeface="Times New Roman" pitchFamily="18" charset="0"/>
              </a:rPr>
              <a:t>như</a:t>
            </a:r>
            <a:r>
              <a:rPr lang="en-US" sz="2400" b="1" dirty="0">
                <a:solidFill>
                  <a:srgbClr val="21211F"/>
                </a:solidFill>
                <a:effectLst/>
                <a:latin typeface="Times New Roman" pitchFamily="18" charset="0"/>
                <a:cs typeface="Times New Roman" pitchFamily="18" charset="0"/>
              </a:rPr>
              <a:t> </a:t>
            </a:r>
            <a:r>
              <a:rPr lang="en-US" sz="2400" b="1" dirty="0" err="1">
                <a:solidFill>
                  <a:srgbClr val="21211F"/>
                </a:solidFill>
                <a:effectLst/>
                <a:latin typeface="Times New Roman" pitchFamily="18" charset="0"/>
                <a:cs typeface="Times New Roman" pitchFamily="18" charset="0"/>
              </a:rPr>
              <a:t>thế</a:t>
            </a:r>
            <a:r>
              <a:rPr lang="en-US" sz="2400" b="1" dirty="0">
                <a:solidFill>
                  <a:srgbClr val="21211F"/>
                </a:solidFill>
                <a:effectLst/>
                <a:latin typeface="Times New Roman" pitchFamily="18" charset="0"/>
                <a:cs typeface="Times New Roman" pitchFamily="18" charset="0"/>
              </a:rPr>
              <a:t> </a:t>
            </a:r>
            <a:r>
              <a:rPr lang="en-US" sz="2400" b="1" dirty="0" err="1">
                <a:solidFill>
                  <a:srgbClr val="21211F"/>
                </a:solidFill>
                <a:effectLst/>
                <a:latin typeface="Times New Roman" pitchFamily="18" charset="0"/>
                <a:cs typeface="Times New Roman" pitchFamily="18" charset="0"/>
              </a:rPr>
              <a:t>nào</a:t>
            </a:r>
            <a:r>
              <a:rPr lang="en-US" sz="2400" b="1" dirty="0">
                <a:solidFill>
                  <a:srgbClr val="21211F"/>
                </a:solidFill>
                <a:effectLst/>
                <a:latin typeface="Times New Roman" pitchFamily="18" charset="0"/>
                <a:cs typeface="Times New Roman" pitchFamily="18" charset="0"/>
              </a:rPr>
              <a:t>?</a:t>
            </a:r>
            <a:endParaRPr lang="vi-VN" sz="2400" b="1" dirty="0">
              <a:latin typeface="Times New Roman" pitchFamily="18" charset="0"/>
              <a:cs typeface="Times New Roman" pitchFamily="18" charset="0"/>
            </a:endParaRPr>
          </a:p>
        </p:txBody>
      </p:sp>
      <p:sp>
        <p:nvSpPr>
          <p:cNvPr id="5" name="Rectangle 4">
            <a:extLst>
              <a:ext uri="{FF2B5EF4-FFF2-40B4-BE49-F238E27FC236}">
                <a16:creationId xmlns="" xmlns:a16="http://schemas.microsoft.com/office/drawing/2014/main" id="{EC91439D-B871-4D2F-BD2E-8217CAFCDA6B}"/>
              </a:ext>
            </a:extLst>
          </p:cNvPr>
          <p:cNvSpPr/>
          <p:nvPr/>
        </p:nvSpPr>
        <p:spPr>
          <a:xfrm>
            <a:off x="491145" y="5874603"/>
            <a:ext cx="8333970" cy="830997"/>
          </a:xfrm>
          <a:prstGeom prst="rect">
            <a:avLst/>
          </a:prstGeom>
        </p:spPr>
        <p:txBody>
          <a:bodyPr wrap="square">
            <a:spAutoFit/>
          </a:bodyPr>
          <a:lstStyle/>
          <a:p>
            <a:pPr algn="just"/>
            <a:r>
              <a:rPr lang="vi-VN" sz="2400" dirty="0">
                <a:solidFill>
                  <a:srgbClr val="990033"/>
                </a:solidFill>
                <a:latin typeface="Times New Roman" pitchFamily="18" charset="0"/>
                <a:cs typeface="Times New Roman" pitchFamily="18" charset="0"/>
                <a:sym typeface="Wingdings" panose="05000000000000000000" pitchFamily="2" charset="2"/>
              </a:rPr>
              <a:t></a:t>
            </a:r>
            <a:r>
              <a:rPr lang="en-US" sz="2400" dirty="0" err="1">
                <a:solidFill>
                  <a:srgbClr val="990033"/>
                </a:solidFill>
                <a:latin typeface="Times New Roman" pitchFamily="18" charset="0"/>
                <a:cs typeface="Times New Roman" pitchFamily="18" charset="0"/>
                <a:sym typeface="Wingdings" panose="05000000000000000000" pitchFamily="2" charset="2"/>
              </a:rPr>
              <a:t>Chính</a:t>
            </a:r>
            <a:r>
              <a:rPr lang="en-US" sz="2400" dirty="0">
                <a:solidFill>
                  <a:srgbClr val="990033"/>
                </a:solidFill>
                <a:latin typeface="Times New Roman" pitchFamily="18" charset="0"/>
                <a:cs typeface="Times New Roman" pitchFamily="18" charset="0"/>
                <a:sym typeface="Wingdings" panose="05000000000000000000" pitchFamily="2" charset="2"/>
              </a:rPr>
              <a:t> </a:t>
            </a:r>
            <a:r>
              <a:rPr lang="en-US" sz="2400" dirty="0" err="1">
                <a:solidFill>
                  <a:srgbClr val="990033"/>
                </a:solidFill>
                <a:latin typeface="Times New Roman" pitchFamily="18" charset="0"/>
                <a:cs typeface="Times New Roman" pitchFamily="18" charset="0"/>
                <a:sym typeface="Wingdings" panose="05000000000000000000" pitchFamily="2" charset="2"/>
              </a:rPr>
              <a:t>trực</a:t>
            </a:r>
            <a:r>
              <a:rPr lang="en-US" sz="2400" dirty="0">
                <a:solidFill>
                  <a:srgbClr val="990033"/>
                </a:solidFill>
                <a:latin typeface="Times New Roman" pitchFamily="18" charset="0"/>
                <a:cs typeface="Times New Roman" pitchFamily="18" charset="0"/>
                <a:sym typeface="Wingdings" panose="05000000000000000000" pitchFamily="2" charset="2"/>
              </a:rPr>
              <a:t>: </a:t>
            </a:r>
            <a:r>
              <a:rPr lang="en-US" sz="2400" dirty="0" err="1">
                <a:solidFill>
                  <a:srgbClr val="990033"/>
                </a:solidFill>
                <a:latin typeface="Times New Roman" pitchFamily="18" charset="0"/>
                <a:cs typeface="Times New Roman" pitchFamily="18" charset="0"/>
                <a:sym typeface="Wingdings" panose="05000000000000000000" pitchFamily="2" charset="2"/>
              </a:rPr>
              <a:t>ngay</a:t>
            </a:r>
            <a:r>
              <a:rPr lang="en-US" sz="2400" dirty="0">
                <a:solidFill>
                  <a:srgbClr val="990033"/>
                </a:solidFill>
                <a:latin typeface="Times New Roman" pitchFamily="18" charset="0"/>
                <a:cs typeface="Times New Roman" pitchFamily="18" charset="0"/>
                <a:sym typeface="Wingdings" panose="05000000000000000000" pitchFamily="2" charset="2"/>
              </a:rPr>
              <a:t> </a:t>
            </a:r>
            <a:r>
              <a:rPr lang="en-US" sz="2400" dirty="0" err="1">
                <a:solidFill>
                  <a:srgbClr val="990033"/>
                </a:solidFill>
                <a:latin typeface="Times New Roman" pitchFamily="18" charset="0"/>
                <a:cs typeface="Times New Roman" pitchFamily="18" charset="0"/>
                <a:sym typeface="Wingdings" panose="05000000000000000000" pitchFamily="2" charset="2"/>
              </a:rPr>
              <a:t>thẳng</a:t>
            </a:r>
            <a:r>
              <a:rPr lang="en-US" sz="2400" dirty="0">
                <a:solidFill>
                  <a:srgbClr val="990033"/>
                </a:solidFill>
                <a:latin typeface="Times New Roman" pitchFamily="18" charset="0"/>
                <a:cs typeface="Times New Roman" pitchFamily="18" charset="0"/>
                <a:sym typeface="Wingdings" panose="05000000000000000000" pitchFamily="2" charset="2"/>
              </a:rPr>
              <a:t>, </a:t>
            </a:r>
            <a:r>
              <a:rPr lang="en-US" sz="2400" dirty="0" err="1">
                <a:solidFill>
                  <a:srgbClr val="990033"/>
                </a:solidFill>
                <a:latin typeface="Times New Roman" pitchFamily="18" charset="0"/>
                <a:cs typeface="Times New Roman" pitchFamily="18" charset="0"/>
                <a:sym typeface="Wingdings" panose="05000000000000000000" pitchFamily="2" charset="2"/>
              </a:rPr>
              <a:t>không</a:t>
            </a:r>
            <a:r>
              <a:rPr lang="en-US" sz="2400" dirty="0">
                <a:solidFill>
                  <a:srgbClr val="990033"/>
                </a:solidFill>
                <a:latin typeface="Times New Roman" pitchFamily="18" charset="0"/>
                <a:cs typeface="Times New Roman" pitchFamily="18" charset="0"/>
                <a:sym typeface="Wingdings" panose="05000000000000000000" pitchFamily="2" charset="2"/>
              </a:rPr>
              <a:t> </a:t>
            </a:r>
            <a:r>
              <a:rPr lang="en-US" sz="2400" dirty="0" err="1">
                <a:solidFill>
                  <a:srgbClr val="990033"/>
                </a:solidFill>
                <a:latin typeface="Times New Roman" pitchFamily="18" charset="0"/>
                <a:cs typeface="Times New Roman" pitchFamily="18" charset="0"/>
                <a:sym typeface="Wingdings" panose="05000000000000000000" pitchFamily="2" charset="2"/>
              </a:rPr>
              <a:t>vì</a:t>
            </a:r>
            <a:r>
              <a:rPr lang="en-US" sz="2400" dirty="0">
                <a:solidFill>
                  <a:srgbClr val="990033"/>
                </a:solidFill>
                <a:latin typeface="Times New Roman" pitchFamily="18" charset="0"/>
                <a:cs typeface="Times New Roman" pitchFamily="18" charset="0"/>
                <a:sym typeface="Wingdings" panose="05000000000000000000" pitchFamily="2" charset="2"/>
              </a:rPr>
              <a:t> </a:t>
            </a:r>
            <a:r>
              <a:rPr lang="en-US" sz="2400" dirty="0" err="1">
                <a:solidFill>
                  <a:srgbClr val="990033"/>
                </a:solidFill>
                <a:latin typeface="Times New Roman" pitchFamily="18" charset="0"/>
                <a:cs typeface="Times New Roman" pitchFamily="18" charset="0"/>
                <a:sym typeface="Wingdings" panose="05000000000000000000" pitchFamily="2" charset="2"/>
              </a:rPr>
              <a:t>lợi</a:t>
            </a:r>
            <a:r>
              <a:rPr lang="en-US" sz="2400" dirty="0">
                <a:solidFill>
                  <a:srgbClr val="990033"/>
                </a:solidFill>
                <a:latin typeface="Times New Roman" pitchFamily="18" charset="0"/>
                <a:cs typeface="Times New Roman" pitchFamily="18" charset="0"/>
                <a:sym typeface="Wingdings" panose="05000000000000000000" pitchFamily="2" charset="2"/>
              </a:rPr>
              <a:t> </a:t>
            </a:r>
            <a:r>
              <a:rPr lang="en-US" sz="2400" dirty="0" err="1">
                <a:solidFill>
                  <a:srgbClr val="990033"/>
                </a:solidFill>
                <a:latin typeface="Times New Roman" pitchFamily="18" charset="0"/>
                <a:cs typeface="Times New Roman" pitchFamily="18" charset="0"/>
                <a:sym typeface="Wingdings" panose="05000000000000000000" pitchFamily="2" charset="2"/>
              </a:rPr>
              <a:t>ích</a:t>
            </a:r>
            <a:r>
              <a:rPr lang="en-US" sz="2400" dirty="0">
                <a:solidFill>
                  <a:srgbClr val="990033"/>
                </a:solidFill>
                <a:latin typeface="Times New Roman" pitchFamily="18" charset="0"/>
                <a:cs typeface="Times New Roman" pitchFamily="18" charset="0"/>
                <a:sym typeface="Wingdings" panose="05000000000000000000" pitchFamily="2" charset="2"/>
              </a:rPr>
              <a:t> </a:t>
            </a:r>
            <a:r>
              <a:rPr lang="en-US" sz="2400" dirty="0" err="1">
                <a:solidFill>
                  <a:srgbClr val="990033"/>
                </a:solidFill>
                <a:latin typeface="Times New Roman" pitchFamily="18" charset="0"/>
                <a:cs typeface="Times New Roman" pitchFamily="18" charset="0"/>
                <a:sym typeface="Wingdings" panose="05000000000000000000" pitchFamily="2" charset="2"/>
              </a:rPr>
              <a:t>của</a:t>
            </a:r>
            <a:r>
              <a:rPr lang="en-US" sz="2400" dirty="0">
                <a:solidFill>
                  <a:srgbClr val="990033"/>
                </a:solidFill>
                <a:latin typeface="Times New Roman" pitchFamily="18" charset="0"/>
                <a:cs typeface="Times New Roman" pitchFamily="18" charset="0"/>
                <a:sym typeface="Wingdings" panose="05000000000000000000" pitchFamily="2" charset="2"/>
              </a:rPr>
              <a:t> </a:t>
            </a:r>
            <a:r>
              <a:rPr lang="en-US" sz="2400" dirty="0" err="1">
                <a:solidFill>
                  <a:srgbClr val="990033"/>
                </a:solidFill>
                <a:latin typeface="Times New Roman" pitchFamily="18" charset="0"/>
                <a:cs typeface="Times New Roman" pitchFamily="18" charset="0"/>
                <a:sym typeface="Wingdings" panose="05000000000000000000" pitchFamily="2" charset="2"/>
              </a:rPr>
              <a:t>mình</a:t>
            </a:r>
            <a:r>
              <a:rPr lang="en-US" sz="2400" dirty="0">
                <a:solidFill>
                  <a:srgbClr val="990033"/>
                </a:solidFill>
                <a:latin typeface="Times New Roman" pitchFamily="18" charset="0"/>
                <a:cs typeface="Times New Roman" pitchFamily="18" charset="0"/>
                <a:sym typeface="Wingdings" panose="05000000000000000000" pitchFamily="2" charset="2"/>
              </a:rPr>
              <a:t> </a:t>
            </a:r>
            <a:r>
              <a:rPr lang="en-US" sz="2400" dirty="0" err="1">
                <a:solidFill>
                  <a:srgbClr val="990033"/>
                </a:solidFill>
                <a:latin typeface="Times New Roman" pitchFamily="18" charset="0"/>
                <a:cs typeface="Times New Roman" pitchFamily="18" charset="0"/>
                <a:sym typeface="Wingdings" panose="05000000000000000000" pitchFamily="2" charset="2"/>
              </a:rPr>
              <a:t>mà</a:t>
            </a:r>
            <a:r>
              <a:rPr lang="en-US" sz="2400" dirty="0">
                <a:solidFill>
                  <a:srgbClr val="990033"/>
                </a:solidFill>
                <a:latin typeface="Times New Roman" pitchFamily="18" charset="0"/>
                <a:cs typeface="Times New Roman" pitchFamily="18" charset="0"/>
                <a:sym typeface="Wingdings" panose="05000000000000000000" pitchFamily="2" charset="2"/>
              </a:rPr>
              <a:t> </a:t>
            </a:r>
            <a:r>
              <a:rPr lang="en-US" sz="2400" dirty="0" err="1">
                <a:solidFill>
                  <a:srgbClr val="990033"/>
                </a:solidFill>
                <a:latin typeface="Times New Roman" pitchFamily="18" charset="0"/>
                <a:cs typeface="Times New Roman" pitchFamily="18" charset="0"/>
                <a:sym typeface="Wingdings" panose="05000000000000000000" pitchFamily="2" charset="2"/>
              </a:rPr>
              <a:t>che</a:t>
            </a:r>
            <a:r>
              <a:rPr lang="en-US" sz="2400" dirty="0">
                <a:solidFill>
                  <a:srgbClr val="990033"/>
                </a:solidFill>
                <a:latin typeface="Times New Roman" pitchFamily="18" charset="0"/>
                <a:cs typeface="Times New Roman" pitchFamily="18" charset="0"/>
                <a:sym typeface="Wingdings" panose="05000000000000000000" pitchFamily="2" charset="2"/>
              </a:rPr>
              <a:t> </a:t>
            </a:r>
            <a:r>
              <a:rPr lang="en-US" sz="2400" dirty="0" err="1">
                <a:solidFill>
                  <a:srgbClr val="990033"/>
                </a:solidFill>
                <a:latin typeface="Times New Roman" pitchFamily="18" charset="0"/>
                <a:cs typeface="Times New Roman" pitchFamily="18" charset="0"/>
                <a:sym typeface="Wingdings" panose="05000000000000000000" pitchFamily="2" charset="2"/>
              </a:rPr>
              <a:t>giấu</a:t>
            </a:r>
            <a:r>
              <a:rPr lang="en-US" sz="2400" dirty="0">
                <a:solidFill>
                  <a:srgbClr val="990033"/>
                </a:solidFill>
                <a:latin typeface="Times New Roman" pitchFamily="18" charset="0"/>
                <a:cs typeface="Times New Roman" pitchFamily="18" charset="0"/>
                <a:sym typeface="Wingdings" panose="05000000000000000000" pitchFamily="2" charset="2"/>
              </a:rPr>
              <a:t> </a:t>
            </a:r>
            <a:r>
              <a:rPr lang="en-US" sz="2400" dirty="0" err="1">
                <a:solidFill>
                  <a:srgbClr val="990033"/>
                </a:solidFill>
                <a:latin typeface="Times New Roman" pitchFamily="18" charset="0"/>
                <a:cs typeface="Times New Roman" pitchFamily="18" charset="0"/>
                <a:sym typeface="Wingdings" panose="05000000000000000000" pitchFamily="2" charset="2"/>
              </a:rPr>
              <a:t>sự</a:t>
            </a:r>
            <a:r>
              <a:rPr lang="en-US" sz="2400" dirty="0">
                <a:solidFill>
                  <a:srgbClr val="990033"/>
                </a:solidFill>
                <a:latin typeface="Times New Roman" pitchFamily="18" charset="0"/>
                <a:cs typeface="Times New Roman" pitchFamily="18" charset="0"/>
                <a:sym typeface="Wingdings" panose="05000000000000000000" pitchFamily="2" charset="2"/>
              </a:rPr>
              <a:t> </a:t>
            </a:r>
            <a:r>
              <a:rPr lang="en-US" sz="2400" dirty="0" err="1">
                <a:solidFill>
                  <a:srgbClr val="990033"/>
                </a:solidFill>
                <a:latin typeface="Times New Roman" pitchFamily="18" charset="0"/>
                <a:cs typeface="Times New Roman" pitchFamily="18" charset="0"/>
                <a:sym typeface="Wingdings" panose="05000000000000000000" pitchFamily="2" charset="2"/>
              </a:rPr>
              <a:t>thật</a:t>
            </a:r>
            <a:r>
              <a:rPr lang="en-US" sz="2400" dirty="0">
                <a:solidFill>
                  <a:srgbClr val="990033"/>
                </a:solidFill>
                <a:latin typeface="Times New Roman" pitchFamily="18" charset="0"/>
                <a:cs typeface="Times New Roman" pitchFamily="18" charset="0"/>
                <a:sym typeface="Wingdings" panose="05000000000000000000" pitchFamily="2" charset="2"/>
              </a:rPr>
              <a:t>.</a:t>
            </a:r>
            <a:endParaRPr lang="vi-VN" sz="2400" dirty="0">
              <a:solidFill>
                <a:srgbClr val="990033"/>
              </a:solidFill>
              <a:latin typeface="Times New Roman" pitchFamily="18" charset="0"/>
              <a:cs typeface="Times New Roman" pitchFamily="18" charset="0"/>
            </a:endParaRPr>
          </a:p>
        </p:txBody>
      </p:sp>
    </p:spTree>
    <p:extLst>
      <p:ext uri="{BB962C8B-B14F-4D97-AF65-F5344CB8AC3E}">
        <p14:creationId xmlns:p14="http://schemas.microsoft.com/office/powerpoint/2010/main" val="1619627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1" nodeType="clickEffect">
                                  <p:stCondLst>
                                    <p:cond delay="0"/>
                                  </p:stCondLst>
                                  <p:childTnLst>
                                    <p:set>
                                      <p:cBhvr>
                                        <p:cTn id="12" dur="1" fill="hold">
                                          <p:stCondLst>
                                            <p:cond delay="0"/>
                                          </p:stCondLst>
                                        </p:cTn>
                                        <p:tgtEl>
                                          <p:spTgt spid="4"/>
                                        </p:tgtEl>
                                        <p:attrNameLst>
                                          <p:attrName>style.visibility</p:attrName>
                                        </p:attrNameLst>
                                      </p:cBhvr>
                                      <p:to>
                                        <p:strVal val="hidden"/>
                                      </p:to>
                                    </p:set>
                                  </p:childTnLst>
                                </p:cTn>
                              </p:par>
                              <p:par>
                                <p:cTn id="13" presetID="16" presetClass="entr" presetSubtype="21"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ABB2FF93-8279-48D9-AEAF-0B8900875D67}"/>
              </a:ext>
            </a:extLst>
          </p:cNvPr>
          <p:cNvPicPr>
            <a:picLocks noChangeAspect="1"/>
          </p:cNvPicPr>
          <p:nvPr/>
        </p:nvPicPr>
        <p:blipFill>
          <a:blip r:embed="rId2"/>
          <a:stretch>
            <a:fillRect/>
          </a:stretch>
        </p:blipFill>
        <p:spPr>
          <a:xfrm>
            <a:off x="-533400" y="-5687"/>
            <a:ext cx="10210800" cy="6858000"/>
          </a:xfrm>
          <a:prstGeom prst="rect">
            <a:avLst/>
          </a:prstGeom>
        </p:spPr>
      </p:pic>
      <p:sp>
        <p:nvSpPr>
          <p:cNvPr id="4" name="Rectangle 3"/>
          <p:cNvSpPr/>
          <p:nvPr/>
        </p:nvSpPr>
        <p:spPr>
          <a:xfrm>
            <a:off x="1181100" y="533400"/>
            <a:ext cx="6781800" cy="2362200"/>
          </a:xfrm>
          <a:prstGeom prst="rect">
            <a:avLst/>
          </a:prstGeom>
          <a:noFill/>
          <a:ln>
            <a:noFill/>
          </a:ln>
        </p:spPr>
        <p:style>
          <a:lnRef idx="1">
            <a:schemeClr val="accent6"/>
          </a:lnRef>
          <a:fillRef idx="2">
            <a:schemeClr val="accent6"/>
          </a:fillRef>
          <a:effectRef idx="1">
            <a:schemeClr val="accent6"/>
          </a:effectRef>
          <a:fontRef idx="minor">
            <a:schemeClr val="dk1"/>
          </a:fontRef>
        </p:style>
        <p:txBody>
          <a:bodyPr rtlCol="0" anchor="ctr"/>
          <a:lstStyle/>
          <a:p>
            <a:pPr algn="just"/>
            <a:r>
              <a:rPr lang="vi-VN" sz="2800" dirty="0">
                <a:latin typeface="Times New Roman" pitchFamily="18" charset="0"/>
                <a:cs typeface="Times New Roman" pitchFamily="18" charset="0"/>
              </a:rPr>
              <a:t>Vì sao nhân dân ca ngợi những người chính trực như ông Tô Hiến Thành?</a:t>
            </a:r>
            <a:endParaRPr lang="en-US" sz="2800" b="1" i="1" dirty="0">
              <a:latin typeface="Times New Roman" pitchFamily="18" charset="0"/>
              <a:cs typeface="Times New Roman" pitchFamily="18" charset="0"/>
            </a:endParaRPr>
          </a:p>
        </p:txBody>
      </p:sp>
      <p:sp>
        <p:nvSpPr>
          <p:cNvPr id="5" name="Rectangle 4">
            <a:extLst>
              <a:ext uri="{FF2B5EF4-FFF2-40B4-BE49-F238E27FC236}">
                <a16:creationId xmlns="" xmlns:a16="http://schemas.microsoft.com/office/drawing/2014/main" id="{DB6031ED-F7A8-4E5C-A43C-7B480962FCB3}"/>
              </a:ext>
            </a:extLst>
          </p:cNvPr>
          <p:cNvSpPr/>
          <p:nvPr/>
        </p:nvSpPr>
        <p:spPr>
          <a:xfrm>
            <a:off x="1181100" y="2253587"/>
            <a:ext cx="6781800" cy="2362200"/>
          </a:xfrm>
          <a:prstGeom prst="rect">
            <a:avLst/>
          </a:prstGeom>
          <a:noFill/>
          <a:ln>
            <a:noFill/>
          </a:ln>
        </p:spPr>
        <p:style>
          <a:lnRef idx="1">
            <a:schemeClr val="accent6"/>
          </a:lnRef>
          <a:fillRef idx="2">
            <a:schemeClr val="accent6"/>
          </a:fillRef>
          <a:effectRef idx="1">
            <a:schemeClr val="accent6"/>
          </a:effectRef>
          <a:fontRef idx="minor">
            <a:schemeClr val="dk1"/>
          </a:fontRef>
        </p:style>
        <p:txBody>
          <a:bodyPr rtlCol="0" anchor="ctr"/>
          <a:lstStyle/>
          <a:p>
            <a:pPr algn="just"/>
            <a:r>
              <a:rPr lang="vi-VN" sz="2800" dirty="0">
                <a:solidFill>
                  <a:srgbClr val="C00000"/>
                </a:solidFill>
                <a:latin typeface="Times New Roman" pitchFamily="18" charset="0"/>
                <a:cs typeface="Times New Roman" pitchFamily="18" charset="0"/>
              </a:rPr>
              <a:t>Vì những người chính trực bao giờ cũng </a:t>
            </a:r>
            <a:r>
              <a:rPr lang="vi-VN" sz="2800" b="1" dirty="0">
                <a:solidFill>
                  <a:srgbClr val="C00000"/>
                </a:solidFill>
                <a:latin typeface="Times New Roman" pitchFamily="18" charset="0"/>
                <a:cs typeface="Times New Roman" pitchFamily="18" charset="0"/>
              </a:rPr>
              <a:t>đặt lợi ích của đất nước lên trên lợi ích riêng</a:t>
            </a:r>
            <a:r>
              <a:rPr lang="vi-VN" sz="2800" dirty="0">
                <a:solidFill>
                  <a:srgbClr val="C00000"/>
                </a:solidFill>
                <a:latin typeface="Times New Roman" pitchFamily="18" charset="0"/>
                <a:cs typeface="Times New Roman" pitchFamily="18" charset="0"/>
              </a:rPr>
              <a:t>. Họ </a:t>
            </a:r>
            <a:r>
              <a:rPr lang="vi-VN" sz="2800" b="1" dirty="0">
                <a:solidFill>
                  <a:srgbClr val="C00000"/>
                </a:solidFill>
                <a:latin typeface="Times New Roman" pitchFamily="18" charset="0"/>
                <a:cs typeface="Times New Roman" pitchFamily="18" charset="0"/>
              </a:rPr>
              <a:t>làm được nhiều điều tốt cho dân, cho nước</a:t>
            </a:r>
            <a:r>
              <a:rPr lang="vi-VN" sz="2800" dirty="0">
                <a:solidFill>
                  <a:srgbClr val="C00000"/>
                </a:solidFill>
                <a:latin typeface="Times New Roman" pitchFamily="18" charset="0"/>
                <a:cs typeface="Times New Roman" pitchFamily="18" charset="0"/>
              </a:rPr>
              <a:t>.</a:t>
            </a:r>
            <a:endParaRPr lang="en-US" sz="2800" b="1" i="1" dirty="0">
              <a:solidFill>
                <a:srgbClr val="C00000"/>
              </a:solidFill>
              <a:latin typeface="Times New Roman" pitchFamily="18" charset="0"/>
              <a:cs typeface="Times New Roman" pitchFamily="18" charset="0"/>
            </a:endParaRPr>
          </a:p>
        </p:txBody>
      </p:sp>
    </p:spTree>
    <p:extLst>
      <p:ext uri="{BB962C8B-B14F-4D97-AF65-F5344CB8AC3E}">
        <p14:creationId xmlns:p14="http://schemas.microsoft.com/office/powerpoint/2010/main" val="3360851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DE8412A8-8E8F-4B6A-9780-AD0BAEF2C76F}"/>
              </a:ext>
            </a:extLst>
          </p:cNvPr>
          <p:cNvPicPr>
            <a:picLocks noChangeAspect="1"/>
          </p:cNvPicPr>
          <p:nvPr/>
        </p:nvPicPr>
        <p:blipFill>
          <a:blip r:embed="rId3"/>
          <a:stretch>
            <a:fillRect/>
          </a:stretch>
        </p:blipFill>
        <p:spPr>
          <a:xfrm>
            <a:off x="-26158" y="228600"/>
            <a:ext cx="9246358" cy="6928604"/>
          </a:xfrm>
          <a:prstGeom prst="rect">
            <a:avLst/>
          </a:prstGeom>
        </p:spPr>
      </p:pic>
      <p:sp>
        <p:nvSpPr>
          <p:cNvPr id="18" name="Text Box 8">
            <a:extLst>
              <a:ext uri="{FF2B5EF4-FFF2-40B4-BE49-F238E27FC236}">
                <a16:creationId xmlns="" xmlns:a16="http://schemas.microsoft.com/office/drawing/2014/main" id="{E52ED95A-78EF-4B22-A5C2-C742D4B48A47}"/>
              </a:ext>
            </a:extLst>
          </p:cNvPr>
          <p:cNvSpPr txBox="1">
            <a:spLocks noChangeArrowheads="1"/>
          </p:cNvSpPr>
          <p:nvPr/>
        </p:nvSpPr>
        <p:spPr bwMode="auto">
          <a:xfrm>
            <a:off x="990600" y="1720840"/>
            <a:ext cx="7315200" cy="2308324"/>
          </a:xfrm>
          <a:prstGeom prst="rect">
            <a:avLst/>
          </a:prstGeom>
          <a:ln/>
          <a:extLst/>
        </p:spPr>
        <p:style>
          <a:lnRef idx="2">
            <a:schemeClr val="accent3">
              <a:shade val="50000"/>
            </a:schemeClr>
          </a:lnRef>
          <a:fillRef idx="1">
            <a:schemeClr val="accent3"/>
          </a:fillRef>
          <a:effectRef idx="0">
            <a:schemeClr val="accent3"/>
          </a:effectRef>
          <a:fontRef idx="minor">
            <a:schemeClr val="lt1"/>
          </a:fontRef>
        </p:style>
        <p:txBody>
          <a:bodyPr wrap="square">
            <a:spAutoFit/>
          </a:bodyPr>
          <a:lstStyle>
            <a:lvl1pPr eaLnBrk="0" hangingPunct="0">
              <a:defRPr sz="2800" b="1">
                <a:solidFill>
                  <a:schemeClr val="tx1"/>
                </a:solidFill>
                <a:latin typeface="Arial" pitchFamily="34" charset="0"/>
                <a:cs typeface="Arial" pitchFamily="34" charset="0"/>
              </a:defRPr>
            </a:lvl1pPr>
            <a:lvl2pPr marL="742950" indent="-285750" eaLnBrk="0" hangingPunct="0">
              <a:defRPr sz="2800" b="1">
                <a:solidFill>
                  <a:schemeClr val="tx1"/>
                </a:solidFill>
                <a:latin typeface="Arial" pitchFamily="34" charset="0"/>
                <a:cs typeface="Arial" pitchFamily="34" charset="0"/>
              </a:defRPr>
            </a:lvl2pPr>
            <a:lvl3pPr marL="1143000" indent="-228600" eaLnBrk="0" hangingPunct="0">
              <a:defRPr sz="2800" b="1">
                <a:solidFill>
                  <a:schemeClr val="tx1"/>
                </a:solidFill>
                <a:latin typeface="Arial" pitchFamily="34" charset="0"/>
                <a:cs typeface="Arial" pitchFamily="34" charset="0"/>
              </a:defRPr>
            </a:lvl3pPr>
            <a:lvl4pPr marL="1600200" indent="-228600" eaLnBrk="0" hangingPunct="0">
              <a:defRPr sz="2800" b="1">
                <a:solidFill>
                  <a:schemeClr val="tx1"/>
                </a:solidFill>
                <a:latin typeface="Arial" pitchFamily="34" charset="0"/>
                <a:cs typeface="Arial" pitchFamily="34" charset="0"/>
              </a:defRPr>
            </a:lvl4pPr>
            <a:lvl5pPr marL="2057400" indent="-228600" eaLnBrk="0" hangingPunct="0">
              <a:defRPr sz="2800" b="1">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800" b="1">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800" b="1">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800" b="1">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800" b="1">
                <a:solidFill>
                  <a:schemeClr val="tx1"/>
                </a:solidFill>
                <a:latin typeface="Arial" pitchFamily="34" charset="0"/>
                <a:cs typeface="Arial" pitchFamily="34" charset="0"/>
              </a:defRPr>
            </a:lvl9pPr>
          </a:lstStyle>
          <a:p>
            <a:pPr algn="ctr"/>
            <a:r>
              <a:rPr lang="en-US" sz="3600" dirty="0">
                <a:solidFill>
                  <a:schemeClr val="bg1"/>
                </a:solidFill>
                <a:latin typeface="Times New Roman" pitchFamily="18" charset="0"/>
                <a:cs typeface="Times New Roman" pitchFamily="18" charset="0"/>
              </a:rPr>
              <a:t>   </a:t>
            </a:r>
            <a:r>
              <a:rPr lang="vi-VN" sz="3600" dirty="0" smtClean="0">
                <a:solidFill>
                  <a:schemeClr val="bg1"/>
                </a:solidFill>
                <a:latin typeface="Times New Roman" pitchFamily="18" charset="0"/>
                <a:cs typeface="Times New Roman" pitchFamily="18" charset="0"/>
              </a:rPr>
              <a:t>Ý nghĩa: </a:t>
            </a:r>
            <a:r>
              <a:rPr lang="vi-VN" sz="3600" b="0" dirty="0" smtClean="0">
                <a:solidFill>
                  <a:schemeClr val="bg1"/>
                </a:solidFill>
                <a:latin typeface="Times New Roman" pitchFamily="18" charset="0"/>
                <a:cs typeface="Times New Roman" pitchFamily="18" charset="0"/>
              </a:rPr>
              <a:t>Ca </a:t>
            </a:r>
            <a:r>
              <a:rPr lang="vi-VN" sz="3600" b="0" dirty="0">
                <a:solidFill>
                  <a:schemeClr val="bg1"/>
                </a:solidFill>
                <a:latin typeface="Times New Roman" pitchFamily="18" charset="0"/>
                <a:cs typeface="Times New Roman" pitchFamily="18" charset="0"/>
              </a:rPr>
              <a:t>ngợi sự chính trực, thanh liêm, tấm lòng vì dân vì nước của Tô Hiến Thành – vị quan nổi tiếng cương trực thời xưa.</a:t>
            </a:r>
            <a:endParaRPr lang="en-US" sz="3600" dirty="0">
              <a:solidFill>
                <a:schemeClr val="bg1"/>
              </a:solidFill>
              <a:latin typeface="Times New Roman" pitchFamily="18" charset="0"/>
              <a:cs typeface="Times New Roman" pitchFamily="18" charset="0"/>
            </a:endParaRPr>
          </a:p>
        </p:txBody>
      </p:sp>
    </p:spTree>
    <p:extLst>
      <p:ext uri="{BB962C8B-B14F-4D97-AF65-F5344CB8AC3E}">
        <p14:creationId xmlns:p14="http://schemas.microsoft.com/office/powerpoint/2010/main" val="2519044364"/>
      </p:ext>
    </p:extLst>
  </p:cSld>
  <p:clrMapOvr>
    <a:masterClrMapping/>
  </p:clrMapOvr>
  <p:transition spd="slow">
    <p:sndAc>
      <p:end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checkerboard(across)">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ABB2FF93-8279-48D9-AEAF-0B8900875D67}"/>
              </a:ext>
            </a:extLst>
          </p:cNvPr>
          <p:cNvPicPr>
            <a:picLocks noChangeAspect="1"/>
          </p:cNvPicPr>
          <p:nvPr/>
        </p:nvPicPr>
        <p:blipFill>
          <a:blip r:embed="rId3"/>
          <a:stretch>
            <a:fillRect/>
          </a:stretch>
        </p:blipFill>
        <p:spPr>
          <a:xfrm>
            <a:off x="-533400" y="-5687"/>
            <a:ext cx="10210800" cy="6858000"/>
          </a:xfrm>
          <a:prstGeom prst="rect">
            <a:avLst/>
          </a:prstGeom>
        </p:spPr>
      </p:pic>
      <p:sp>
        <p:nvSpPr>
          <p:cNvPr id="4" name="Rectangle 3"/>
          <p:cNvSpPr/>
          <p:nvPr/>
        </p:nvSpPr>
        <p:spPr>
          <a:xfrm>
            <a:off x="1181100" y="533400"/>
            <a:ext cx="6781800" cy="1295400"/>
          </a:xfrm>
          <a:prstGeom prst="rect">
            <a:avLst/>
          </a:prstGeom>
          <a:no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vi-VN" sz="5400" dirty="0">
                <a:latin typeface="Times New Roman" pitchFamily="18" charset="0"/>
                <a:cs typeface="Times New Roman" pitchFamily="18" charset="0"/>
              </a:rPr>
              <a:t>Em có biết?</a:t>
            </a:r>
            <a:endParaRPr lang="en-US" sz="5400" b="1" i="1" dirty="0">
              <a:latin typeface="Times New Roman" pitchFamily="18" charset="0"/>
              <a:cs typeface="Times New Roman" pitchFamily="18" charset="0"/>
            </a:endParaRPr>
          </a:p>
        </p:txBody>
      </p:sp>
      <p:sp>
        <p:nvSpPr>
          <p:cNvPr id="5" name="Rectangle 4">
            <a:extLst>
              <a:ext uri="{FF2B5EF4-FFF2-40B4-BE49-F238E27FC236}">
                <a16:creationId xmlns="" xmlns:a16="http://schemas.microsoft.com/office/drawing/2014/main" id="{DB6031ED-F7A8-4E5C-A43C-7B480962FCB3}"/>
              </a:ext>
            </a:extLst>
          </p:cNvPr>
          <p:cNvSpPr/>
          <p:nvPr/>
        </p:nvSpPr>
        <p:spPr>
          <a:xfrm>
            <a:off x="1181100" y="2133600"/>
            <a:ext cx="6781800" cy="2362200"/>
          </a:xfrm>
          <a:prstGeom prst="rect">
            <a:avLst/>
          </a:prstGeom>
          <a:noFill/>
          <a:ln>
            <a:noFill/>
          </a:ln>
        </p:spPr>
        <p:style>
          <a:lnRef idx="1">
            <a:schemeClr val="accent6"/>
          </a:lnRef>
          <a:fillRef idx="2">
            <a:schemeClr val="accent6"/>
          </a:fillRef>
          <a:effectRef idx="1">
            <a:schemeClr val="accent6"/>
          </a:effectRef>
          <a:fontRef idx="minor">
            <a:schemeClr val="dk1"/>
          </a:fontRef>
        </p:style>
        <p:txBody>
          <a:bodyPr rtlCol="0" anchor="ctr"/>
          <a:lstStyle/>
          <a:p>
            <a:pPr algn="just"/>
            <a:r>
              <a:rPr lang="vi-VN" sz="2800" b="1" dirty="0">
                <a:solidFill>
                  <a:srgbClr val="C00000"/>
                </a:solidFill>
                <a:latin typeface="Times New Roman" pitchFamily="18" charset="0"/>
                <a:cs typeface="Times New Roman" pitchFamily="18" charset="0"/>
              </a:rPr>
              <a:t>Tô Hiến Thành còn có rất nhiều công lao:</a:t>
            </a:r>
          </a:p>
          <a:p>
            <a:pPr marL="457200" indent="-457200" algn="just">
              <a:buFontTx/>
              <a:buChar char="-"/>
            </a:pPr>
            <a:r>
              <a:rPr lang="vi-VN" sz="2800" dirty="0">
                <a:solidFill>
                  <a:srgbClr val="C00000"/>
                </a:solidFill>
                <a:latin typeface="Times New Roman" pitchFamily="18" charset="0"/>
                <a:cs typeface="Times New Roman" pitchFamily="18" charset="0"/>
              </a:rPr>
              <a:t>Bình định nổi loạn</a:t>
            </a:r>
          </a:p>
          <a:p>
            <a:pPr marL="457200" indent="-457200" algn="just">
              <a:buFontTx/>
              <a:buChar char="-"/>
            </a:pPr>
            <a:r>
              <a:rPr lang="en-US" sz="2800" dirty="0" err="1">
                <a:solidFill>
                  <a:srgbClr val="C00000"/>
                </a:solidFill>
                <a:latin typeface="Times New Roman" pitchFamily="18" charset="0"/>
                <a:cs typeface="Times New Roman" pitchFamily="18" charset="0"/>
              </a:rPr>
              <a:t>Tổ</a:t>
            </a:r>
            <a:r>
              <a:rPr lang="en-US" sz="2800" dirty="0">
                <a:solidFill>
                  <a:srgbClr val="C00000"/>
                </a:solidFill>
                <a:latin typeface="Times New Roman" pitchFamily="18" charset="0"/>
                <a:cs typeface="Times New Roman" pitchFamily="18" charset="0"/>
              </a:rPr>
              <a:t> </a:t>
            </a:r>
            <a:r>
              <a:rPr lang="en-US" sz="2800" dirty="0" err="1">
                <a:solidFill>
                  <a:srgbClr val="C00000"/>
                </a:solidFill>
                <a:latin typeface="Times New Roman" pitchFamily="18" charset="0"/>
                <a:cs typeface="Times New Roman" pitchFamily="18" charset="0"/>
              </a:rPr>
              <a:t>chức</a:t>
            </a:r>
            <a:r>
              <a:rPr lang="en-US" sz="2800" dirty="0">
                <a:solidFill>
                  <a:srgbClr val="C00000"/>
                </a:solidFill>
                <a:latin typeface="Times New Roman" pitchFamily="18" charset="0"/>
                <a:cs typeface="Times New Roman" pitchFamily="18" charset="0"/>
              </a:rPr>
              <a:t> </a:t>
            </a:r>
            <a:r>
              <a:rPr lang="en-US" sz="2800" dirty="0" err="1">
                <a:solidFill>
                  <a:srgbClr val="C00000"/>
                </a:solidFill>
                <a:latin typeface="Times New Roman" pitchFamily="18" charset="0"/>
                <a:cs typeface="Times New Roman" pitchFamily="18" charset="0"/>
              </a:rPr>
              <a:t>khai</a:t>
            </a:r>
            <a:r>
              <a:rPr lang="en-US" sz="2800" dirty="0">
                <a:solidFill>
                  <a:srgbClr val="C00000"/>
                </a:solidFill>
                <a:latin typeface="Times New Roman" pitchFamily="18" charset="0"/>
                <a:cs typeface="Times New Roman" pitchFamily="18" charset="0"/>
              </a:rPr>
              <a:t> </a:t>
            </a:r>
            <a:r>
              <a:rPr lang="en-US" sz="2800" dirty="0" err="1">
                <a:solidFill>
                  <a:srgbClr val="C00000"/>
                </a:solidFill>
                <a:latin typeface="Times New Roman" pitchFamily="18" charset="0"/>
                <a:cs typeface="Times New Roman" pitchFamily="18" charset="0"/>
              </a:rPr>
              <a:t>hoang</a:t>
            </a:r>
            <a:r>
              <a:rPr lang="en-US" sz="2800" dirty="0">
                <a:solidFill>
                  <a:srgbClr val="C00000"/>
                </a:solidFill>
                <a:latin typeface="Times New Roman" pitchFamily="18" charset="0"/>
                <a:cs typeface="Times New Roman" pitchFamily="18" charset="0"/>
              </a:rPr>
              <a:t> </a:t>
            </a:r>
            <a:r>
              <a:rPr lang="en-US" sz="2800" dirty="0" err="1">
                <a:solidFill>
                  <a:srgbClr val="C00000"/>
                </a:solidFill>
                <a:latin typeface="Times New Roman" pitchFamily="18" charset="0"/>
                <a:cs typeface="Times New Roman" pitchFamily="18" charset="0"/>
              </a:rPr>
              <a:t>lấn</a:t>
            </a:r>
            <a:r>
              <a:rPr lang="en-US" sz="2800" dirty="0">
                <a:solidFill>
                  <a:srgbClr val="C00000"/>
                </a:solidFill>
                <a:latin typeface="Times New Roman" pitchFamily="18" charset="0"/>
                <a:cs typeface="Times New Roman" pitchFamily="18" charset="0"/>
              </a:rPr>
              <a:t> </a:t>
            </a:r>
            <a:r>
              <a:rPr lang="en-US" sz="2800" dirty="0" err="1">
                <a:solidFill>
                  <a:srgbClr val="C00000"/>
                </a:solidFill>
                <a:latin typeface="Times New Roman" pitchFamily="18" charset="0"/>
                <a:cs typeface="Times New Roman" pitchFamily="18" charset="0"/>
              </a:rPr>
              <a:t>biển</a:t>
            </a:r>
            <a:r>
              <a:rPr lang="en-US" sz="2800" dirty="0">
                <a:solidFill>
                  <a:srgbClr val="C00000"/>
                </a:solidFill>
                <a:latin typeface="Times New Roman" pitchFamily="18" charset="0"/>
                <a:cs typeface="Times New Roman" pitchFamily="18" charset="0"/>
              </a:rPr>
              <a:t> </a:t>
            </a:r>
            <a:r>
              <a:rPr lang="en-US" sz="2800" dirty="0" err="1">
                <a:solidFill>
                  <a:srgbClr val="C00000"/>
                </a:solidFill>
                <a:latin typeface="Times New Roman" pitchFamily="18" charset="0"/>
                <a:cs typeface="Times New Roman" pitchFamily="18" charset="0"/>
              </a:rPr>
              <a:t>các</a:t>
            </a:r>
            <a:r>
              <a:rPr lang="en-US" sz="2800" dirty="0">
                <a:solidFill>
                  <a:srgbClr val="C00000"/>
                </a:solidFill>
                <a:latin typeface="Times New Roman" pitchFamily="18" charset="0"/>
                <a:cs typeface="Times New Roman" pitchFamily="18" charset="0"/>
              </a:rPr>
              <a:t> </a:t>
            </a:r>
            <a:r>
              <a:rPr lang="en-US" sz="2800" dirty="0" err="1">
                <a:solidFill>
                  <a:srgbClr val="C00000"/>
                </a:solidFill>
                <a:latin typeface="Times New Roman" pitchFamily="18" charset="0"/>
                <a:cs typeface="Times New Roman" pitchFamily="18" charset="0"/>
              </a:rPr>
              <a:t>vùng</a:t>
            </a:r>
            <a:r>
              <a:rPr lang="en-US" sz="2800" dirty="0">
                <a:solidFill>
                  <a:srgbClr val="C00000"/>
                </a:solidFill>
                <a:latin typeface="Times New Roman" pitchFamily="18" charset="0"/>
                <a:cs typeface="Times New Roman" pitchFamily="18" charset="0"/>
              </a:rPr>
              <a:t> </a:t>
            </a:r>
            <a:r>
              <a:rPr lang="en-US" sz="2800" dirty="0" err="1">
                <a:solidFill>
                  <a:srgbClr val="C00000"/>
                </a:solidFill>
                <a:latin typeface="Times New Roman" pitchFamily="18" charset="0"/>
                <a:cs typeface="Times New Roman" pitchFamily="18" charset="0"/>
              </a:rPr>
              <a:t>ven</a:t>
            </a:r>
            <a:r>
              <a:rPr lang="en-US" sz="2800" dirty="0">
                <a:solidFill>
                  <a:srgbClr val="C00000"/>
                </a:solidFill>
                <a:latin typeface="Times New Roman" pitchFamily="18" charset="0"/>
                <a:cs typeface="Times New Roman" pitchFamily="18" charset="0"/>
              </a:rPr>
              <a:t> </a:t>
            </a:r>
            <a:r>
              <a:rPr lang="en-US" sz="2800" dirty="0" err="1">
                <a:solidFill>
                  <a:srgbClr val="C00000"/>
                </a:solidFill>
                <a:latin typeface="Times New Roman" pitchFamily="18" charset="0"/>
                <a:cs typeface="Times New Roman" pitchFamily="18" charset="0"/>
              </a:rPr>
              <a:t>biển</a:t>
            </a:r>
            <a:r>
              <a:rPr lang="en-US" sz="2800" dirty="0">
                <a:solidFill>
                  <a:srgbClr val="C00000"/>
                </a:solidFill>
                <a:latin typeface="Times New Roman" pitchFamily="18" charset="0"/>
                <a:cs typeface="Times New Roman" pitchFamily="18" charset="0"/>
              </a:rPr>
              <a:t> </a:t>
            </a:r>
            <a:r>
              <a:rPr lang="en-US" sz="2800" dirty="0" err="1">
                <a:solidFill>
                  <a:srgbClr val="C00000"/>
                </a:solidFill>
                <a:latin typeface="Times New Roman" pitchFamily="18" charset="0"/>
                <a:cs typeface="Times New Roman" pitchFamily="18" charset="0"/>
              </a:rPr>
              <a:t>thuộc</a:t>
            </a:r>
            <a:r>
              <a:rPr lang="en-US" sz="2800" dirty="0">
                <a:solidFill>
                  <a:srgbClr val="C00000"/>
                </a:solidFill>
                <a:latin typeface="Times New Roman" pitchFamily="18" charset="0"/>
                <a:cs typeface="Times New Roman" pitchFamily="18" charset="0"/>
              </a:rPr>
              <a:t> </a:t>
            </a:r>
            <a:r>
              <a:rPr lang="en-US" sz="2800" dirty="0" err="1">
                <a:solidFill>
                  <a:srgbClr val="C00000"/>
                </a:solidFill>
                <a:latin typeface="Times New Roman" pitchFamily="18" charset="0"/>
                <a:cs typeface="Times New Roman" pitchFamily="18" charset="0"/>
              </a:rPr>
              <a:t>các</a:t>
            </a:r>
            <a:r>
              <a:rPr lang="en-US" sz="2800" dirty="0">
                <a:solidFill>
                  <a:srgbClr val="C00000"/>
                </a:solidFill>
                <a:latin typeface="Times New Roman" pitchFamily="18" charset="0"/>
                <a:cs typeface="Times New Roman" pitchFamily="18" charset="0"/>
              </a:rPr>
              <a:t> </a:t>
            </a:r>
            <a:r>
              <a:rPr lang="en-US" sz="2800" dirty="0" err="1">
                <a:solidFill>
                  <a:srgbClr val="C00000"/>
                </a:solidFill>
                <a:latin typeface="Times New Roman" pitchFamily="18" charset="0"/>
                <a:cs typeface="Times New Roman" pitchFamily="18" charset="0"/>
              </a:rPr>
              <a:t>tỉnh</a:t>
            </a:r>
            <a:r>
              <a:rPr lang="en-US" sz="2800" dirty="0">
                <a:solidFill>
                  <a:srgbClr val="C00000"/>
                </a:solidFill>
                <a:latin typeface="Times New Roman" pitchFamily="18" charset="0"/>
                <a:cs typeface="Times New Roman" pitchFamily="18" charset="0"/>
              </a:rPr>
              <a:t> </a:t>
            </a:r>
            <a:r>
              <a:rPr lang="en-US" sz="2800" dirty="0" err="1">
                <a:solidFill>
                  <a:srgbClr val="C00000"/>
                </a:solidFill>
                <a:latin typeface="Times New Roman" pitchFamily="18" charset="0"/>
                <a:cs typeface="Times New Roman" pitchFamily="18" charset="0"/>
              </a:rPr>
              <a:t>Quảng</a:t>
            </a:r>
            <a:r>
              <a:rPr lang="en-US" sz="2800" dirty="0">
                <a:solidFill>
                  <a:srgbClr val="C00000"/>
                </a:solidFill>
                <a:latin typeface="Times New Roman" pitchFamily="18" charset="0"/>
                <a:cs typeface="Times New Roman" pitchFamily="18" charset="0"/>
              </a:rPr>
              <a:t> </a:t>
            </a:r>
            <a:r>
              <a:rPr lang="en-US" sz="2800" dirty="0" err="1">
                <a:solidFill>
                  <a:srgbClr val="C00000"/>
                </a:solidFill>
                <a:latin typeface="Times New Roman" pitchFamily="18" charset="0"/>
                <a:cs typeface="Times New Roman" pitchFamily="18" charset="0"/>
              </a:rPr>
              <a:t>Ninh</a:t>
            </a:r>
            <a:r>
              <a:rPr lang="en-US" sz="2800" dirty="0">
                <a:solidFill>
                  <a:srgbClr val="C00000"/>
                </a:solidFill>
                <a:latin typeface="Times New Roman" pitchFamily="18" charset="0"/>
                <a:cs typeface="Times New Roman" pitchFamily="18" charset="0"/>
              </a:rPr>
              <a:t>, Thanh </a:t>
            </a:r>
            <a:r>
              <a:rPr lang="en-US" sz="2800" dirty="0" err="1">
                <a:solidFill>
                  <a:srgbClr val="C00000"/>
                </a:solidFill>
                <a:latin typeface="Times New Roman" pitchFamily="18" charset="0"/>
                <a:cs typeface="Times New Roman" pitchFamily="18" charset="0"/>
              </a:rPr>
              <a:t>Hóa</a:t>
            </a:r>
            <a:r>
              <a:rPr lang="en-US" sz="2800" dirty="0">
                <a:solidFill>
                  <a:srgbClr val="C00000"/>
                </a:solidFill>
                <a:latin typeface="Times New Roman" pitchFamily="18" charset="0"/>
                <a:cs typeface="Times New Roman" pitchFamily="18" charset="0"/>
              </a:rPr>
              <a:t> </a:t>
            </a:r>
            <a:r>
              <a:rPr lang="en-US" sz="2800" dirty="0" err="1">
                <a:solidFill>
                  <a:srgbClr val="C00000"/>
                </a:solidFill>
                <a:latin typeface="Times New Roman" pitchFamily="18" charset="0"/>
                <a:cs typeface="Times New Roman" pitchFamily="18" charset="0"/>
              </a:rPr>
              <a:t>và</a:t>
            </a:r>
            <a:r>
              <a:rPr lang="en-US" sz="2800" dirty="0">
                <a:solidFill>
                  <a:srgbClr val="C00000"/>
                </a:solidFill>
                <a:latin typeface="Times New Roman" pitchFamily="18" charset="0"/>
                <a:cs typeface="Times New Roman" pitchFamily="18" charset="0"/>
              </a:rPr>
              <a:t> </a:t>
            </a:r>
            <a:r>
              <a:rPr lang="en-US" sz="2800" dirty="0" err="1">
                <a:solidFill>
                  <a:srgbClr val="C00000"/>
                </a:solidFill>
                <a:latin typeface="Times New Roman" pitchFamily="18" charset="0"/>
                <a:cs typeface="Times New Roman" pitchFamily="18" charset="0"/>
              </a:rPr>
              <a:t>Hà</a:t>
            </a:r>
            <a:r>
              <a:rPr lang="en-US" sz="2800" dirty="0">
                <a:solidFill>
                  <a:srgbClr val="C00000"/>
                </a:solidFill>
                <a:latin typeface="Times New Roman" pitchFamily="18" charset="0"/>
                <a:cs typeface="Times New Roman" pitchFamily="18" charset="0"/>
              </a:rPr>
              <a:t> </a:t>
            </a:r>
            <a:r>
              <a:rPr lang="en-US" sz="2800" dirty="0" err="1">
                <a:solidFill>
                  <a:srgbClr val="C00000"/>
                </a:solidFill>
                <a:latin typeface="Times New Roman" pitchFamily="18" charset="0"/>
                <a:cs typeface="Times New Roman" pitchFamily="18" charset="0"/>
              </a:rPr>
              <a:t>Tĩnh</a:t>
            </a:r>
            <a:r>
              <a:rPr lang="en-US" sz="2800" dirty="0">
                <a:solidFill>
                  <a:srgbClr val="C00000"/>
                </a:solidFill>
                <a:latin typeface="Times New Roman" pitchFamily="18" charset="0"/>
                <a:cs typeface="Times New Roman" pitchFamily="18" charset="0"/>
              </a:rPr>
              <a:t> </a:t>
            </a:r>
            <a:r>
              <a:rPr lang="en-US" sz="2800" dirty="0" err="1">
                <a:solidFill>
                  <a:srgbClr val="C00000"/>
                </a:solidFill>
                <a:latin typeface="Times New Roman" pitchFamily="18" charset="0"/>
                <a:cs typeface="Times New Roman" pitchFamily="18" charset="0"/>
              </a:rPr>
              <a:t>ngày</a:t>
            </a:r>
            <a:r>
              <a:rPr lang="en-US" sz="2800" dirty="0">
                <a:solidFill>
                  <a:srgbClr val="C00000"/>
                </a:solidFill>
                <a:latin typeface="Times New Roman" pitchFamily="18" charset="0"/>
                <a:cs typeface="Times New Roman" pitchFamily="18" charset="0"/>
              </a:rPr>
              <a:t> nay.</a:t>
            </a:r>
          </a:p>
          <a:p>
            <a:pPr marL="457200" indent="-457200" algn="just">
              <a:buFontTx/>
              <a:buChar char="-"/>
            </a:pPr>
            <a:r>
              <a:rPr lang="en-US" sz="2800" dirty="0" err="1">
                <a:solidFill>
                  <a:srgbClr val="C00000"/>
                </a:solidFill>
                <a:latin typeface="Times New Roman" pitchFamily="18" charset="0"/>
                <a:cs typeface="Times New Roman" pitchFamily="18" charset="0"/>
              </a:rPr>
              <a:t>Giữ</a:t>
            </a:r>
            <a:r>
              <a:rPr lang="en-US" sz="2800" dirty="0">
                <a:solidFill>
                  <a:srgbClr val="C00000"/>
                </a:solidFill>
                <a:latin typeface="Times New Roman" pitchFamily="18" charset="0"/>
                <a:cs typeface="Times New Roman" pitchFamily="18" charset="0"/>
              </a:rPr>
              <a:t> </a:t>
            </a:r>
            <a:r>
              <a:rPr lang="en-US" sz="2800" dirty="0" err="1">
                <a:solidFill>
                  <a:srgbClr val="C00000"/>
                </a:solidFill>
                <a:latin typeface="Times New Roman" pitchFamily="18" charset="0"/>
                <a:cs typeface="Times New Roman" pitchFamily="18" charset="0"/>
              </a:rPr>
              <a:t>yên</a:t>
            </a:r>
            <a:r>
              <a:rPr lang="en-US" sz="2800" dirty="0">
                <a:solidFill>
                  <a:srgbClr val="C00000"/>
                </a:solidFill>
                <a:latin typeface="Times New Roman" pitchFamily="18" charset="0"/>
                <a:cs typeface="Times New Roman" pitchFamily="18" charset="0"/>
              </a:rPr>
              <a:t> </a:t>
            </a:r>
            <a:r>
              <a:rPr lang="en-US" sz="2800" dirty="0" err="1">
                <a:solidFill>
                  <a:srgbClr val="C00000"/>
                </a:solidFill>
                <a:latin typeface="Times New Roman" pitchFamily="18" charset="0"/>
                <a:cs typeface="Times New Roman" pitchFamily="18" charset="0"/>
              </a:rPr>
              <a:t>biên</a:t>
            </a:r>
            <a:r>
              <a:rPr lang="en-US" sz="2800" dirty="0">
                <a:solidFill>
                  <a:srgbClr val="C00000"/>
                </a:solidFill>
                <a:latin typeface="Times New Roman" pitchFamily="18" charset="0"/>
                <a:cs typeface="Times New Roman" pitchFamily="18" charset="0"/>
              </a:rPr>
              <a:t> </a:t>
            </a:r>
            <a:r>
              <a:rPr lang="en-US" sz="2800" dirty="0" err="1">
                <a:solidFill>
                  <a:srgbClr val="C00000"/>
                </a:solidFill>
                <a:latin typeface="Times New Roman" pitchFamily="18" charset="0"/>
                <a:cs typeface="Times New Roman" pitchFamily="18" charset="0"/>
              </a:rPr>
              <a:t>giới</a:t>
            </a:r>
            <a:r>
              <a:rPr lang="en-US" sz="2800" dirty="0">
                <a:solidFill>
                  <a:srgbClr val="C00000"/>
                </a:solidFill>
                <a:latin typeface="Times New Roman" pitchFamily="18" charset="0"/>
                <a:cs typeface="Times New Roman" pitchFamily="18" charset="0"/>
              </a:rPr>
              <a:t>.</a:t>
            </a:r>
          </a:p>
          <a:p>
            <a:pPr marL="457200" indent="-457200" algn="just">
              <a:buFontTx/>
              <a:buChar char="-"/>
            </a:pPr>
            <a:r>
              <a:rPr lang="en-US" sz="2800" dirty="0" err="1">
                <a:solidFill>
                  <a:srgbClr val="C00000"/>
                </a:solidFill>
                <a:latin typeface="Times New Roman" pitchFamily="18" charset="0"/>
                <a:cs typeface="Times New Roman" pitchFamily="18" charset="0"/>
              </a:rPr>
              <a:t>Giúp</a:t>
            </a:r>
            <a:r>
              <a:rPr lang="en-US" sz="2800" dirty="0">
                <a:solidFill>
                  <a:srgbClr val="C00000"/>
                </a:solidFill>
                <a:latin typeface="Times New Roman" pitchFamily="18" charset="0"/>
                <a:cs typeface="Times New Roman" pitchFamily="18" charset="0"/>
              </a:rPr>
              <a:t> </a:t>
            </a:r>
            <a:r>
              <a:rPr lang="en-US" sz="2800" dirty="0" err="1">
                <a:solidFill>
                  <a:srgbClr val="C00000"/>
                </a:solidFill>
                <a:latin typeface="Times New Roman" pitchFamily="18" charset="0"/>
                <a:cs typeface="Times New Roman" pitchFamily="18" charset="0"/>
              </a:rPr>
              <a:t>vua</a:t>
            </a:r>
            <a:r>
              <a:rPr lang="en-US" sz="2800" dirty="0">
                <a:solidFill>
                  <a:srgbClr val="C00000"/>
                </a:solidFill>
                <a:latin typeface="Times New Roman" pitchFamily="18" charset="0"/>
                <a:cs typeface="Times New Roman" pitchFamily="18" charset="0"/>
              </a:rPr>
              <a:t> ban </a:t>
            </a:r>
            <a:r>
              <a:rPr lang="en-US" sz="2800" dirty="0" err="1">
                <a:solidFill>
                  <a:srgbClr val="C00000"/>
                </a:solidFill>
                <a:latin typeface="Times New Roman" pitchFamily="18" charset="0"/>
                <a:cs typeface="Times New Roman" pitchFamily="18" charset="0"/>
              </a:rPr>
              <a:t>hành</a:t>
            </a:r>
            <a:r>
              <a:rPr lang="en-US" sz="2800" dirty="0">
                <a:solidFill>
                  <a:srgbClr val="C00000"/>
                </a:solidFill>
                <a:latin typeface="Times New Roman" pitchFamily="18" charset="0"/>
                <a:cs typeface="Times New Roman" pitchFamily="18" charset="0"/>
              </a:rPr>
              <a:t> </a:t>
            </a:r>
            <a:r>
              <a:rPr lang="en-US" sz="2800" dirty="0" err="1">
                <a:solidFill>
                  <a:srgbClr val="C00000"/>
                </a:solidFill>
                <a:latin typeface="Times New Roman" pitchFamily="18" charset="0"/>
                <a:cs typeface="Times New Roman" pitchFamily="18" charset="0"/>
              </a:rPr>
              <a:t>luật</a:t>
            </a:r>
            <a:r>
              <a:rPr lang="en-US" sz="2800" dirty="0">
                <a:solidFill>
                  <a:srgbClr val="C00000"/>
                </a:solidFill>
                <a:latin typeface="Times New Roman" pitchFamily="18" charset="0"/>
                <a:cs typeface="Times New Roman" pitchFamily="18" charset="0"/>
              </a:rPr>
              <a:t> </a:t>
            </a:r>
            <a:r>
              <a:rPr lang="en-US" sz="2800" dirty="0" err="1">
                <a:solidFill>
                  <a:srgbClr val="C00000"/>
                </a:solidFill>
                <a:latin typeface="Times New Roman" pitchFamily="18" charset="0"/>
                <a:cs typeface="Times New Roman" pitchFamily="18" charset="0"/>
              </a:rPr>
              <a:t>lệ</a:t>
            </a:r>
            <a:r>
              <a:rPr lang="en-US" sz="2800" dirty="0">
                <a:solidFill>
                  <a:srgbClr val="C00000"/>
                </a:solidFill>
                <a:latin typeface="Times New Roman" pitchFamily="18" charset="0"/>
                <a:cs typeface="Times New Roman" pitchFamily="18" charset="0"/>
              </a:rPr>
              <a:t> </a:t>
            </a:r>
            <a:r>
              <a:rPr lang="en-US" sz="2800" dirty="0" err="1">
                <a:solidFill>
                  <a:srgbClr val="C00000"/>
                </a:solidFill>
                <a:latin typeface="Times New Roman" pitchFamily="18" charset="0"/>
                <a:cs typeface="Times New Roman" pitchFamily="18" charset="0"/>
              </a:rPr>
              <a:t>mới</a:t>
            </a:r>
            <a:r>
              <a:rPr lang="en-US" sz="2800" dirty="0">
                <a:solidFill>
                  <a:srgbClr val="C00000"/>
                </a:solidFill>
                <a:latin typeface="Times New Roman" pitchFamily="18" charset="0"/>
                <a:cs typeface="Times New Roman" pitchFamily="18" charset="0"/>
              </a:rPr>
              <a:t> </a:t>
            </a:r>
            <a:r>
              <a:rPr lang="en-US" sz="2800" dirty="0" err="1">
                <a:solidFill>
                  <a:srgbClr val="C00000"/>
                </a:solidFill>
                <a:latin typeface="Times New Roman" pitchFamily="18" charset="0"/>
                <a:cs typeface="Times New Roman" pitchFamily="18" charset="0"/>
              </a:rPr>
              <a:t>giúp</a:t>
            </a:r>
            <a:r>
              <a:rPr lang="en-US" sz="2800" dirty="0">
                <a:solidFill>
                  <a:srgbClr val="C00000"/>
                </a:solidFill>
                <a:latin typeface="Times New Roman" pitchFamily="18" charset="0"/>
                <a:cs typeface="Times New Roman" pitchFamily="18" charset="0"/>
              </a:rPr>
              <a:t> </a:t>
            </a:r>
            <a:r>
              <a:rPr lang="en-US" sz="2800" dirty="0" err="1">
                <a:solidFill>
                  <a:srgbClr val="C00000"/>
                </a:solidFill>
                <a:latin typeface="Times New Roman" pitchFamily="18" charset="0"/>
                <a:cs typeface="Times New Roman" pitchFamily="18" charset="0"/>
              </a:rPr>
              <a:t>nước</a:t>
            </a:r>
            <a:r>
              <a:rPr lang="en-US" sz="2800" dirty="0">
                <a:solidFill>
                  <a:srgbClr val="C00000"/>
                </a:solidFill>
                <a:latin typeface="Times New Roman" pitchFamily="18" charset="0"/>
                <a:cs typeface="Times New Roman" pitchFamily="18" charset="0"/>
              </a:rPr>
              <a:t> </a:t>
            </a:r>
            <a:r>
              <a:rPr lang="en-US" sz="2800" dirty="0" err="1">
                <a:solidFill>
                  <a:srgbClr val="C00000"/>
                </a:solidFill>
                <a:latin typeface="Times New Roman" pitchFamily="18" charset="0"/>
                <a:cs typeface="Times New Roman" pitchFamily="18" charset="0"/>
              </a:rPr>
              <a:t>Đại</a:t>
            </a:r>
            <a:r>
              <a:rPr lang="en-US" sz="2800" dirty="0">
                <a:solidFill>
                  <a:srgbClr val="C00000"/>
                </a:solidFill>
                <a:latin typeface="Times New Roman" pitchFamily="18" charset="0"/>
                <a:cs typeface="Times New Roman" pitchFamily="18" charset="0"/>
              </a:rPr>
              <a:t> </a:t>
            </a:r>
            <a:r>
              <a:rPr lang="en-US" sz="2800" dirty="0" err="1">
                <a:solidFill>
                  <a:srgbClr val="C00000"/>
                </a:solidFill>
                <a:latin typeface="Times New Roman" pitchFamily="18" charset="0"/>
                <a:cs typeface="Times New Roman" pitchFamily="18" charset="0"/>
              </a:rPr>
              <a:t>Việt</a:t>
            </a:r>
            <a:r>
              <a:rPr lang="en-US" sz="2800" dirty="0">
                <a:solidFill>
                  <a:srgbClr val="C00000"/>
                </a:solidFill>
                <a:latin typeface="Times New Roman" pitchFamily="18" charset="0"/>
                <a:cs typeface="Times New Roman" pitchFamily="18" charset="0"/>
              </a:rPr>
              <a:t> </a:t>
            </a:r>
            <a:r>
              <a:rPr lang="en-US" sz="2800" dirty="0" err="1">
                <a:solidFill>
                  <a:srgbClr val="C00000"/>
                </a:solidFill>
                <a:latin typeface="Times New Roman" pitchFamily="18" charset="0"/>
                <a:cs typeface="Times New Roman" pitchFamily="18" charset="0"/>
              </a:rPr>
              <a:t>đi</a:t>
            </a:r>
            <a:r>
              <a:rPr lang="en-US" sz="2800" dirty="0">
                <a:solidFill>
                  <a:srgbClr val="C00000"/>
                </a:solidFill>
                <a:latin typeface="Times New Roman" pitchFamily="18" charset="0"/>
                <a:cs typeface="Times New Roman" pitchFamily="18" charset="0"/>
              </a:rPr>
              <a:t> </a:t>
            </a:r>
            <a:r>
              <a:rPr lang="en-US" sz="2800" dirty="0" err="1">
                <a:solidFill>
                  <a:srgbClr val="C00000"/>
                </a:solidFill>
                <a:latin typeface="Times New Roman" pitchFamily="18" charset="0"/>
                <a:cs typeface="Times New Roman" pitchFamily="18" charset="0"/>
              </a:rPr>
              <a:t>vào</a:t>
            </a:r>
            <a:r>
              <a:rPr lang="en-US" sz="2800" dirty="0">
                <a:solidFill>
                  <a:srgbClr val="C00000"/>
                </a:solidFill>
                <a:latin typeface="Times New Roman" pitchFamily="18" charset="0"/>
                <a:cs typeface="Times New Roman" pitchFamily="18" charset="0"/>
              </a:rPr>
              <a:t> </a:t>
            </a:r>
            <a:r>
              <a:rPr lang="en-US" sz="2800" dirty="0" err="1">
                <a:solidFill>
                  <a:srgbClr val="C00000"/>
                </a:solidFill>
                <a:latin typeface="Times New Roman" pitchFamily="18" charset="0"/>
                <a:cs typeface="Times New Roman" pitchFamily="18" charset="0"/>
              </a:rPr>
              <a:t>trật</a:t>
            </a:r>
            <a:r>
              <a:rPr lang="en-US" sz="2800" dirty="0">
                <a:solidFill>
                  <a:srgbClr val="C00000"/>
                </a:solidFill>
                <a:latin typeface="Times New Roman" pitchFamily="18" charset="0"/>
                <a:cs typeface="Times New Roman" pitchFamily="18" charset="0"/>
              </a:rPr>
              <a:t> </a:t>
            </a:r>
            <a:r>
              <a:rPr lang="en-US" sz="2800" dirty="0" err="1">
                <a:solidFill>
                  <a:srgbClr val="C00000"/>
                </a:solidFill>
                <a:latin typeface="Times New Roman" pitchFamily="18" charset="0"/>
                <a:cs typeface="Times New Roman" pitchFamily="18" charset="0"/>
              </a:rPr>
              <a:t>tự</a:t>
            </a:r>
            <a:r>
              <a:rPr lang="en-US" sz="2800" dirty="0">
                <a:solidFill>
                  <a:srgbClr val="C00000"/>
                </a:solidFill>
                <a:latin typeface="Times New Roman" pitchFamily="18" charset="0"/>
                <a:cs typeface="Times New Roman" pitchFamily="18" charset="0"/>
              </a:rPr>
              <a:t>.</a:t>
            </a:r>
          </a:p>
        </p:txBody>
      </p:sp>
    </p:spTree>
    <p:extLst>
      <p:ext uri="{BB962C8B-B14F-4D97-AF65-F5344CB8AC3E}">
        <p14:creationId xmlns:p14="http://schemas.microsoft.com/office/powerpoint/2010/main" val="3709181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73D77DE1-B56D-47C5-A184-DF8EF3A69554}"/>
              </a:ext>
            </a:extLst>
          </p:cNvPr>
          <p:cNvPicPr>
            <a:picLocks noChangeAspect="1"/>
          </p:cNvPicPr>
          <p:nvPr/>
        </p:nvPicPr>
        <p:blipFill>
          <a:blip r:embed="rId3"/>
          <a:stretch>
            <a:fillRect/>
          </a:stretch>
        </p:blipFill>
        <p:spPr>
          <a:xfrm>
            <a:off x="0" y="0"/>
            <a:ext cx="9144000" cy="6857999"/>
          </a:xfrm>
          <a:prstGeom prst="rect">
            <a:avLst/>
          </a:prstGeom>
        </p:spPr>
      </p:pic>
      <p:sp>
        <p:nvSpPr>
          <p:cNvPr id="2" name="Title 1">
            <a:extLst>
              <a:ext uri="{FF2B5EF4-FFF2-40B4-BE49-F238E27FC236}">
                <a16:creationId xmlns="" xmlns:a16="http://schemas.microsoft.com/office/drawing/2014/main" id="{D7E52F88-8E50-4607-B446-A9B5F3E547FB}"/>
              </a:ext>
            </a:extLst>
          </p:cNvPr>
          <p:cNvSpPr>
            <a:spLocks noGrp="1"/>
          </p:cNvSpPr>
          <p:nvPr>
            <p:ph type="title"/>
          </p:nvPr>
        </p:nvSpPr>
        <p:spPr>
          <a:xfrm>
            <a:off x="640682" y="681037"/>
            <a:ext cx="7886700" cy="1325563"/>
          </a:xfrm>
        </p:spPr>
        <p:txBody>
          <a:bodyPr/>
          <a:lstStyle/>
          <a:p>
            <a:r>
              <a:rPr lang="en-US" dirty="0"/>
              <a:t>Video: </a:t>
            </a:r>
            <a:r>
              <a:rPr lang="en-US" dirty="0" err="1"/>
              <a:t>Thái</a:t>
            </a:r>
            <a:r>
              <a:rPr lang="en-US" dirty="0"/>
              <a:t> </a:t>
            </a:r>
            <a:r>
              <a:rPr lang="en-US" dirty="0" err="1"/>
              <a:t>úy</a:t>
            </a:r>
            <a:r>
              <a:rPr lang="en-US" dirty="0"/>
              <a:t> </a:t>
            </a:r>
            <a:r>
              <a:rPr lang="en-US" dirty="0" err="1"/>
              <a:t>Tô</a:t>
            </a:r>
            <a:r>
              <a:rPr lang="en-US" dirty="0"/>
              <a:t> </a:t>
            </a:r>
            <a:r>
              <a:rPr lang="en-US" dirty="0" err="1"/>
              <a:t>Hiến</a:t>
            </a:r>
            <a:r>
              <a:rPr lang="en-US" dirty="0"/>
              <a:t> </a:t>
            </a:r>
            <a:r>
              <a:rPr lang="en-US" dirty="0" err="1"/>
              <a:t>Thành</a:t>
            </a:r>
            <a:endParaRPr lang="vi-VN" dirty="0"/>
          </a:p>
        </p:txBody>
      </p:sp>
      <p:sp>
        <p:nvSpPr>
          <p:cNvPr id="7" name="Content Placeholder 6">
            <a:extLst>
              <a:ext uri="{FF2B5EF4-FFF2-40B4-BE49-F238E27FC236}">
                <a16:creationId xmlns="" xmlns:a16="http://schemas.microsoft.com/office/drawing/2014/main" id="{073820D4-69EA-46C4-A322-E42C4FF27BA9}"/>
              </a:ext>
            </a:extLst>
          </p:cNvPr>
          <p:cNvSpPr>
            <a:spLocks noGrp="1"/>
          </p:cNvSpPr>
          <p:nvPr>
            <p:ph idx="1"/>
          </p:nvPr>
        </p:nvSpPr>
        <p:spPr/>
        <p:txBody>
          <a:bodyPr/>
          <a:lstStyle/>
          <a:p>
            <a:endParaRPr lang="vi-VN" dirty="0"/>
          </a:p>
        </p:txBody>
      </p:sp>
    </p:spTree>
    <p:extLst>
      <p:ext uri="{BB962C8B-B14F-4D97-AF65-F5344CB8AC3E}">
        <p14:creationId xmlns:p14="http://schemas.microsoft.com/office/powerpoint/2010/main" val="404112355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C41C1E1-9249-4D37-8EA2-DEEB675AB6D4}"/>
              </a:ext>
            </a:extLst>
          </p:cNvPr>
          <p:cNvSpPr>
            <a:spLocks noGrp="1"/>
          </p:cNvSpPr>
          <p:nvPr>
            <p:ph type="title"/>
          </p:nvPr>
        </p:nvSpPr>
        <p:spPr/>
        <p:txBody>
          <a:bodyPr/>
          <a:lstStyle/>
          <a:p>
            <a:endParaRPr lang="vi-VN"/>
          </a:p>
        </p:txBody>
      </p:sp>
      <p:sp>
        <p:nvSpPr>
          <p:cNvPr id="3" name="Content Placeholder 2">
            <a:extLst>
              <a:ext uri="{FF2B5EF4-FFF2-40B4-BE49-F238E27FC236}">
                <a16:creationId xmlns="" xmlns:a16="http://schemas.microsoft.com/office/drawing/2014/main" id="{3EBC7CE6-8779-4DDC-B5BF-368ECC7B051E}"/>
              </a:ext>
            </a:extLst>
          </p:cNvPr>
          <p:cNvSpPr>
            <a:spLocks noGrp="1"/>
          </p:cNvSpPr>
          <p:nvPr>
            <p:ph idx="1"/>
          </p:nvPr>
        </p:nvSpPr>
        <p:spPr/>
        <p:txBody>
          <a:bodyPr/>
          <a:lstStyle/>
          <a:p>
            <a:endParaRPr lang="vi-VN"/>
          </a:p>
        </p:txBody>
      </p:sp>
      <p:pic>
        <p:nvPicPr>
          <p:cNvPr id="4" name="Picture 3">
            <a:extLst>
              <a:ext uri="{FF2B5EF4-FFF2-40B4-BE49-F238E27FC236}">
                <a16:creationId xmlns="" xmlns:a16="http://schemas.microsoft.com/office/drawing/2014/main" id="{1C7E4FEE-DFAF-4DF4-9F1B-8CC0DF64B935}"/>
              </a:ext>
            </a:extLst>
          </p:cNvPr>
          <p:cNvPicPr>
            <a:picLocks noChangeAspect="1"/>
          </p:cNvPicPr>
          <p:nvPr/>
        </p:nvPicPr>
        <p:blipFill>
          <a:blip r:embed="rId2"/>
          <a:stretch>
            <a:fillRect/>
          </a:stretch>
        </p:blipFill>
        <p:spPr>
          <a:xfrm>
            <a:off x="0" y="0"/>
            <a:ext cx="9144000" cy="6858000"/>
          </a:xfrm>
          <a:prstGeom prst="rect">
            <a:avLst/>
          </a:prstGeom>
        </p:spPr>
      </p:pic>
      <p:sp>
        <p:nvSpPr>
          <p:cNvPr id="5" name="Rectangle 4">
            <a:extLst>
              <a:ext uri="{FF2B5EF4-FFF2-40B4-BE49-F238E27FC236}">
                <a16:creationId xmlns="" xmlns:a16="http://schemas.microsoft.com/office/drawing/2014/main" id="{FC9F735F-D1B4-491A-BC97-B2D8DA9FB619}"/>
              </a:ext>
            </a:extLst>
          </p:cNvPr>
          <p:cNvSpPr/>
          <p:nvPr/>
        </p:nvSpPr>
        <p:spPr>
          <a:xfrm>
            <a:off x="1181100" y="1371600"/>
            <a:ext cx="6781800" cy="2362200"/>
          </a:xfrm>
          <a:prstGeom prst="rect">
            <a:avLst/>
          </a:prstGeom>
          <a:no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vi-VN" sz="3200" dirty="0">
                <a:latin typeface="Times New Roman" pitchFamily="18" charset="0"/>
                <a:cs typeface="Times New Roman" pitchFamily="18" charset="0"/>
              </a:rPr>
              <a:t>Kể về những tấm gương chính trực trong lịch sử mà em biết. </a:t>
            </a:r>
            <a:endParaRPr lang="en-US" sz="3200" b="1" i="1" dirty="0">
              <a:latin typeface="Times New Roman" pitchFamily="18" charset="0"/>
              <a:cs typeface="Times New Roman" pitchFamily="18" charset="0"/>
            </a:endParaRPr>
          </a:p>
        </p:txBody>
      </p:sp>
    </p:spTree>
    <p:extLst>
      <p:ext uri="{BB962C8B-B14F-4D97-AF65-F5344CB8AC3E}">
        <p14:creationId xmlns:p14="http://schemas.microsoft.com/office/powerpoint/2010/main" val="3856006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BE4B7948-D657-474E-AC87-8415E41753F4}"/>
              </a:ext>
            </a:extLst>
          </p:cNvPr>
          <p:cNvPicPr>
            <a:picLocks noChangeAspect="1"/>
          </p:cNvPicPr>
          <p:nvPr/>
        </p:nvPicPr>
        <p:blipFill>
          <a:blip r:embed="rId3"/>
          <a:stretch>
            <a:fillRect/>
          </a:stretch>
        </p:blipFill>
        <p:spPr>
          <a:xfrm>
            <a:off x="0" y="0"/>
            <a:ext cx="9144000" cy="7848600"/>
          </a:xfrm>
          <a:prstGeom prst="rect">
            <a:avLst/>
          </a:prstGeom>
        </p:spPr>
      </p:pic>
      <p:sp>
        <p:nvSpPr>
          <p:cNvPr id="6" name="Content Placeholder 5">
            <a:extLst>
              <a:ext uri="{FF2B5EF4-FFF2-40B4-BE49-F238E27FC236}">
                <a16:creationId xmlns="" xmlns:a16="http://schemas.microsoft.com/office/drawing/2014/main" id="{30304B29-7259-4D88-94AC-785D6035B525}"/>
              </a:ext>
            </a:extLst>
          </p:cNvPr>
          <p:cNvSpPr>
            <a:spLocks noGrp="1"/>
          </p:cNvSpPr>
          <p:nvPr>
            <p:ph idx="1"/>
          </p:nvPr>
        </p:nvSpPr>
        <p:spPr>
          <a:xfrm>
            <a:off x="693822" y="5862638"/>
            <a:ext cx="7886700" cy="690562"/>
          </a:xfrm>
          <a:prstGeom prst="rect">
            <a:avLst/>
          </a:prstGeom>
          <a:noFill/>
          <a:ln>
            <a:noFill/>
          </a:ln>
        </p:spPr>
        <p:style>
          <a:lnRef idx="1">
            <a:schemeClr val="accent6"/>
          </a:lnRef>
          <a:fillRef idx="2">
            <a:schemeClr val="accent6"/>
          </a:fillRef>
          <a:effectRef idx="1">
            <a:schemeClr val="accent6"/>
          </a:effectRef>
          <a:fontRef idx="minor">
            <a:schemeClr val="dk1"/>
          </a:fontRef>
        </p:style>
        <p:txBody>
          <a:bodyPr rtlCol="0" anchor="ctr"/>
          <a:lstStyle/>
          <a:p>
            <a:pPr marL="0" indent="0" algn="ctr">
              <a:buNone/>
            </a:pPr>
            <a:r>
              <a:rPr lang="vi-VN" sz="3600" b="1" i="1" dirty="0">
                <a:latin typeface="Times New Roman" pitchFamily="18" charset="0"/>
                <a:cs typeface="Times New Roman" pitchFamily="18" charset="0"/>
              </a:rPr>
              <a:t>Trần Thủ Độ - </a:t>
            </a:r>
            <a:r>
              <a:rPr lang="vi-VN" sz="3600" dirty="0">
                <a:solidFill>
                  <a:srgbClr val="050505"/>
                </a:solidFill>
                <a:latin typeface="Times New Roman" panose="02020603050405020304" pitchFamily="18" charset="0"/>
                <a:cs typeface="Times New Roman" panose="02020603050405020304" pitchFamily="18" charset="0"/>
              </a:rPr>
              <a:t>không vì tình riêng mà làm sai phép nước</a:t>
            </a:r>
            <a:endParaRPr lang="en-US" sz="3600" b="1" i="1" dirty="0">
              <a:latin typeface="Times New Roman" pitchFamily="18" charset="0"/>
              <a:cs typeface="Times New Roman" pitchFamily="18" charset="0"/>
            </a:endParaRPr>
          </a:p>
        </p:txBody>
      </p:sp>
      <p:sp>
        <p:nvSpPr>
          <p:cNvPr id="2" name="AutoShape 2" descr="Trang chủ - Làng Việt">
            <a:extLst>
              <a:ext uri="{FF2B5EF4-FFF2-40B4-BE49-F238E27FC236}">
                <a16:creationId xmlns="" xmlns:a16="http://schemas.microsoft.com/office/drawing/2014/main" id="{795BAF0E-7568-4A72-8BBD-732D0B312BA4}"/>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vi-VN"/>
          </a:p>
        </p:txBody>
      </p:sp>
      <p:pic>
        <p:nvPicPr>
          <p:cNvPr id="3" name="Picture 2">
            <a:extLst>
              <a:ext uri="{FF2B5EF4-FFF2-40B4-BE49-F238E27FC236}">
                <a16:creationId xmlns="" xmlns:a16="http://schemas.microsoft.com/office/drawing/2014/main" id="{ED9E46D7-3382-42ED-9F7A-8FD0C762A250}"/>
              </a:ext>
            </a:extLst>
          </p:cNvPr>
          <p:cNvPicPr>
            <a:picLocks noChangeAspect="1"/>
          </p:cNvPicPr>
          <p:nvPr/>
        </p:nvPicPr>
        <p:blipFill>
          <a:blip r:embed="rId4"/>
          <a:stretch>
            <a:fillRect/>
          </a:stretch>
        </p:blipFill>
        <p:spPr>
          <a:xfrm>
            <a:off x="2552700" y="838200"/>
            <a:ext cx="3733800" cy="4876800"/>
          </a:xfrm>
          <a:prstGeom prst="rect">
            <a:avLst/>
          </a:prstGeom>
        </p:spPr>
      </p:pic>
    </p:spTree>
    <p:extLst>
      <p:ext uri="{BB962C8B-B14F-4D97-AF65-F5344CB8AC3E}">
        <p14:creationId xmlns:p14="http://schemas.microsoft.com/office/powerpoint/2010/main" val="2448834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BE4B7948-D657-474E-AC87-8415E41753F4}"/>
              </a:ext>
            </a:extLst>
          </p:cNvPr>
          <p:cNvPicPr>
            <a:picLocks noChangeAspect="1"/>
          </p:cNvPicPr>
          <p:nvPr/>
        </p:nvPicPr>
        <p:blipFill>
          <a:blip r:embed="rId3"/>
          <a:stretch>
            <a:fillRect/>
          </a:stretch>
        </p:blipFill>
        <p:spPr>
          <a:xfrm>
            <a:off x="0" y="0"/>
            <a:ext cx="9144000" cy="7848600"/>
          </a:xfrm>
          <a:prstGeom prst="rect">
            <a:avLst/>
          </a:prstGeom>
        </p:spPr>
      </p:pic>
      <p:sp>
        <p:nvSpPr>
          <p:cNvPr id="6" name="Content Placeholder 5">
            <a:extLst>
              <a:ext uri="{FF2B5EF4-FFF2-40B4-BE49-F238E27FC236}">
                <a16:creationId xmlns="" xmlns:a16="http://schemas.microsoft.com/office/drawing/2014/main" id="{30304B29-7259-4D88-94AC-785D6035B525}"/>
              </a:ext>
            </a:extLst>
          </p:cNvPr>
          <p:cNvSpPr>
            <a:spLocks noGrp="1"/>
          </p:cNvSpPr>
          <p:nvPr>
            <p:ph idx="1"/>
          </p:nvPr>
        </p:nvSpPr>
        <p:spPr>
          <a:xfrm>
            <a:off x="693822" y="5862638"/>
            <a:ext cx="7886700" cy="690562"/>
          </a:xfrm>
          <a:prstGeom prst="rect">
            <a:avLst/>
          </a:prstGeom>
          <a:noFill/>
          <a:ln>
            <a:noFill/>
          </a:ln>
        </p:spPr>
        <p:style>
          <a:lnRef idx="1">
            <a:schemeClr val="accent6"/>
          </a:lnRef>
          <a:fillRef idx="2">
            <a:schemeClr val="accent6"/>
          </a:fillRef>
          <a:effectRef idx="1">
            <a:schemeClr val="accent6"/>
          </a:effectRef>
          <a:fontRef idx="minor">
            <a:schemeClr val="dk1"/>
          </a:fontRef>
        </p:style>
        <p:txBody>
          <a:bodyPr rtlCol="0" anchor="ctr"/>
          <a:lstStyle/>
          <a:p>
            <a:pPr marL="0" indent="0" algn="ctr">
              <a:buNone/>
            </a:pPr>
            <a:r>
              <a:rPr lang="vi-VN" sz="3600" b="1" i="1" dirty="0">
                <a:latin typeface="Times New Roman" pitchFamily="18" charset="0"/>
                <a:cs typeface="Times New Roman" pitchFamily="18" charset="0"/>
              </a:rPr>
              <a:t>Chu Văn An - </a:t>
            </a:r>
            <a:r>
              <a:rPr lang="vi-VN" sz="3600" dirty="0">
                <a:solidFill>
                  <a:srgbClr val="050505"/>
                </a:solidFill>
                <a:latin typeface="Times New Roman" panose="02020603050405020304" pitchFamily="18" charset="0"/>
                <a:cs typeface="Times New Roman" panose="02020603050405020304" pitchFamily="18" charset="0"/>
              </a:rPr>
              <a:t>dâng sớ Thất trảm </a:t>
            </a:r>
            <a:endParaRPr lang="en-US" sz="3600" b="1" i="1" dirty="0">
              <a:latin typeface="Times New Roman" pitchFamily="18" charset="0"/>
              <a:cs typeface="Times New Roman" pitchFamily="18" charset="0"/>
            </a:endParaRPr>
          </a:p>
        </p:txBody>
      </p:sp>
      <p:pic>
        <p:nvPicPr>
          <p:cNvPr id="7" name="Picture 6">
            <a:extLst>
              <a:ext uri="{FF2B5EF4-FFF2-40B4-BE49-F238E27FC236}">
                <a16:creationId xmlns="" xmlns:a16="http://schemas.microsoft.com/office/drawing/2014/main" id="{1563CF48-D331-4DAA-B5BD-DF1456653DDA}"/>
              </a:ext>
            </a:extLst>
          </p:cNvPr>
          <p:cNvPicPr>
            <a:picLocks noChangeAspect="1"/>
          </p:cNvPicPr>
          <p:nvPr/>
        </p:nvPicPr>
        <p:blipFill>
          <a:blip r:embed="rId4"/>
          <a:stretch>
            <a:fillRect/>
          </a:stretch>
        </p:blipFill>
        <p:spPr>
          <a:xfrm>
            <a:off x="2819400" y="685800"/>
            <a:ext cx="3477158" cy="5238918"/>
          </a:xfrm>
          <a:prstGeom prst="rect">
            <a:avLst/>
          </a:prstGeom>
        </p:spPr>
      </p:pic>
    </p:spTree>
    <p:extLst>
      <p:ext uri="{BB962C8B-B14F-4D97-AF65-F5344CB8AC3E}">
        <p14:creationId xmlns:p14="http://schemas.microsoft.com/office/powerpoint/2010/main" val="3451666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l="4311" t="5746" r="4311" b="4597"/>
          <a:stretch>
            <a:fillRect/>
          </a:stretch>
        </p:blipFill>
        <p:spPr bwMode="auto">
          <a:xfrm>
            <a:off x="0" y="0"/>
            <a:ext cx="9296400" cy="6858000"/>
          </a:xfrm>
          <a:prstGeom prst="rect">
            <a:avLst/>
          </a:prstGeom>
          <a:gradFill rotWithShape="1">
            <a:gsLst>
              <a:gs pos="0">
                <a:srgbClr val="0000FF"/>
              </a:gs>
              <a:gs pos="100000">
                <a:schemeClr val="bg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pic>
      <p:grpSp>
        <p:nvGrpSpPr>
          <p:cNvPr id="5" name="vong quay"/>
          <p:cNvGrpSpPr>
            <a:grpSpLocks/>
          </p:cNvGrpSpPr>
          <p:nvPr/>
        </p:nvGrpSpPr>
        <p:grpSpPr bwMode="auto">
          <a:xfrm>
            <a:off x="3689351" y="1063625"/>
            <a:ext cx="4640263" cy="5006976"/>
            <a:chOff x="5483748" y="272278"/>
            <a:chExt cx="5834378" cy="5828280"/>
          </a:xfrm>
        </p:grpSpPr>
        <p:pic>
          <p:nvPicPr>
            <p:cNvPr id="4132"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483748" y="272278"/>
              <a:ext cx="5834378" cy="5828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33" name="TextBox 8"/>
            <p:cNvSpPr txBox="1">
              <a:spLocks noChangeArrowheads="1"/>
            </p:cNvSpPr>
            <p:nvPr/>
          </p:nvSpPr>
          <p:spPr bwMode="auto">
            <a:xfrm rot="14949661">
              <a:off x="6532858" y="1141531"/>
              <a:ext cx="2236337" cy="735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r>
                <a:rPr lang="vi-VN" sz="3200" b="1">
                  <a:solidFill>
                    <a:srgbClr val="1E0F8D"/>
                  </a:solidFill>
                  <a:latin typeface=".VnAvant"/>
                </a:rPr>
                <a:t>5</a:t>
              </a:r>
              <a:endParaRPr lang="en-US" sz="3200" b="1">
                <a:solidFill>
                  <a:srgbClr val="1E0F8D"/>
                </a:solidFill>
                <a:latin typeface=".VnAvant"/>
              </a:endParaRPr>
            </a:p>
          </p:txBody>
        </p:sp>
        <p:sp>
          <p:nvSpPr>
            <p:cNvPr id="4134" name="TextBox 9"/>
            <p:cNvSpPr txBox="1">
              <a:spLocks noChangeArrowheads="1"/>
            </p:cNvSpPr>
            <p:nvPr/>
          </p:nvSpPr>
          <p:spPr bwMode="auto">
            <a:xfrm rot="12232592">
              <a:off x="5771289" y="2245593"/>
              <a:ext cx="2025648" cy="57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vi-VN" sz="3200" b="1">
                  <a:solidFill>
                    <a:srgbClr val="FFFFFF"/>
                  </a:solidFill>
                  <a:latin typeface="Tahoma" pitchFamily="34" charset="0"/>
                  <a:cs typeface="Tahoma" pitchFamily="34" charset="0"/>
                </a:rPr>
                <a:t>4</a:t>
              </a:r>
            </a:p>
          </p:txBody>
        </p:sp>
        <p:sp>
          <p:nvSpPr>
            <p:cNvPr id="4135" name="TextBox 10"/>
            <p:cNvSpPr txBox="1">
              <a:spLocks noChangeArrowheads="1"/>
            </p:cNvSpPr>
            <p:nvPr/>
          </p:nvSpPr>
          <p:spPr bwMode="auto">
            <a:xfrm rot="17590276">
              <a:off x="7894273" y="1142624"/>
              <a:ext cx="2436453" cy="696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vi-VN" sz="3000" b="1">
                  <a:solidFill>
                    <a:srgbClr val="FF0000"/>
                  </a:solidFill>
                  <a:latin typeface="Tahoma" pitchFamily="34" charset="0"/>
                  <a:cs typeface="Tahoma" pitchFamily="34" charset="0"/>
                </a:rPr>
                <a:t>3</a:t>
              </a:r>
            </a:p>
          </p:txBody>
        </p:sp>
        <p:sp>
          <p:nvSpPr>
            <p:cNvPr id="4136" name="TextBox 11"/>
            <p:cNvSpPr txBox="1">
              <a:spLocks noChangeArrowheads="1"/>
            </p:cNvSpPr>
            <p:nvPr/>
          </p:nvSpPr>
          <p:spPr bwMode="auto">
            <a:xfrm rot="19224751">
              <a:off x="9624992" y="2260825"/>
              <a:ext cx="783803" cy="548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vi-VN" sz="3000" b="1">
                  <a:solidFill>
                    <a:srgbClr val="000000"/>
                  </a:solidFill>
                  <a:latin typeface="Tahoma" pitchFamily="34" charset="0"/>
                  <a:cs typeface="Tahoma" pitchFamily="34" charset="0"/>
                </a:rPr>
                <a:t>2</a:t>
              </a:r>
            </a:p>
          </p:txBody>
        </p:sp>
        <p:sp>
          <p:nvSpPr>
            <p:cNvPr id="4137" name="TextBox 16"/>
            <p:cNvSpPr txBox="1">
              <a:spLocks noChangeArrowheads="1"/>
            </p:cNvSpPr>
            <p:nvPr/>
          </p:nvSpPr>
          <p:spPr bwMode="auto">
            <a:xfrm rot="3786121">
              <a:off x="5706771" y="3635764"/>
              <a:ext cx="1317218" cy="735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vi-VN" sz="3200" b="1">
                  <a:solidFill>
                    <a:srgbClr val="000000"/>
                  </a:solidFill>
                  <a:latin typeface="Tahoma" pitchFamily="34" charset="0"/>
                  <a:cs typeface="Tahoma" pitchFamily="34" charset="0"/>
                </a:rPr>
                <a:t>6</a:t>
              </a:r>
            </a:p>
          </p:txBody>
        </p:sp>
        <p:sp>
          <p:nvSpPr>
            <p:cNvPr id="4138" name="TextBox 18"/>
            <p:cNvSpPr txBox="1">
              <a:spLocks noChangeArrowheads="1"/>
            </p:cNvSpPr>
            <p:nvPr/>
          </p:nvSpPr>
          <p:spPr bwMode="auto">
            <a:xfrm rot="1203676">
              <a:off x="6852713" y="4430637"/>
              <a:ext cx="1356437" cy="57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r>
                <a:rPr lang="vi-VN" sz="3200" b="1">
                  <a:solidFill>
                    <a:srgbClr val="FFFF00"/>
                  </a:solidFill>
                  <a:latin typeface="Tahoma" pitchFamily="34" charset="0"/>
                  <a:cs typeface="Tahoma" pitchFamily="34" charset="0"/>
                </a:rPr>
                <a:t>7</a:t>
              </a:r>
            </a:p>
          </p:txBody>
        </p:sp>
        <p:sp>
          <p:nvSpPr>
            <p:cNvPr id="4139" name="TextBox 19"/>
            <p:cNvSpPr txBox="1">
              <a:spLocks noChangeArrowheads="1"/>
            </p:cNvSpPr>
            <p:nvPr/>
          </p:nvSpPr>
          <p:spPr bwMode="auto">
            <a:xfrm rot="20203319">
              <a:off x="8616167" y="4665433"/>
              <a:ext cx="1085271" cy="57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r>
                <a:rPr lang="vi-VN" sz="3200" b="1">
                  <a:solidFill>
                    <a:srgbClr val="000000"/>
                  </a:solidFill>
                  <a:latin typeface="Tahoma" pitchFamily="34" charset="0"/>
                  <a:cs typeface="Tahoma" pitchFamily="34" charset="0"/>
                </a:rPr>
                <a:t>8</a:t>
              </a:r>
            </a:p>
          </p:txBody>
        </p:sp>
        <p:sp>
          <p:nvSpPr>
            <p:cNvPr id="4140" name="TextBox 20"/>
            <p:cNvSpPr txBox="1">
              <a:spLocks noChangeArrowheads="1"/>
            </p:cNvSpPr>
            <p:nvPr/>
          </p:nvSpPr>
          <p:spPr bwMode="auto">
            <a:xfrm rot="18102082">
              <a:off x="9775871" y="3585699"/>
              <a:ext cx="1242678" cy="735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r>
                <a:rPr lang="vi-VN" sz="3200" b="1">
                  <a:solidFill>
                    <a:srgbClr val="1E0F8D"/>
                  </a:solidFill>
                  <a:latin typeface=".VnAvant"/>
                </a:rPr>
                <a:t>9</a:t>
              </a:r>
              <a:endParaRPr lang="en-US" sz="3200" b="1">
                <a:solidFill>
                  <a:srgbClr val="1E0F8D"/>
                </a:solidFill>
                <a:latin typeface=".VnAvant"/>
              </a:endParaRPr>
            </a:p>
          </p:txBody>
        </p:sp>
      </p:grpSp>
      <p:sp>
        <p:nvSpPr>
          <p:cNvPr id="23" name="Isosceles Triangle 22"/>
          <p:cNvSpPr/>
          <p:nvPr/>
        </p:nvSpPr>
        <p:spPr>
          <a:xfrm rot="16200000">
            <a:off x="8054711" y="2496345"/>
            <a:ext cx="605367" cy="989012"/>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vi-VN">
              <a:solidFill>
                <a:prstClr val="white"/>
              </a:solidFill>
            </a:endParaRPr>
          </a:p>
        </p:txBody>
      </p:sp>
      <p:sp>
        <p:nvSpPr>
          <p:cNvPr id="25" name="quay dung"/>
          <p:cNvSpPr/>
          <p:nvPr/>
        </p:nvSpPr>
        <p:spPr>
          <a:xfrm>
            <a:off x="7315200" y="5867400"/>
            <a:ext cx="2027238" cy="848784"/>
          </a:xfrm>
          <a:prstGeom prst="round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2400" b="1" dirty="0">
                <a:solidFill>
                  <a:prstClr val="white"/>
                </a:solidFill>
                <a:latin typeface="Tahoma" panose="020B0604030504040204" pitchFamily="34" charset="0"/>
                <a:ea typeface="Tahoma" panose="020B0604030504040204" pitchFamily="34" charset="0"/>
                <a:cs typeface="Tahoma" panose="020B0604030504040204" pitchFamily="34" charset="0"/>
              </a:rPr>
              <a:t>QUAY</a:t>
            </a:r>
            <a:endParaRPr lang="vi-VN" sz="24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41" name="Rectangle 40"/>
          <p:cNvSpPr/>
          <p:nvPr/>
        </p:nvSpPr>
        <p:spPr>
          <a:xfrm>
            <a:off x="228604" y="609604"/>
            <a:ext cx="3472425" cy="1323439"/>
          </a:xfrm>
          <a:prstGeom prst="rect">
            <a:avLst/>
          </a:prstGeom>
          <a:noFill/>
        </p:spPr>
        <p:txBody>
          <a:bodyPr wrap="none">
            <a:spAutoFit/>
          </a:bodyPr>
          <a:lstStyle/>
          <a:p>
            <a:pPr algn="ctr" eaLnBrk="1" fontAlgn="auto" hangingPunct="1">
              <a:spcBef>
                <a:spcPts val="0"/>
              </a:spcBef>
              <a:spcAft>
                <a:spcPts val="0"/>
              </a:spcAft>
              <a:defRPr/>
            </a:pPr>
            <a:r>
              <a:rPr lang="en-US" sz="4000" b="1" dirty="0">
                <a:ln w="6600">
                  <a:solidFill>
                    <a:srgbClr val="ED7D31"/>
                  </a:solidFill>
                  <a:prstDash val="solid"/>
                </a:ln>
                <a:solidFill>
                  <a:srgbClr val="FF0000"/>
                </a:solidFill>
                <a:effectLst>
                  <a:outerShdw dist="38100" dir="2700000" algn="tl" rotWithShape="0">
                    <a:srgbClr val="ED7D31"/>
                  </a:outerShdw>
                </a:effectLst>
                <a:latin typeface="Tahoma" panose="020B0604030504040204" pitchFamily="34" charset="0"/>
                <a:ea typeface="Tahoma" panose="020B0604030504040204" pitchFamily="34" charset="0"/>
                <a:cs typeface="Tahoma" panose="020B0604030504040204" pitchFamily="34" charset="0"/>
              </a:rPr>
              <a:t>VÒNG QUAY </a:t>
            </a:r>
          </a:p>
          <a:p>
            <a:pPr algn="ctr" eaLnBrk="1" fontAlgn="auto" hangingPunct="1">
              <a:spcBef>
                <a:spcPts val="0"/>
              </a:spcBef>
              <a:spcAft>
                <a:spcPts val="0"/>
              </a:spcAft>
              <a:defRPr/>
            </a:pPr>
            <a:r>
              <a:rPr lang="vi-VN" sz="4000" b="1" dirty="0">
                <a:ln w="6600">
                  <a:solidFill>
                    <a:srgbClr val="ED7D31"/>
                  </a:solidFill>
                  <a:prstDash val="solid"/>
                </a:ln>
                <a:solidFill>
                  <a:srgbClr val="FF0000"/>
                </a:solidFill>
                <a:effectLst>
                  <a:outerShdw dist="38100" dir="2700000" algn="tl" rotWithShape="0">
                    <a:srgbClr val="ED7D31"/>
                  </a:outerShdw>
                </a:effectLst>
                <a:latin typeface="Tahoma" panose="020B0604030504040204" pitchFamily="34" charset="0"/>
                <a:ea typeface="Tahoma" panose="020B0604030504040204" pitchFamily="34" charset="0"/>
                <a:cs typeface="Tahoma" panose="020B0604030504040204" pitchFamily="34" charset="0"/>
              </a:rPr>
              <a:t>Ô CHỮ</a:t>
            </a:r>
            <a:endParaRPr lang="en-US" sz="4000" b="1" dirty="0">
              <a:ln w="6600">
                <a:solidFill>
                  <a:srgbClr val="ED7D31"/>
                </a:solidFill>
                <a:prstDash val="solid"/>
              </a:ln>
              <a:solidFill>
                <a:srgbClr val="FF0000"/>
              </a:solidFill>
              <a:effectLst>
                <a:outerShdw dist="38100" dir="2700000" algn="tl" rotWithShape="0">
                  <a:srgbClr val="ED7D31"/>
                </a:outerShdw>
              </a:effectLst>
              <a:latin typeface="Tahoma" panose="020B0604030504040204" pitchFamily="34" charset="0"/>
              <a:ea typeface="Tahoma" panose="020B0604030504040204" pitchFamily="34" charset="0"/>
              <a:cs typeface="Tahoma" panose="020B0604030504040204" pitchFamily="34" charset="0"/>
            </a:endParaRPr>
          </a:p>
        </p:txBody>
      </p:sp>
      <p:pic>
        <p:nvPicPr>
          <p:cNvPr id="4103" name="Picture 4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42926" y="844551"/>
            <a:ext cx="371475" cy="438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4" name="Picture 4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122489" y="1206501"/>
            <a:ext cx="371475" cy="438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5" name="Picture 4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689351" y="679451"/>
            <a:ext cx="371475" cy="438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6" name="Picture 1"/>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467350" y="3106703"/>
            <a:ext cx="1084263" cy="908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D6C34081.wav">
            <a:hlinkClick r:id="" action="ppaction://media"/>
          </p:cNvPr>
          <p:cNvPicPr>
            <a:picLocks noChangeAspect="1"/>
          </p:cNvPicPr>
          <p:nvPr>
            <a:wavAudioFile r:embed="rId1" name="D6C306A9.wav"/>
          </p:nvPr>
        </p:nvPicPr>
        <p:blipFill>
          <a:blip r:embed="rId7">
            <a:extLst>
              <a:ext uri="{28A0092B-C50C-407E-A947-70E740481C1C}">
                <a14:useLocalDpi xmlns:a14="http://schemas.microsoft.com/office/drawing/2010/main" val="0"/>
              </a:ext>
            </a:extLst>
          </a:blip>
          <a:srcRect/>
          <a:stretch>
            <a:fillRect/>
          </a:stretch>
        </p:blipFill>
        <p:spPr bwMode="auto">
          <a:xfrm>
            <a:off x="7239000" y="279400"/>
            <a:ext cx="457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Isosceles Triangle 30"/>
          <p:cNvSpPr/>
          <p:nvPr/>
        </p:nvSpPr>
        <p:spPr>
          <a:xfrm rot="16200000">
            <a:off x="8054711" y="2496345"/>
            <a:ext cx="605367" cy="989012"/>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vi-VN">
              <a:solidFill>
                <a:prstClr val="white"/>
              </a:solidFill>
            </a:endParaRPr>
          </a:p>
        </p:txBody>
      </p:sp>
      <p:sp>
        <p:nvSpPr>
          <p:cNvPr id="32" name="Isosceles Triangle 31"/>
          <p:cNvSpPr/>
          <p:nvPr/>
        </p:nvSpPr>
        <p:spPr>
          <a:xfrm rot="16200000">
            <a:off x="8054711" y="2496345"/>
            <a:ext cx="605367" cy="989012"/>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vi-VN">
              <a:solidFill>
                <a:prstClr val="white"/>
              </a:solidFill>
            </a:endParaRPr>
          </a:p>
        </p:txBody>
      </p:sp>
      <p:sp>
        <p:nvSpPr>
          <p:cNvPr id="33" name="Isosceles Triangle 32"/>
          <p:cNvSpPr/>
          <p:nvPr/>
        </p:nvSpPr>
        <p:spPr>
          <a:xfrm rot="16200000">
            <a:off x="8054711" y="2496345"/>
            <a:ext cx="605367" cy="989012"/>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vi-VN">
              <a:solidFill>
                <a:prstClr val="white"/>
              </a:solidFill>
            </a:endParaRPr>
          </a:p>
        </p:txBody>
      </p:sp>
      <p:sp>
        <p:nvSpPr>
          <p:cNvPr id="34" name="Isosceles Triangle 33"/>
          <p:cNvSpPr/>
          <p:nvPr/>
        </p:nvSpPr>
        <p:spPr>
          <a:xfrm rot="16200000">
            <a:off x="8054711" y="2496345"/>
            <a:ext cx="605367" cy="989012"/>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vi-VN">
              <a:solidFill>
                <a:prstClr val="white"/>
              </a:solidFill>
            </a:endParaRPr>
          </a:p>
        </p:txBody>
      </p:sp>
      <p:sp>
        <p:nvSpPr>
          <p:cNvPr id="42" name="Isosceles Triangle 41"/>
          <p:cNvSpPr/>
          <p:nvPr/>
        </p:nvSpPr>
        <p:spPr>
          <a:xfrm rot="16200000">
            <a:off x="8054711" y="2496345"/>
            <a:ext cx="605367" cy="989012"/>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vi-VN">
              <a:solidFill>
                <a:prstClr val="white"/>
              </a:solidFill>
            </a:endParaRPr>
          </a:p>
        </p:txBody>
      </p:sp>
      <p:sp>
        <p:nvSpPr>
          <p:cNvPr id="43" name="Isosceles Triangle 42"/>
          <p:cNvSpPr/>
          <p:nvPr/>
        </p:nvSpPr>
        <p:spPr>
          <a:xfrm rot="16200000">
            <a:off x="8054711" y="2496345"/>
            <a:ext cx="605367" cy="989012"/>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vi-VN">
              <a:solidFill>
                <a:prstClr val="white"/>
              </a:solidFill>
            </a:endParaRPr>
          </a:p>
        </p:txBody>
      </p:sp>
      <p:sp>
        <p:nvSpPr>
          <p:cNvPr id="48" name="Isosceles Triangle 47"/>
          <p:cNvSpPr/>
          <p:nvPr/>
        </p:nvSpPr>
        <p:spPr>
          <a:xfrm rot="16200000">
            <a:off x="8054711" y="2496345"/>
            <a:ext cx="605367" cy="989012"/>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vi-VN">
              <a:solidFill>
                <a:prstClr val="white"/>
              </a:solidFill>
            </a:endParaRPr>
          </a:p>
        </p:txBody>
      </p:sp>
      <p:sp>
        <p:nvSpPr>
          <p:cNvPr id="49" name="Isosceles Triangle 48"/>
          <p:cNvSpPr/>
          <p:nvPr/>
        </p:nvSpPr>
        <p:spPr>
          <a:xfrm rot="16200000">
            <a:off x="8054711" y="2496345"/>
            <a:ext cx="605367" cy="989012"/>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vi-VN">
              <a:solidFill>
                <a:prstClr val="white"/>
              </a:solidFill>
            </a:endParaRPr>
          </a:p>
        </p:txBody>
      </p:sp>
      <p:sp>
        <p:nvSpPr>
          <p:cNvPr id="50" name="Isosceles Triangle 49"/>
          <p:cNvSpPr/>
          <p:nvPr/>
        </p:nvSpPr>
        <p:spPr>
          <a:xfrm rot="16200000">
            <a:off x="8054711" y="2496345"/>
            <a:ext cx="605367" cy="989012"/>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vi-VN">
              <a:solidFill>
                <a:prstClr val="white"/>
              </a:solidFill>
            </a:endParaRPr>
          </a:p>
        </p:txBody>
      </p:sp>
      <p:sp>
        <p:nvSpPr>
          <p:cNvPr id="51" name="Isosceles Triangle 50"/>
          <p:cNvSpPr/>
          <p:nvPr/>
        </p:nvSpPr>
        <p:spPr>
          <a:xfrm rot="16200000">
            <a:off x="8054711" y="2496345"/>
            <a:ext cx="605367" cy="989012"/>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vi-VN">
              <a:solidFill>
                <a:prstClr val="white"/>
              </a:solidFill>
            </a:endParaRPr>
          </a:p>
        </p:txBody>
      </p:sp>
      <p:sp>
        <p:nvSpPr>
          <p:cNvPr id="52" name="Isosceles Triangle 51"/>
          <p:cNvSpPr/>
          <p:nvPr/>
        </p:nvSpPr>
        <p:spPr>
          <a:xfrm rot="16200000">
            <a:off x="8054711" y="2496345"/>
            <a:ext cx="605367" cy="989012"/>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vi-VN">
              <a:solidFill>
                <a:prstClr val="white"/>
              </a:solidFill>
            </a:endParaRPr>
          </a:p>
        </p:txBody>
      </p:sp>
      <p:sp>
        <p:nvSpPr>
          <p:cNvPr id="53" name="Isosceles Triangle 52"/>
          <p:cNvSpPr/>
          <p:nvPr/>
        </p:nvSpPr>
        <p:spPr>
          <a:xfrm rot="16200000">
            <a:off x="8054711" y="2496345"/>
            <a:ext cx="605367" cy="989012"/>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vi-VN">
              <a:solidFill>
                <a:prstClr val="white"/>
              </a:solidFill>
            </a:endParaRPr>
          </a:p>
        </p:txBody>
      </p:sp>
      <p:sp>
        <p:nvSpPr>
          <p:cNvPr id="54" name="Isosceles Triangle 53"/>
          <p:cNvSpPr/>
          <p:nvPr/>
        </p:nvSpPr>
        <p:spPr>
          <a:xfrm rot="16200000">
            <a:off x="8054711" y="2496345"/>
            <a:ext cx="605367" cy="989012"/>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vi-VN">
              <a:solidFill>
                <a:prstClr val="white"/>
              </a:solidFill>
            </a:endParaRPr>
          </a:p>
        </p:txBody>
      </p:sp>
      <p:sp>
        <p:nvSpPr>
          <p:cNvPr id="55" name="Isosceles Triangle 54"/>
          <p:cNvSpPr/>
          <p:nvPr/>
        </p:nvSpPr>
        <p:spPr>
          <a:xfrm rot="16200000">
            <a:off x="8054711" y="2496345"/>
            <a:ext cx="605367" cy="989012"/>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vi-VN">
              <a:solidFill>
                <a:prstClr val="white"/>
              </a:solidFill>
            </a:endParaRPr>
          </a:p>
        </p:txBody>
      </p:sp>
      <p:sp>
        <p:nvSpPr>
          <p:cNvPr id="56" name="Isosceles Triangle 55"/>
          <p:cNvSpPr/>
          <p:nvPr/>
        </p:nvSpPr>
        <p:spPr>
          <a:xfrm rot="16200000">
            <a:off x="8054711" y="2496345"/>
            <a:ext cx="605367" cy="989012"/>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vi-VN">
              <a:solidFill>
                <a:prstClr val="white"/>
              </a:solidFill>
            </a:endParaRPr>
          </a:p>
        </p:txBody>
      </p:sp>
      <p:sp>
        <p:nvSpPr>
          <p:cNvPr id="57" name="Isosceles Triangle 56"/>
          <p:cNvSpPr/>
          <p:nvPr/>
        </p:nvSpPr>
        <p:spPr>
          <a:xfrm rot="16200000">
            <a:off x="8054711" y="2496345"/>
            <a:ext cx="605367" cy="989012"/>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vi-VN">
              <a:solidFill>
                <a:prstClr val="white"/>
              </a:solidFill>
            </a:endParaRPr>
          </a:p>
        </p:txBody>
      </p:sp>
      <p:sp>
        <p:nvSpPr>
          <p:cNvPr id="58" name="Isosceles Triangle 57"/>
          <p:cNvSpPr/>
          <p:nvPr/>
        </p:nvSpPr>
        <p:spPr>
          <a:xfrm rot="16200000">
            <a:off x="8054711" y="2496345"/>
            <a:ext cx="605367" cy="989012"/>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vi-VN">
              <a:solidFill>
                <a:prstClr val="white"/>
              </a:solidFill>
            </a:endParaRPr>
          </a:p>
        </p:txBody>
      </p:sp>
      <p:sp>
        <p:nvSpPr>
          <p:cNvPr id="59" name="Isosceles Triangle 58"/>
          <p:cNvSpPr/>
          <p:nvPr/>
        </p:nvSpPr>
        <p:spPr>
          <a:xfrm rot="16200000">
            <a:off x="8054711" y="2496345"/>
            <a:ext cx="605367" cy="989012"/>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vi-VN">
              <a:solidFill>
                <a:prstClr val="white"/>
              </a:solidFill>
            </a:endParaRPr>
          </a:p>
        </p:txBody>
      </p:sp>
      <p:sp>
        <p:nvSpPr>
          <p:cNvPr id="60" name="Isosceles Triangle 59"/>
          <p:cNvSpPr/>
          <p:nvPr/>
        </p:nvSpPr>
        <p:spPr>
          <a:xfrm rot="16200000">
            <a:off x="8054711" y="2496345"/>
            <a:ext cx="605367" cy="989012"/>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vi-VN">
              <a:solidFill>
                <a:prstClr val="white"/>
              </a:solidFill>
            </a:endParaRPr>
          </a:p>
        </p:txBody>
      </p:sp>
      <p:sp>
        <p:nvSpPr>
          <p:cNvPr id="61" name="Isosceles Triangle 60"/>
          <p:cNvSpPr/>
          <p:nvPr/>
        </p:nvSpPr>
        <p:spPr>
          <a:xfrm rot="16200000">
            <a:off x="8054711" y="2496345"/>
            <a:ext cx="605367" cy="989012"/>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vi-VN">
              <a:solidFill>
                <a:prstClr val="white"/>
              </a:solidFill>
            </a:endParaRPr>
          </a:p>
        </p:txBody>
      </p:sp>
      <p:sp>
        <p:nvSpPr>
          <p:cNvPr id="24" name="Heart 23"/>
          <p:cNvSpPr/>
          <p:nvPr/>
        </p:nvSpPr>
        <p:spPr>
          <a:xfrm rot="5400000">
            <a:off x="8415868" y="2684463"/>
            <a:ext cx="783167" cy="587375"/>
          </a:xfrm>
          <a:prstGeom prst="hear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vi-VN">
              <a:solidFill>
                <a:prstClr val="white"/>
              </a:solidFill>
            </a:endParaRPr>
          </a:p>
        </p:txBody>
      </p:sp>
      <p:pic>
        <p:nvPicPr>
          <p:cNvPr id="4129" name="Picture 2" descr="C:\Users\ASUS\Desktop\2020 - 2021\tai lieu\hinh nen\a411b193c7a2ae643c5e711e290527d3.jpg"/>
          <p:cNvPicPr>
            <a:picLocks noChangeAspect="1" noChangeArrowheads="1"/>
          </p:cNvPicPr>
          <p:nvPr/>
        </p:nvPicPr>
        <p:blipFill>
          <a:blip r:embed="rId8">
            <a:extLst>
              <a:ext uri="{28A0092B-C50C-407E-A947-70E740481C1C}">
                <a14:useLocalDpi xmlns:a14="http://schemas.microsoft.com/office/drawing/2010/main" val="0"/>
              </a:ext>
            </a:extLst>
          </a:blip>
          <a:srcRect l="4878" r="7317" b="8888"/>
          <a:stretch>
            <a:fillRect/>
          </a:stretch>
        </p:blipFill>
        <p:spPr bwMode="auto">
          <a:xfrm>
            <a:off x="152400" y="2286000"/>
            <a:ext cx="2209800" cy="41317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 name="Right Arrow 46">
            <a:hlinkClick r:id="rId9" action="ppaction://hlinksldjump"/>
          </p:cNvPr>
          <p:cNvSpPr/>
          <p:nvPr/>
        </p:nvSpPr>
        <p:spPr>
          <a:xfrm>
            <a:off x="8229600" y="279400"/>
            <a:ext cx="762000" cy="584200"/>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endParaRPr lang="en-US"/>
          </a:p>
        </p:txBody>
      </p:sp>
      <p:sp>
        <p:nvSpPr>
          <p:cNvPr id="45" name="Heart 44"/>
          <p:cNvSpPr/>
          <p:nvPr/>
        </p:nvSpPr>
        <p:spPr>
          <a:xfrm>
            <a:off x="5554661" y="3106703"/>
            <a:ext cx="909639" cy="865717"/>
          </a:xfrm>
          <a:prstGeom prst="heart">
            <a:avLst/>
          </a:prstGeom>
          <a:solidFill>
            <a:srgbClr val="C00000"/>
          </a:solidFill>
        </p:spPr>
        <p:style>
          <a:lnRef idx="1">
            <a:schemeClr val="accent2"/>
          </a:lnRef>
          <a:fillRef idx="2">
            <a:schemeClr val="accent2"/>
          </a:fillRef>
          <a:effectRef idx="1">
            <a:schemeClr val="accent2"/>
          </a:effectRef>
          <a:fontRef idx="minor">
            <a:schemeClr val="dk1"/>
          </a:fontRef>
        </p:style>
        <p:txBody>
          <a:bodyPr anchor="ctr"/>
          <a:lstStyle/>
          <a:p>
            <a:pPr algn="ctr" eaLnBrk="1" fontAlgn="auto" hangingPunct="1">
              <a:spcBef>
                <a:spcPts val="0"/>
              </a:spcBef>
              <a:spcAft>
                <a:spcPts val="0"/>
              </a:spcAft>
              <a:defRPr/>
            </a:pPr>
            <a:r>
              <a:rPr lang="vi-VN" b="1" dirty="0">
                <a:solidFill>
                  <a:prstClr val="white"/>
                </a:solidFill>
                <a:cs typeface="Arial" panose="020B0604020202020204" pitchFamily="34" charset="0"/>
              </a:rPr>
              <a:t>K4</a:t>
            </a:r>
            <a:endParaRPr lang="en-US" b="1" dirty="0">
              <a:solidFill>
                <a:prstClr val="white"/>
              </a:solidFill>
              <a:cs typeface="Arial" panose="020B0604020202020204" pitchFamily="34" charset="0"/>
            </a:endParaRPr>
          </a:p>
        </p:txBody>
      </p:sp>
    </p:spTree>
    <p:extLst>
      <p:ext uri="{BB962C8B-B14F-4D97-AF65-F5344CB8AC3E}">
        <p14:creationId xmlns:p14="http://schemas.microsoft.com/office/powerpoint/2010/main" val="351626623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grpId="0" nodeType="clickEffect">
                                  <p:stCondLst>
                                    <p:cond delay="0"/>
                                  </p:stCondLst>
                                  <p:childTnLst>
                                    <p:animEffect transition="out" filter="fade">
                                      <p:cBhvr>
                                        <p:cTn id="6" dur="500"/>
                                        <p:tgtEl>
                                          <p:spTgt spid="31"/>
                                        </p:tgtEl>
                                      </p:cBhvr>
                                    </p:animEffect>
                                    <p:set>
                                      <p:cBhvr>
                                        <p:cTn id="7" dur="1" fill="hold">
                                          <p:stCondLst>
                                            <p:cond delay="499"/>
                                          </p:stCondLst>
                                        </p:cTn>
                                        <p:tgtEl>
                                          <p:spTgt spid="31"/>
                                        </p:tgtEl>
                                        <p:attrNameLst>
                                          <p:attrName>style.visibility</p:attrName>
                                        </p:attrNameLst>
                                      </p:cBhvr>
                                      <p:to>
                                        <p:strVal val="hidden"/>
                                      </p:to>
                                    </p:set>
                                  </p:childTnLst>
                                </p:cTn>
                              </p:par>
                              <p:par>
                                <p:cTn id="8" presetID="3" presetClass="mediacall" presetSubtype="0" fill="hold" nodeType="withEffect">
                                  <p:stCondLst>
                                    <p:cond delay="0"/>
                                  </p:stCondLst>
                                  <p:childTnLst>
                                    <p:cmd type="call" cmd="stop">
                                      <p:cBhvr>
                                        <p:cTn id="9" dur="1" fill="hold"/>
                                        <p:tgtEl>
                                          <p:spTgt spid="3"/>
                                        </p:tgtEl>
                                      </p:cBhvr>
                                    </p:cmd>
                                  </p:childTnLst>
                                </p:cTn>
                              </p:par>
                            </p:childTnLst>
                          </p:cTn>
                        </p:par>
                      </p:childTnLst>
                    </p:cTn>
                  </p:par>
                  <p:par>
                    <p:cTn id="10" fill="hold" nodeType="clickPar">
                      <p:stCondLst>
                        <p:cond delay="indefinite"/>
                      </p:stCondLst>
                      <p:childTnLst>
                        <p:par>
                          <p:cTn id="11" fill="hold" nodeType="withGroup">
                            <p:stCondLst>
                              <p:cond delay="0"/>
                            </p:stCondLst>
                            <p:childTnLst>
                              <p:par>
                                <p:cTn id="12" presetID="10" presetClass="exit" presetSubtype="0" fill="hold" grpId="0" nodeType="clickEffect">
                                  <p:stCondLst>
                                    <p:cond delay="0"/>
                                  </p:stCondLst>
                                  <p:childTnLst>
                                    <p:animEffect transition="out" filter="fade">
                                      <p:cBhvr>
                                        <p:cTn id="13" dur="500"/>
                                        <p:tgtEl>
                                          <p:spTgt spid="32"/>
                                        </p:tgtEl>
                                      </p:cBhvr>
                                    </p:animEffect>
                                    <p:set>
                                      <p:cBhvr>
                                        <p:cTn id="14" dur="1" fill="hold">
                                          <p:stCondLst>
                                            <p:cond delay="499"/>
                                          </p:stCondLst>
                                        </p:cTn>
                                        <p:tgtEl>
                                          <p:spTgt spid="32"/>
                                        </p:tgtEl>
                                        <p:attrNameLst>
                                          <p:attrName>style.visibility</p:attrName>
                                        </p:attrNameLst>
                                      </p:cBhvr>
                                      <p:to>
                                        <p:strVal val="hidden"/>
                                      </p:to>
                                    </p:set>
                                  </p:childTnLst>
                                </p:cTn>
                              </p:par>
                              <p:par>
                                <p:cTn id="15" presetID="3" presetClass="mediacall" presetSubtype="0" fill="hold" nodeType="withEffect">
                                  <p:stCondLst>
                                    <p:cond delay="0"/>
                                  </p:stCondLst>
                                  <p:childTnLst>
                                    <p:cmd type="call" cmd="stop">
                                      <p:cBhvr>
                                        <p:cTn id="16" dur="1" fill="hold"/>
                                        <p:tgtEl>
                                          <p:spTgt spid="3"/>
                                        </p:tgtEl>
                                      </p:cBhvr>
                                    </p:cmd>
                                  </p:childTnLst>
                                </p:cTn>
                              </p:par>
                            </p:childTnLst>
                          </p:cTn>
                        </p:par>
                      </p:childTnLst>
                    </p:cTn>
                  </p:par>
                  <p:par>
                    <p:cTn id="17" fill="hold" nodeType="clickPar">
                      <p:stCondLst>
                        <p:cond delay="indefinite"/>
                      </p:stCondLst>
                      <p:childTnLst>
                        <p:par>
                          <p:cTn id="18" fill="hold" nodeType="withGroup">
                            <p:stCondLst>
                              <p:cond delay="0"/>
                            </p:stCondLst>
                            <p:childTnLst>
                              <p:par>
                                <p:cTn id="19" presetID="10" presetClass="exit" presetSubtype="0" fill="hold" grpId="0" nodeType="clickEffect">
                                  <p:stCondLst>
                                    <p:cond delay="0"/>
                                  </p:stCondLst>
                                  <p:childTnLst>
                                    <p:animEffect transition="out" filter="fade">
                                      <p:cBhvr>
                                        <p:cTn id="20" dur="500"/>
                                        <p:tgtEl>
                                          <p:spTgt spid="33"/>
                                        </p:tgtEl>
                                      </p:cBhvr>
                                    </p:animEffect>
                                    <p:set>
                                      <p:cBhvr>
                                        <p:cTn id="21" dur="1" fill="hold">
                                          <p:stCondLst>
                                            <p:cond delay="499"/>
                                          </p:stCondLst>
                                        </p:cTn>
                                        <p:tgtEl>
                                          <p:spTgt spid="33"/>
                                        </p:tgtEl>
                                        <p:attrNameLst>
                                          <p:attrName>style.visibility</p:attrName>
                                        </p:attrNameLst>
                                      </p:cBhvr>
                                      <p:to>
                                        <p:strVal val="hidden"/>
                                      </p:to>
                                    </p:set>
                                  </p:childTnLst>
                                </p:cTn>
                              </p:par>
                              <p:par>
                                <p:cTn id="22" presetID="3" presetClass="mediacall" presetSubtype="0" fill="hold" nodeType="withEffect">
                                  <p:stCondLst>
                                    <p:cond delay="0"/>
                                  </p:stCondLst>
                                  <p:childTnLst>
                                    <p:cmd type="call" cmd="stop">
                                      <p:cBhvr>
                                        <p:cTn id="23" dur="1" fill="hold"/>
                                        <p:tgtEl>
                                          <p:spTgt spid="3"/>
                                        </p:tgtEl>
                                      </p:cBhvr>
                                    </p:cmd>
                                  </p:childTnLst>
                                </p:cTn>
                              </p:par>
                            </p:childTnLst>
                          </p:cTn>
                        </p:par>
                      </p:childTnLst>
                    </p:cTn>
                  </p:par>
                  <p:par>
                    <p:cTn id="24" fill="hold" nodeType="clickPar">
                      <p:stCondLst>
                        <p:cond delay="indefinite"/>
                      </p:stCondLst>
                      <p:childTnLst>
                        <p:par>
                          <p:cTn id="25" fill="hold" nodeType="withGroup">
                            <p:stCondLst>
                              <p:cond delay="0"/>
                            </p:stCondLst>
                            <p:childTnLst>
                              <p:par>
                                <p:cTn id="26" presetID="10" presetClass="exit" presetSubtype="0" fill="hold" grpId="0" nodeType="clickEffect">
                                  <p:stCondLst>
                                    <p:cond delay="0"/>
                                  </p:stCondLst>
                                  <p:childTnLst>
                                    <p:animEffect transition="out" filter="fade">
                                      <p:cBhvr>
                                        <p:cTn id="27" dur="500"/>
                                        <p:tgtEl>
                                          <p:spTgt spid="34"/>
                                        </p:tgtEl>
                                      </p:cBhvr>
                                    </p:animEffect>
                                    <p:set>
                                      <p:cBhvr>
                                        <p:cTn id="28" dur="1" fill="hold">
                                          <p:stCondLst>
                                            <p:cond delay="499"/>
                                          </p:stCondLst>
                                        </p:cTn>
                                        <p:tgtEl>
                                          <p:spTgt spid="34"/>
                                        </p:tgtEl>
                                        <p:attrNameLst>
                                          <p:attrName>style.visibility</p:attrName>
                                        </p:attrNameLst>
                                      </p:cBhvr>
                                      <p:to>
                                        <p:strVal val="hidden"/>
                                      </p:to>
                                    </p:set>
                                  </p:childTnLst>
                                </p:cTn>
                              </p:par>
                              <p:par>
                                <p:cTn id="29" presetID="3" presetClass="mediacall" presetSubtype="0" fill="hold" nodeType="withEffect">
                                  <p:stCondLst>
                                    <p:cond delay="0"/>
                                  </p:stCondLst>
                                  <p:childTnLst>
                                    <p:cmd type="call" cmd="stop">
                                      <p:cBhvr>
                                        <p:cTn id="30" dur="1" fill="hold"/>
                                        <p:tgtEl>
                                          <p:spTgt spid="3"/>
                                        </p:tgtEl>
                                      </p:cBhvr>
                                    </p:cmd>
                                  </p:childTnLst>
                                </p:cTn>
                              </p:par>
                            </p:childTnLst>
                          </p:cTn>
                        </p:par>
                      </p:childTnLst>
                    </p:cTn>
                  </p:par>
                  <p:par>
                    <p:cTn id="31" fill="hold" nodeType="clickPar">
                      <p:stCondLst>
                        <p:cond delay="indefinite"/>
                      </p:stCondLst>
                      <p:childTnLst>
                        <p:par>
                          <p:cTn id="32" fill="hold" nodeType="withGroup">
                            <p:stCondLst>
                              <p:cond delay="0"/>
                            </p:stCondLst>
                            <p:childTnLst>
                              <p:par>
                                <p:cTn id="33" presetID="10" presetClass="exit" presetSubtype="0" fill="hold" grpId="0" nodeType="clickEffect">
                                  <p:stCondLst>
                                    <p:cond delay="0"/>
                                  </p:stCondLst>
                                  <p:childTnLst>
                                    <p:animEffect transition="out" filter="fade">
                                      <p:cBhvr>
                                        <p:cTn id="34" dur="500"/>
                                        <p:tgtEl>
                                          <p:spTgt spid="42"/>
                                        </p:tgtEl>
                                      </p:cBhvr>
                                    </p:animEffect>
                                    <p:set>
                                      <p:cBhvr>
                                        <p:cTn id="35" dur="1" fill="hold">
                                          <p:stCondLst>
                                            <p:cond delay="499"/>
                                          </p:stCondLst>
                                        </p:cTn>
                                        <p:tgtEl>
                                          <p:spTgt spid="42"/>
                                        </p:tgtEl>
                                        <p:attrNameLst>
                                          <p:attrName>style.visibility</p:attrName>
                                        </p:attrNameLst>
                                      </p:cBhvr>
                                      <p:to>
                                        <p:strVal val="hidden"/>
                                      </p:to>
                                    </p:set>
                                  </p:childTnLst>
                                </p:cTn>
                              </p:par>
                              <p:par>
                                <p:cTn id="36" presetID="3" presetClass="mediacall" presetSubtype="0" fill="hold" nodeType="withEffect">
                                  <p:stCondLst>
                                    <p:cond delay="0"/>
                                  </p:stCondLst>
                                  <p:childTnLst>
                                    <p:cmd type="call" cmd="stop">
                                      <p:cBhvr>
                                        <p:cTn id="37" dur="1" fill="hold"/>
                                        <p:tgtEl>
                                          <p:spTgt spid="3"/>
                                        </p:tgtEl>
                                      </p:cBhvr>
                                    </p:cmd>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xit" presetSubtype="0" fill="hold" grpId="0" nodeType="clickEffect">
                                  <p:stCondLst>
                                    <p:cond delay="0"/>
                                  </p:stCondLst>
                                  <p:childTnLst>
                                    <p:animEffect transition="out" filter="fade">
                                      <p:cBhvr>
                                        <p:cTn id="41" dur="500"/>
                                        <p:tgtEl>
                                          <p:spTgt spid="43"/>
                                        </p:tgtEl>
                                      </p:cBhvr>
                                    </p:animEffect>
                                    <p:set>
                                      <p:cBhvr>
                                        <p:cTn id="42" dur="1" fill="hold">
                                          <p:stCondLst>
                                            <p:cond delay="499"/>
                                          </p:stCondLst>
                                        </p:cTn>
                                        <p:tgtEl>
                                          <p:spTgt spid="43"/>
                                        </p:tgtEl>
                                        <p:attrNameLst>
                                          <p:attrName>style.visibility</p:attrName>
                                        </p:attrNameLst>
                                      </p:cBhvr>
                                      <p:to>
                                        <p:strVal val="hidden"/>
                                      </p:to>
                                    </p:set>
                                  </p:childTnLst>
                                </p:cTn>
                              </p:par>
                              <p:par>
                                <p:cTn id="43" presetID="3" presetClass="mediacall" presetSubtype="0" fill="hold" nodeType="withEffect">
                                  <p:stCondLst>
                                    <p:cond delay="0"/>
                                  </p:stCondLst>
                                  <p:childTnLst>
                                    <p:cmd type="call" cmd="stop">
                                      <p:cBhvr>
                                        <p:cTn id="44" dur="1" fill="hold"/>
                                        <p:tgtEl>
                                          <p:spTgt spid="3"/>
                                        </p:tgtEl>
                                      </p:cBhvr>
                                    </p:cmd>
                                  </p:childTnLst>
                                </p:cTn>
                              </p:par>
                            </p:childTnLst>
                          </p:cTn>
                        </p:par>
                      </p:childTnLst>
                    </p:cTn>
                  </p:par>
                  <p:par>
                    <p:cTn id="45" fill="hold" nodeType="clickPar">
                      <p:stCondLst>
                        <p:cond delay="indefinite"/>
                      </p:stCondLst>
                      <p:childTnLst>
                        <p:par>
                          <p:cTn id="46" fill="hold" nodeType="withGroup">
                            <p:stCondLst>
                              <p:cond delay="0"/>
                            </p:stCondLst>
                            <p:childTnLst>
                              <p:par>
                                <p:cTn id="47" presetID="10" presetClass="exit" presetSubtype="0" fill="hold" grpId="0" nodeType="clickEffect">
                                  <p:stCondLst>
                                    <p:cond delay="0"/>
                                  </p:stCondLst>
                                  <p:childTnLst>
                                    <p:animEffect transition="out" filter="fade">
                                      <p:cBhvr>
                                        <p:cTn id="48" dur="500"/>
                                        <p:tgtEl>
                                          <p:spTgt spid="48"/>
                                        </p:tgtEl>
                                      </p:cBhvr>
                                    </p:animEffect>
                                    <p:set>
                                      <p:cBhvr>
                                        <p:cTn id="49" dur="1" fill="hold">
                                          <p:stCondLst>
                                            <p:cond delay="499"/>
                                          </p:stCondLst>
                                        </p:cTn>
                                        <p:tgtEl>
                                          <p:spTgt spid="48"/>
                                        </p:tgtEl>
                                        <p:attrNameLst>
                                          <p:attrName>style.visibility</p:attrName>
                                        </p:attrNameLst>
                                      </p:cBhvr>
                                      <p:to>
                                        <p:strVal val="hidden"/>
                                      </p:to>
                                    </p:set>
                                  </p:childTnLst>
                                </p:cTn>
                              </p:par>
                              <p:par>
                                <p:cTn id="50" presetID="3" presetClass="mediacall" presetSubtype="0" fill="hold" nodeType="withEffect">
                                  <p:stCondLst>
                                    <p:cond delay="0"/>
                                  </p:stCondLst>
                                  <p:childTnLst>
                                    <p:cmd type="call" cmd="stop">
                                      <p:cBhvr>
                                        <p:cTn id="51" dur="1" fill="hold"/>
                                        <p:tgtEl>
                                          <p:spTgt spid="3"/>
                                        </p:tgtEl>
                                      </p:cBhvr>
                                    </p:cmd>
                                  </p:childTnLst>
                                </p:cTn>
                              </p:par>
                            </p:childTnLst>
                          </p:cTn>
                        </p:par>
                      </p:childTnLst>
                    </p:cTn>
                  </p:par>
                  <p:par>
                    <p:cTn id="52" fill="hold" nodeType="clickPar">
                      <p:stCondLst>
                        <p:cond delay="indefinite"/>
                      </p:stCondLst>
                      <p:childTnLst>
                        <p:par>
                          <p:cTn id="53" fill="hold" nodeType="withGroup">
                            <p:stCondLst>
                              <p:cond delay="0"/>
                            </p:stCondLst>
                            <p:childTnLst>
                              <p:par>
                                <p:cTn id="54" presetID="10" presetClass="exit" presetSubtype="0" fill="hold" grpId="0" nodeType="clickEffect">
                                  <p:stCondLst>
                                    <p:cond delay="0"/>
                                  </p:stCondLst>
                                  <p:childTnLst>
                                    <p:animEffect transition="out" filter="fade">
                                      <p:cBhvr>
                                        <p:cTn id="55" dur="500"/>
                                        <p:tgtEl>
                                          <p:spTgt spid="49"/>
                                        </p:tgtEl>
                                      </p:cBhvr>
                                    </p:animEffect>
                                    <p:set>
                                      <p:cBhvr>
                                        <p:cTn id="56" dur="1" fill="hold">
                                          <p:stCondLst>
                                            <p:cond delay="499"/>
                                          </p:stCondLst>
                                        </p:cTn>
                                        <p:tgtEl>
                                          <p:spTgt spid="49"/>
                                        </p:tgtEl>
                                        <p:attrNameLst>
                                          <p:attrName>style.visibility</p:attrName>
                                        </p:attrNameLst>
                                      </p:cBhvr>
                                      <p:to>
                                        <p:strVal val="hidden"/>
                                      </p:to>
                                    </p:set>
                                  </p:childTnLst>
                                </p:cTn>
                              </p:par>
                              <p:par>
                                <p:cTn id="57" presetID="3" presetClass="mediacall" presetSubtype="0" fill="hold" nodeType="withEffect">
                                  <p:stCondLst>
                                    <p:cond delay="0"/>
                                  </p:stCondLst>
                                  <p:childTnLst>
                                    <p:cmd type="call" cmd="stop">
                                      <p:cBhvr>
                                        <p:cTn id="58" dur="1" fill="hold"/>
                                        <p:tgtEl>
                                          <p:spTgt spid="3"/>
                                        </p:tgtEl>
                                      </p:cBhvr>
                                    </p:cmd>
                                  </p:childTnLst>
                                </p:cTn>
                              </p:par>
                            </p:childTnLst>
                          </p:cTn>
                        </p:par>
                      </p:childTnLst>
                    </p:cTn>
                  </p:par>
                  <p:par>
                    <p:cTn id="59" fill="hold" nodeType="clickPar">
                      <p:stCondLst>
                        <p:cond delay="indefinite"/>
                      </p:stCondLst>
                      <p:childTnLst>
                        <p:par>
                          <p:cTn id="60" fill="hold" nodeType="withGroup">
                            <p:stCondLst>
                              <p:cond delay="0"/>
                            </p:stCondLst>
                            <p:childTnLst>
                              <p:par>
                                <p:cTn id="61" presetID="10" presetClass="exit" presetSubtype="0" fill="hold" grpId="0" nodeType="clickEffect">
                                  <p:stCondLst>
                                    <p:cond delay="0"/>
                                  </p:stCondLst>
                                  <p:childTnLst>
                                    <p:animEffect transition="out" filter="fade">
                                      <p:cBhvr>
                                        <p:cTn id="62" dur="500"/>
                                        <p:tgtEl>
                                          <p:spTgt spid="50"/>
                                        </p:tgtEl>
                                      </p:cBhvr>
                                    </p:animEffect>
                                    <p:set>
                                      <p:cBhvr>
                                        <p:cTn id="63" dur="1" fill="hold">
                                          <p:stCondLst>
                                            <p:cond delay="499"/>
                                          </p:stCondLst>
                                        </p:cTn>
                                        <p:tgtEl>
                                          <p:spTgt spid="50"/>
                                        </p:tgtEl>
                                        <p:attrNameLst>
                                          <p:attrName>style.visibility</p:attrName>
                                        </p:attrNameLst>
                                      </p:cBhvr>
                                      <p:to>
                                        <p:strVal val="hidden"/>
                                      </p:to>
                                    </p:set>
                                  </p:childTnLst>
                                </p:cTn>
                              </p:par>
                              <p:par>
                                <p:cTn id="64" presetID="3" presetClass="mediacall" presetSubtype="0" fill="hold" nodeType="withEffect">
                                  <p:stCondLst>
                                    <p:cond delay="0"/>
                                  </p:stCondLst>
                                  <p:childTnLst>
                                    <p:cmd type="call" cmd="stop">
                                      <p:cBhvr>
                                        <p:cTn id="65" dur="1" fill="hold"/>
                                        <p:tgtEl>
                                          <p:spTgt spid="3"/>
                                        </p:tgtEl>
                                      </p:cBhvr>
                                    </p:cmd>
                                  </p:childTnLst>
                                </p:cTn>
                              </p:par>
                            </p:childTnLst>
                          </p:cTn>
                        </p:par>
                      </p:childTnLst>
                    </p:cTn>
                  </p:par>
                  <p:par>
                    <p:cTn id="66" fill="hold" nodeType="clickPar">
                      <p:stCondLst>
                        <p:cond delay="indefinite"/>
                      </p:stCondLst>
                      <p:childTnLst>
                        <p:par>
                          <p:cTn id="67" fill="hold" nodeType="withGroup">
                            <p:stCondLst>
                              <p:cond delay="0"/>
                            </p:stCondLst>
                            <p:childTnLst>
                              <p:par>
                                <p:cTn id="68" presetID="10" presetClass="exit" presetSubtype="0" fill="hold" grpId="0" nodeType="clickEffect">
                                  <p:stCondLst>
                                    <p:cond delay="0"/>
                                  </p:stCondLst>
                                  <p:childTnLst>
                                    <p:animEffect transition="out" filter="fade">
                                      <p:cBhvr>
                                        <p:cTn id="69" dur="500"/>
                                        <p:tgtEl>
                                          <p:spTgt spid="51"/>
                                        </p:tgtEl>
                                      </p:cBhvr>
                                    </p:animEffect>
                                    <p:set>
                                      <p:cBhvr>
                                        <p:cTn id="70" dur="1" fill="hold">
                                          <p:stCondLst>
                                            <p:cond delay="499"/>
                                          </p:stCondLst>
                                        </p:cTn>
                                        <p:tgtEl>
                                          <p:spTgt spid="51"/>
                                        </p:tgtEl>
                                        <p:attrNameLst>
                                          <p:attrName>style.visibility</p:attrName>
                                        </p:attrNameLst>
                                      </p:cBhvr>
                                      <p:to>
                                        <p:strVal val="hidden"/>
                                      </p:to>
                                    </p:set>
                                  </p:childTnLst>
                                </p:cTn>
                              </p:par>
                              <p:par>
                                <p:cTn id="71" presetID="3" presetClass="mediacall" presetSubtype="0" fill="hold" nodeType="withEffect">
                                  <p:stCondLst>
                                    <p:cond delay="0"/>
                                  </p:stCondLst>
                                  <p:childTnLst>
                                    <p:cmd type="call" cmd="stop">
                                      <p:cBhvr>
                                        <p:cTn id="72" dur="1" fill="hold"/>
                                        <p:tgtEl>
                                          <p:spTgt spid="3"/>
                                        </p:tgtEl>
                                      </p:cBhvr>
                                    </p:cmd>
                                  </p:childTnLst>
                                </p:cTn>
                              </p:par>
                            </p:childTnLst>
                          </p:cTn>
                        </p:par>
                      </p:childTnLst>
                    </p:cTn>
                  </p:par>
                  <p:par>
                    <p:cTn id="73" fill="hold" nodeType="clickPar">
                      <p:stCondLst>
                        <p:cond delay="indefinite"/>
                      </p:stCondLst>
                      <p:childTnLst>
                        <p:par>
                          <p:cTn id="74" fill="hold" nodeType="withGroup">
                            <p:stCondLst>
                              <p:cond delay="0"/>
                            </p:stCondLst>
                            <p:childTnLst>
                              <p:par>
                                <p:cTn id="75" presetID="10" presetClass="exit" presetSubtype="0" fill="hold" grpId="0" nodeType="clickEffect">
                                  <p:stCondLst>
                                    <p:cond delay="0"/>
                                  </p:stCondLst>
                                  <p:childTnLst>
                                    <p:animEffect transition="out" filter="fade">
                                      <p:cBhvr>
                                        <p:cTn id="76" dur="500"/>
                                        <p:tgtEl>
                                          <p:spTgt spid="52"/>
                                        </p:tgtEl>
                                      </p:cBhvr>
                                    </p:animEffect>
                                    <p:set>
                                      <p:cBhvr>
                                        <p:cTn id="77" dur="1" fill="hold">
                                          <p:stCondLst>
                                            <p:cond delay="499"/>
                                          </p:stCondLst>
                                        </p:cTn>
                                        <p:tgtEl>
                                          <p:spTgt spid="52"/>
                                        </p:tgtEl>
                                        <p:attrNameLst>
                                          <p:attrName>style.visibility</p:attrName>
                                        </p:attrNameLst>
                                      </p:cBhvr>
                                      <p:to>
                                        <p:strVal val="hidden"/>
                                      </p:to>
                                    </p:set>
                                  </p:childTnLst>
                                </p:cTn>
                              </p:par>
                              <p:par>
                                <p:cTn id="78" presetID="3" presetClass="mediacall" presetSubtype="0" fill="hold" nodeType="withEffect">
                                  <p:stCondLst>
                                    <p:cond delay="0"/>
                                  </p:stCondLst>
                                  <p:childTnLst>
                                    <p:cmd type="call" cmd="stop">
                                      <p:cBhvr>
                                        <p:cTn id="79" dur="1" fill="hold"/>
                                        <p:tgtEl>
                                          <p:spTgt spid="3"/>
                                        </p:tgtEl>
                                      </p:cBhvr>
                                    </p:cmd>
                                  </p:childTnLst>
                                </p:cTn>
                              </p:par>
                            </p:childTnLst>
                          </p:cTn>
                        </p:par>
                      </p:childTnLst>
                    </p:cTn>
                  </p:par>
                  <p:par>
                    <p:cTn id="80" fill="hold" nodeType="clickPar">
                      <p:stCondLst>
                        <p:cond delay="indefinite"/>
                      </p:stCondLst>
                      <p:childTnLst>
                        <p:par>
                          <p:cTn id="81" fill="hold" nodeType="withGroup">
                            <p:stCondLst>
                              <p:cond delay="0"/>
                            </p:stCondLst>
                            <p:childTnLst>
                              <p:par>
                                <p:cTn id="82" presetID="10" presetClass="exit" presetSubtype="0" fill="hold" grpId="0" nodeType="clickEffect">
                                  <p:stCondLst>
                                    <p:cond delay="0"/>
                                  </p:stCondLst>
                                  <p:childTnLst>
                                    <p:animEffect transition="out" filter="fade">
                                      <p:cBhvr>
                                        <p:cTn id="83" dur="500"/>
                                        <p:tgtEl>
                                          <p:spTgt spid="53"/>
                                        </p:tgtEl>
                                      </p:cBhvr>
                                    </p:animEffect>
                                    <p:set>
                                      <p:cBhvr>
                                        <p:cTn id="84" dur="1" fill="hold">
                                          <p:stCondLst>
                                            <p:cond delay="499"/>
                                          </p:stCondLst>
                                        </p:cTn>
                                        <p:tgtEl>
                                          <p:spTgt spid="53"/>
                                        </p:tgtEl>
                                        <p:attrNameLst>
                                          <p:attrName>style.visibility</p:attrName>
                                        </p:attrNameLst>
                                      </p:cBhvr>
                                      <p:to>
                                        <p:strVal val="hidden"/>
                                      </p:to>
                                    </p:set>
                                  </p:childTnLst>
                                </p:cTn>
                              </p:par>
                              <p:par>
                                <p:cTn id="85" presetID="3" presetClass="mediacall" presetSubtype="0" fill="hold" nodeType="withEffect">
                                  <p:stCondLst>
                                    <p:cond delay="0"/>
                                  </p:stCondLst>
                                  <p:childTnLst>
                                    <p:cmd type="call" cmd="stop">
                                      <p:cBhvr>
                                        <p:cTn id="86" dur="1" fill="hold"/>
                                        <p:tgtEl>
                                          <p:spTgt spid="3"/>
                                        </p:tgtEl>
                                      </p:cBhvr>
                                    </p:cmd>
                                  </p:childTnLst>
                                </p:cTn>
                              </p:par>
                            </p:childTnLst>
                          </p:cTn>
                        </p:par>
                      </p:childTnLst>
                    </p:cTn>
                  </p:par>
                  <p:par>
                    <p:cTn id="87" fill="hold" nodeType="clickPar">
                      <p:stCondLst>
                        <p:cond delay="indefinite"/>
                      </p:stCondLst>
                      <p:childTnLst>
                        <p:par>
                          <p:cTn id="88" fill="hold" nodeType="withGroup">
                            <p:stCondLst>
                              <p:cond delay="0"/>
                            </p:stCondLst>
                            <p:childTnLst>
                              <p:par>
                                <p:cTn id="89" presetID="10" presetClass="exit" presetSubtype="0" fill="hold" grpId="0" nodeType="clickEffect">
                                  <p:stCondLst>
                                    <p:cond delay="0"/>
                                  </p:stCondLst>
                                  <p:childTnLst>
                                    <p:animEffect transition="out" filter="fade">
                                      <p:cBhvr>
                                        <p:cTn id="90" dur="500"/>
                                        <p:tgtEl>
                                          <p:spTgt spid="54"/>
                                        </p:tgtEl>
                                      </p:cBhvr>
                                    </p:animEffect>
                                    <p:set>
                                      <p:cBhvr>
                                        <p:cTn id="91" dur="1" fill="hold">
                                          <p:stCondLst>
                                            <p:cond delay="499"/>
                                          </p:stCondLst>
                                        </p:cTn>
                                        <p:tgtEl>
                                          <p:spTgt spid="54"/>
                                        </p:tgtEl>
                                        <p:attrNameLst>
                                          <p:attrName>style.visibility</p:attrName>
                                        </p:attrNameLst>
                                      </p:cBhvr>
                                      <p:to>
                                        <p:strVal val="hidden"/>
                                      </p:to>
                                    </p:set>
                                  </p:childTnLst>
                                </p:cTn>
                              </p:par>
                              <p:par>
                                <p:cTn id="92" presetID="3" presetClass="mediacall" presetSubtype="0" fill="hold" nodeType="withEffect">
                                  <p:stCondLst>
                                    <p:cond delay="0"/>
                                  </p:stCondLst>
                                  <p:childTnLst>
                                    <p:cmd type="call" cmd="stop">
                                      <p:cBhvr>
                                        <p:cTn id="93" dur="1" fill="hold"/>
                                        <p:tgtEl>
                                          <p:spTgt spid="3"/>
                                        </p:tgtEl>
                                      </p:cBhvr>
                                    </p:cmd>
                                  </p:childTnLst>
                                </p:cTn>
                              </p:par>
                            </p:childTnLst>
                          </p:cTn>
                        </p:par>
                      </p:childTnLst>
                    </p:cTn>
                  </p:par>
                  <p:par>
                    <p:cTn id="94" fill="hold" nodeType="clickPar">
                      <p:stCondLst>
                        <p:cond delay="indefinite"/>
                      </p:stCondLst>
                      <p:childTnLst>
                        <p:par>
                          <p:cTn id="95" fill="hold" nodeType="withGroup">
                            <p:stCondLst>
                              <p:cond delay="0"/>
                            </p:stCondLst>
                            <p:childTnLst>
                              <p:par>
                                <p:cTn id="96" presetID="10" presetClass="exit" presetSubtype="0" fill="hold" grpId="0" nodeType="clickEffect">
                                  <p:stCondLst>
                                    <p:cond delay="0"/>
                                  </p:stCondLst>
                                  <p:childTnLst>
                                    <p:animEffect transition="out" filter="fade">
                                      <p:cBhvr>
                                        <p:cTn id="97" dur="500"/>
                                        <p:tgtEl>
                                          <p:spTgt spid="55"/>
                                        </p:tgtEl>
                                      </p:cBhvr>
                                    </p:animEffect>
                                    <p:set>
                                      <p:cBhvr>
                                        <p:cTn id="98" dur="1" fill="hold">
                                          <p:stCondLst>
                                            <p:cond delay="499"/>
                                          </p:stCondLst>
                                        </p:cTn>
                                        <p:tgtEl>
                                          <p:spTgt spid="55"/>
                                        </p:tgtEl>
                                        <p:attrNameLst>
                                          <p:attrName>style.visibility</p:attrName>
                                        </p:attrNameLst>
                                      </p:cBhvr>
                                      <p:to>
                                        <p:strVal val="hidden"/>
                                      </p:to>
                                    </p:set>
                                  </p:childTnLst>
                                </p:cTn>
                              </p:par>
                              <p:par>
                                <p:cTn id="99" presetID="3" presetClass="mediacall" presetSubtype="0" fill="hold" nodeType="withEffect">
                                  <p:stCondLst>
                                    <p:cond delay="0"/>
                                  </p:stCondLst>
                                  <p:childTnLst>
                                    <p:cmd type="call" cmd="stop">
                                      <p:cBhvr>
                                        <p:cTn id="100" dur="1" fill="hold"/>
                                        <p:tgtEl>
                                          <p:spTgt spid="3"/>
                                        </p:tgtEl>
                                      </p:cBhvr>
                                    </p:cmd>
                                  </p:childTnLst>
                                </p:cTn>
                              </p:par>
                            </p:childTnLst>
                          </p:cTn>
                        </p:par>
                      </p:childTnLst>
                    </p:cTn>
                  </p:par>
                  <p:par>
                    <p:cTn id="101" fill="hold" nodeType="clickPar">
                      <p:stCondLst>
                        <p:cond delay="indefinite"/>
                      </p:stCondLst>
                      <p:childTnLst>
                        <p:par>
                          <p:cTn id="102" fill="hold" nodeType="withGroup">
                            <p:stCondLst>
                              <p:cond delay="0"/>
                            </p:stCondLst>
                            <p:childTnLst>
                              <p:par>
                                <p:cTn id="103" presetID="10" presetClass="exit" presetSubtype="0" fill="hold" grpId="0" nodeType="clickEffect">
                                  <p:stCondLst>
                                    <p:cond delay="0"/>
                                  </p:stCondLst>
                                  <p:childTnLst>
                                    <p:animEffect transition="out" filter="fade">
                                      <p:cBhvr>
                                        <p:cTn id="104" dur="500"/>
                                        <p:tgtEl>
                                          <p:spTgt spid="56"/>
                                        </p:tgtEl>
                                      </p:cBhvr>
                                    </p:animEffect>
                                    <p:set>
                                      <p:cBhvr>
                                        <p:cTn id="105" dur="1" fill="hold">
                                          <p:stCondLst>
                                            <p:cond delay="499"/>
                                          </p:stCondLst>
                                        </p:cTn>
                                        <p:tgtEl>
                                          <p:spTgt spid="56"/>
                                        </p:tgtEl>
                                        <p:attrNameLst>
                                          <p:attrName>style.visibility</p:attrName>
                                        </p:attrNameLst>
                                      </p:cBhvr>
                                      <p:to>
                                        <p:strVal val="hidden"/>
                                      </p:to>
                                    </p:set>
                                  </p:childTnLst>
                                </p:cTn>
                              </p:par>
                              <p:par>
                                <p:cTn id="106" presetID="3" presetClass="mediacall" presetSubtype="0" fill="hold" nodeType="withEffect">
                                  <p:stCondLst>
                                    <p:cond delay="0"/>
                                  </p:stCondLst>
                                  <p:childTnLst>
                                    <p:cmd type="call" cmd="stop">
                                      <p:cBhvr>
                                        <p:cTn id="107" dur="1" fill="hold"/>
                                        <p:tgtEl>
                                          <p:spTgt spid="3"/>
                                        </p:tgtEl>
                                      </p:cBhvr>
                                    </p:cmd>
                                  </p:childTnLst>
                                </p:cTn>
                              </p:par>
                            </p:childTnLst>
                          </p:cTn>
                        </p:par>
                      </p:childTnLst>
                    </p:cTn>
                  </p:par>
                  <p:par>
                    <p:cTn id="108" fill="hold" nodeType="clickPar">
                      <p:stCondLst>
                        <p:cond delay="indefinite"/>
                      </p:stCondLst>
                      <p:childTnLst>
                        <p:par>
                          <p:cTn id="109" fill="hold" nodeType="withGroup">
                            <p:stCondLst>
                              <p:cond delay="0"/>
                            </p:stCondLst>
                            <p:childTnLst>
                              <p:par>
                                <p:cTn id="110" presetID="10" presetClass="exit" presetSubtype="0" fill="hold" grpId="0" nodeType="clickEffect">
                                  <p:stCondLst>
                                    <p:cond delay="0"/>
                                  </p:stCondLst>
                                  <p:childTnLst>
                                    <p:animEffect transition="out" filter="fade">
                                      <p:cBhvr>
                                        <p:cTn id="111" dur="500"/>
                                        <p:tgtEl>
                                          <p:spTgt spid="57"/>
                                        </p:tgtEl>
                                      </p:cBhvr>
                                    </p:animEffect>
                                    <p:set>
                                      <p:cBhvr>
                                        <p:cTn id="112" dur="1" fill="hold">
                                          <p:stCondLst>
                                            <p:cond delay="499"/>
                                          </p:stCondLst>
                                        </p:cTn>
                                        <p:tgtEl>
                                          <p:spTgt spid="57"/>
                                        </p:tgtEl>
                                        <p:attrNameLst>
                                          <p:attrName>style.visibility</p:attrName>
                                        </p:attrNameLst>
                                      </p:cBhvr>
                                      <p:to>
                                        <p:strVal val="hidden"/>
                                      </p:to>
                                    </p:set>
                                  </p:childTnLst>
                                </p:cTn>
                              </p:par>
                              <p:par>
                                <p:cTn id="113" presetID="3" presetClass="mediacall" presetSubtype="0" fill="hold" nodeType="withEffect">
                                  <p:stCondLst>
                                    <p:cond delay="0"/>
                                  </p:stCondLst>
                                  <p:childTnLst>
                                    <p:cmd type="call" cmd="stop">
                                      <p:cBhvr>
                                        <p:cTn id="114" dur="1" fill="hold"/>
                                        <p:tgtEl>
                                          <p:spTgt spid="3"/>
                                        </p:tgtEl>
                                      </p:cBhvr>
                                    </p:cmd>
                                  </p:childTnLst>
                                </p:cTn>
                              </p:par>
                            </p:childTnLst>
                          </p:cTn>
                        </p:par>
                      </p:childTnLst>
                    </p:cTn>
                  </p:par>
                  <p:par>
                    <p:cTn id="115" fill="hold" nodeType="clickPar">
                      <p:stCondLst>
                        <p:cond delay="indefinite"/>
                      </p:stCondLst>
                      <p:childTnLst>
                        <p:par>
                          <p:cTn id="116" fill="hold" nodeType="withGroup">
                            <p:stCondLst>
                              <p:cond delay="0"/>
                            </p:stCondLst>
                            <p:childTnLst>
                              <p:par>
                                <p:cTn id="117" presetID="10" presetClass="exit" presetSubtype="0" fill="hold" grpId="0" nodeType="clickEffect">
                                  <p:stCondLst>
                                    <p:cond delay="0"/>
                                  </p:stCondLst>
                                  <p:childTnLst>
                                    <p:animEffect transition="out" filter="fade">
                                      <p:cBhvr>
                                        <p:cTn id="118" dur="500"/>
                                        <p:tgtEl>
                                          <p:spTgt spid="58"/>
                                        </p:tgtEl>
                                      </p:cBhvr>
                                    </p:animEffect>
                                    <p:set>
                                      <p:cBhvr>
                                        <p:cTn id="119" dur="1" fill="hold">
                                          <p:stCondLst>
                                            <p:cond delay="499"/>
                                          </p:stCondLst>
                                        </p:cTn>
                                        <p:tgtEl>
                                          <p:spTgt spid="58"/>
                                        </p:tgtEl>
                                        <p:attrNameLst>
                                          <p:attrName>style.visibility</p:attrName>
                                        </p:attrNameLst>
                                      </p:cBhvr>
                                      <p:to>
                                        <p:strVal val="hidden"/>
                                      </p:to>
                                    </p:set>
                                  </p:childTnLst>
                                </p:cTn>
                              </p:par>
                              <p:par>
                                <p:cTn id="120" presetID="3" presetClass="mediacall" presetSubtype="0" fill="hold" nodeType="withEffect">
                                  <p:stCondLst>
                                    <p:cond delay="0"/>
                                  </p:stCondLst>
                                  <p:childTnLst>
                                    <p:cmd type="call" cmd="stop">
                                      <p:cBhvr>
                                        <p:cTn id="121" dur="1" fill="hold"/>
                                        <p:tgtEl>
                                          <p:spTgt spid="3"/>
                                        </p:tgtEl>
                                      </p:cBhvr>
                                    </p:cmd>
                                  </p:childTnLst>
                                </p:cTn>
                              </p:par>
                            </p:childTnLst>
                          </p:cTn>
                        </p:par>
                      </p:childTnLst>
                    </p:cTn>
                  </p:par>
                  <p:par>
                    <p:cTn id="122" fill="hold" nodeType="clickPar">
                      <p:stCondLst>
                        <p:cond delay="indefinite"/>
                      </p:stCondLst>
                      <p:childTnLst>
                        <p:par>
                          <p:cTn id="123" fill="hold" nodeType="withGroup">
                            <p:stCondLst>
                              <p:cond delay="0"/>
                            </p:stCondLst>
                            <p:childTnLst>
                              <p:par>
                                <p:cTn id="124" presetID="10" presetClass="exit" presetSubtype="0" fill="hold" grpId="0" nodeType="clickEffect">
                                  <p:stCondLst>
                                    <p:cond delay="0"/>
                                  </p:stCondLst>
                                  <p:childTnLst>
                                    <p:animEffect transition="out" filter="fade">
                                      <p:cBhvr>
                                        <p:cTn id="125" dur="500"/>
                                        <p:tgtEl>
                                          <p:spTgt spid="59"/>
                                        </p:tgtEl>
                                      </p:cBhvr>
                                    </p:animEffect>
                                    <p:set>
                                      <p:cBhvr>
                                        <p:cTn id="126" dur="1" fill="hold">
                                          <p:stCondLst>
                                            <p:cond delay="499"/>
                                          </p:stCondLst>
                                        </p:cTn>
                                        <p:tgtEl>
                                          <p:spTgt spid="59"/>
                                        </p:tgtEl>
                                        <p:attrNameLst>
                                          <p:attrName>style.visibility</p:attrName>
                                        </p:attrNameLst>
                                      </p:cBhvr>
                                      <p:to>
                                        <p:strVal val="hidden"/>
                                      </p:to>
                                    </p:set>
                                  </p:childTnLst>
                                </p:cTn>
                              </p:par>
                              <p:par>
                                <p:cTn id="127" presetID="3" presetClass="mediacall" presetSubtype="0" fill="hold" nodeType="withEffect">
                                  <p:stCondLst>
                                    <p:cond delay="0"/>
                                  </p:stCondLst>
                                  <p:childTnLst>
                                    <p:cmd type="call" cmd="stop">
                                      <p:cBhvr>
                                        <p:cTn id="128" dur="1" fill="hold"/>
                                        <p:tgtEl>
                                          <p:spTgt spid="3"/>
                                        </p:tgtEl>
                                      </p:cBhvr>
                                    </p:cmd>
                                  </p:childTnLst>
                                </p:cTn>
                              </p:par>
                            </p:childTnLst>
                          </p:cTn>
                        </p:par>
                      </p:childTnLst>
                    </p:cTn>
                  </p:par>
                  <p:par>
                    <p:cTn id="129" fill="hold" nodeType="clickPar">
                      <p:stCondLst>
                        <p:cond delay="indefinite"/>
                      </p:stCondLst>
                      <p:childTnLst>
                        <p:par>
                          <p:cTn id="130" fill="hold" nodeType="withGroup">
                            <p:stCondLst>
                              <p:cond delay="0"/>
                            </p:stCondLst>
                            <p:childTnLst>
                              <p:par>
                                <p:cTn id="131" presetID="10" presetClass="exit" presetSubtype="0" fill="hold" grpId="0" nodeType="clickEffect">
                                  <p:stCondLst>
                                    <p:cond delay="0"/>
                                  </p:stCondLst>
                                  <p:childTnLst>
                                    <p:animEffect transition="out" filter="fade">
                                      <p:cBhvr>
                                        <p:cTn id="132" dur="500"/>
                                        <p:tgtEl>
                                          <p:spTgt spid="60"/>
                                        </p:tgtEl>
                                      </p:cBhvr>
                                    </p:animEffect>
                                    <p:set>
                                      <p:cBhvr>
                                        <p:cTn id="133" dur="1" fill="hold">
                                          <p:stCondLst>
                                            <p:cond delay="499"/>
                                          </p:stCondLst>
                                        </p:cTn>
                                        <p:tgtEl>
                                          <p:spTgt spid="60"/>
                                        </p:tgtEl>
                                        <p:attrNameLst>
                                          <p:attrName>style.visibility</p:attrName>
                                        </p:attrNameLst>
                                      </p:cBhvr>
                                      <p:to>
                                        <p:strVal val="hidden"/>
                                      </p:to>
                                    </p:set>
                                  </p:childTnLst>
                                </p:cTn>
                              </p:par>
                              <p:par>
                                <p:cTn id="134" presetID="3" presetClass="mediacall" presetSubtype="0" fill="hold" nodeType="withEffect">
                                  <p:stCondLst>
                                    <p:cond delay="0"/>
                                  </p:stCondLst>
                                  <p:childTnLst>
                                    <p:cmd type="call" cmd="stop">
                                      <p:cBhvr>
                                        <p:cTn id="135" dur="1" fill="hold"/>
                                        <p:tgtEl>
                                          <p:spTgt spid="3"/>
                                        </p:tgtEl>
                                      </p:cBhvr>
                                    </p:cmd>
                                  </p:childTnLst>
                                </p:cTn>
                              </p:par>
                            </p:childTnLst>
                          </p:cTn>
                        </p:par>
                      </p:childTnLst>
                    </p:cTn>
                  </p:par>
                  <p:par>
                    <p:cTn id="136" fill="hold" nodeType="clickPar">
                      <p:stCondLst>
                        <p:cond delay="indefinite"/>
                      </p:stCondLst>
                      <p:childTnLst>
                        <p:par>
                          <p:cTn id="137" fill="hold" nodeType="withGroup">
                            <p:stCondLst>
                              <p:cond delay="0"/>
                            </p:stCondLst>
                            <p:childTnLst>
                              <p:par>
                                <p:cTn id="138" presetID="10" presetClass="exit" presetSubtype="0" fill="hold" grpId="0" nodeType="clickEffect">
                                  <p:stCondLst>
                                    <p:cond delay="0"/>
                                  </p:stCondLst>
                                  <p:childTnLst>
                                    <p:animEffect transition="out" filter="fade">
                                      <p:cBhvr>
                                        <p:cTn id="139" dur="500"/>
                                        <p:tgtEl>
                                          <p:spTgt spid="61"/>
                                        </p:tgtEl>
                                      </p:cBhvr>
                                    </p:animEffect>
                                    <p:set>
                                      <p:cBhvr>
                                        <p:cTn id="140" dur="1" fill="hold">
                                          <p:stCondLst>
                                            <p:cond delay="499"/>
                                          </p:stCondLst>
                                        </p:cTn>
                                        <p:tgtEl>
                                          <p:spTgt spid="61"/>
                                        </p:tgtEl>
                                        <p:attrNameLst>
                                          <p:attrName>style.visibility</p:attrName>
                                        </p:attrNameLst>
                                      </p:cBhvr>
                                      <p:to>
                                        <p:strVal val="hidden"/>
                                      </p:to>
                                    </p:set>
                                  </p:childTnLst>
                                </p:cTn>
                              </p:par>
                              <p:par>
                                <p:cTn id="141" presetID="3" presetClass="mediacall" presetSubtype="0" fill="hold" nodeType="withEffect">
                                  <p:stCondLst>
                                    <p:cond delay="0"/>
                                  </p:stCondLst>
                                  <p:childTnLst>
                                    <p:cmd type="call" cmd="stop">
                                      <p:cBhvr>
                                        <p:cTn id="142"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3" restart="whenNotActive" fill="hold" evtFilter="cancelBubble" nodeType="interactiveSeq">
                <p:stCondLst>
                  <p:cond evt="onClick" delay="0">
                    <p:tgtEl>
                      <p:spTgt spid="25"/>
                    </p:tgtEl>
                  </p:cond>
                </p:stCondLst>
                <p:endSync evt="end" delay="0">
                  <p:rtn val="all"/>
                </p:endSync>
                <p:childTnLst>
                  <p:par>
                    <p:cTn id="144" fill="hold" nodeType="clickPar">
                      <p:stCondLst>
                        <p:cond delay="0"/>
                      </p:stCondLst>
                      <p:childTnLst>
                        <p:par>
                          <p:cTn id="145" fill="hold" nodeType="withGroup">
                            <p:stCondLst>
                              <p:cond delay="0"/>
                            </p:stCondLst>
                            <p:childTnLst>
                              <p:par>
                                <p:cTn id="146" presetID="8" presetClass="emph" presetSubtype="0" repeatCount="indefinite" fill="hold" nodeType="clickEffect">
                                  <p:stCondLst>
                                    <p:cond delay="0"/>
                                  </p:stCondLst>
                                  <p:endCondLst>
                                    <p:cond evt="onNext" delay="0">
                                      <p:tgtEl>
                                        <p:sldTgt/>
                                      </p:tgtEl>
                                    </p:cond>
                                  </p:endCondLst>
                                  <p:childTnLst>
                                    <p:animRot by="21600000">
                                      <p:cBhvr>
                                        <p:cTn id="147" dur="500" fill="hold"/>
                                        <p:tgtEl>
                                          <p:spTgt spid="5"/>
                                        </p:tgtEl>
                                        <p:attrNameLst>
                                          <p:attrName>r</p:attrName>
                                        </p:attrNameLst>
                                      </p:cBhvr>
                                    </p:animRot>
                                  </p:childTnLst>
                                </p:cTn>
                              </p:par>
                              <p:par>
                                <p:cTn id="148" presetID="1" presetClass="mediacall" presetSubtype="0" fill="hold" nodeType="withEffect">
                                  <p:stCondLst>
                                    <p:cond delay="0"/>
                                  </p:stCondLst>
                                  <p:childTnLst>
                                    <p:cmd type="call" cmd="playFrom(0.0)">
                                      <p:cBhvr>
                                        <p:cTn id="149" dur="30406" fill="hold"/>
                                        <p:tgtEl>
                                          <p:spTgt spid="3"/>
                                        </p:tgtEl>
                                      </p:cBhvr>
                                    </p:cmd>
                                  </p:childTnLst>
                                </p:cTn>
                              </p:par>
                            </p:childTnLst>
                          </p:cTn>
                        </p:par>
                      </p:childTnLst>
                    </p:cTn>
                  </p:par>
                </p:childTnLst>
              </p:cTn>
              <p:nextCondLst>
                <p:cond evt="onClick" delay="0">
                  <p:tgtEl>
                    <p:spTgt spid="25"/>
                  </p:tgtEl>
                </p:cond>
              </p:nextCondLst>
            </p:seq>
            <p:audio>
              <p:cMediaNode vol="80000">
                <p:cTn id="150" fill="hold" display="0">
                  <p:stCondLst>
                    <p:cond delay="indefinite"/>
                  </p:stCondLst>
                  <p:endCondLst>
                    <p:cond evt="onStopAudio" delay="0">
                      <p:tgtEl>
                        <p:sldTgt/>
                      </p:tgtEl>
                    </p:cond>
                  </p:endCondLst>
                </p:cTn>
                <p:tgtEl>
                  <p:spTgt spid="3"/>
                </p:tgtEl>
              </p:cMediaNode>
            </p:audio>
          </p:childTnLst>
        </p:cTn>
      </p:par>
    </p:tnLst>
    <p:bldLst>
      <p:bldP spid="31" grpId="0" animBg="1"/>
      <p:bldP spid="32" grpId="0" animBg="1"/>
      <p:bldP spid="33" grpId="0" animBg="1"/>
      <p:bldP spid="34" grpId="0" animBg="1"/>
      <p:bldP spid="42" grpId="0" animBg="1"/>
      <p:bldP spid="43"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BE4B7948-D657-474E-AC87-8415E41753F4}"/>
              </a:ext>
            </a:extLst>
          </p:cNvPr>
          <p:cNvPicPr>
            <a:picLocks noChangeAspect="1"/>
          </p:cNvPicPr>
          <p:nvPr/>
        </p:nvPicPr>
        <p:blipFill>
          <a:blip r:embed="rId3"/>
          <a:stretch>
            <a:fillRect/>
          </a:stretch>
        </p:blipFill>
        <p:spPr>
          <a:xfrm>
            <a:off x="0" y="0"/>
            <a:ext cx="9144000" cy="7848600"/>
          </a:xfrm>
          <a:prstGeom prst="rect">
            <a:avLst/>
          </a:prstGeom>
        </p:spPr>
      </p:pic>
      <p:sp>
        <p:nvSpPr>
          <p:cNvPr id="6" name="Content Placeholder 5">
            <a:extLst>
              <a:ext uri="{FF2B5EF4-FFF2-40B4-BE49-F238E27FC236}">
                <a16:creationId xmlns="" xmlns:a16="http://schemas.microsoft.com/office/drawing/2014/main" id="{30304B29-7259-4D88-94AC-785D6035B525}"/>
              </a:ext>
            </a:extLst>
          </p:cNvPr>
          <p:cNvSpPr>
            <a:spLocks noGrp="1"/>
          </p:cNvSpPr>
          <p:nvPr>
            <p:ph idx="1"/>
          </p:nvPr>
        </p:nvSpPr>
        <p:spPr>
          <a:xfrm>
            <a:off x="693822" y="5862638"/>
            <a:ext cx="7886700" cy="690562"/>
          </a:xfrm>
          <a:prstGeom prst="rect">
            <a:avLst/>
          </a:prstGeom>
          <a:noFill/>
          <a:ln>
            <a:noFill/>
          </a:ln>
        </p:spPr>
        <p:style>
          <a:lnRef idx="1">
            <a:schemeClr val="accent6"/>
          </a:lnRef>
          <a:fillRef idx="2">
            <a:schemeClr val="accent6"/>
          </a:fillRef>
          <a:effectRef idx="1">
            <a:schemeClr val="accent6"/>
          </a:effectRef>
          <a:fontRef idx="minor">
            <a:schemeClr val="dk1"/>
          </a:fontRef>
        </p:style>
        <p:txBody>
          <a:bodyPr rtlCol="0" anchor="ctr"/>
          <a:lstStyle/>
          <a:p>
            <a:pPr marL="0" indent="0" algn="ctr">
              <a:buNone/>
            </a:pPr>
            <a:r>
              <a:rPr lang="vi-VN" sz="3600" b="1" i="1" dirty="0">
                <a:latin typeface="Times New Roman" pitchFamily="18" charset="0"/>
                <a:cs typeface="Times New Roman" pitchFamily="18" charset="0"/>
              </a:rPr>
              <a:t>Phạm Phú Thứ - </a:t>
            </a:r>
            <a:r>
              <a:rPr lang="vi-VN" sz="3600" dirty="0">
                <a:solidFill>
                  <a:srgbClr val="050505"/>
                </a:solidFill>
                <a:latin typeface="Times New Roman" panose="02020603050405020304" pitchFamily="18" charset="0"/>
                <a:cs typeface="Times New Roman" panose="02020603050405020304" pitchFamily="18" charset="0"/>
              </a:rPr>
              <a:t>dâng sớ can gián vua</a:t>
            </a:r>
            <a:endParaRPr lang="en-US" sz="3600" b="1" i="1" dirty="0">
              <a:latin typeface="Times New Roman" pitchFamily="18" charset="0"/>
              <a:cs typeface="Times New Roman" pitchFamily="18" charset="0"/>
            </a:endParaRPr>
          </a:p>
        </p:txBody>
      </p:sp>
      <p:pic>
        <p:nvPicPr>
          <p:cNvPr id="3" name="Picture 2">
            <a:extLst>
              <a:ext uri="{FF2B5EF4-FFF2-40B4-BE49-F238E27FC236}">
                <a16:creationId xmlns="" xmlns:a16="http://schemas.microsoft.com/office/drawing/2014/main" id="{D6CBE707-C9E7-4DBC-8C68-A734B55B8101}"/>
              </a:ext>
            </a:extLst>
          </p:cNvPr>
          <p:cNvPicPr>
            <a:picLocks noChangeAspect="1"/>
          </p:cNvPicPr>
          <p:nvPr/>
        </p:nvPicPr>
        <p:blipFill>
          <a:blip r:embed="rId4"/>
          <a:stretch>
            <a:fillRect/>
          </a:stretch>
        </p:blipFill>
        <p:spPr>
          <a:xfrm>
            <a:off x="2815344" y="685800"/>
            <a:ext cx="3356856" cy="5176838"/>
          </a:xfrm>
          <a:prstGeom prst="rect">
            <a:avLst/>
          </a:prstGeom>
        </p:spPr>
      </p:pic>
    </p:spTree>
    <p:extLst>
      <p:ext uri="{BB962C8B-B14F-4D97-AF65-F5344CB8AC3E}">
        <p14:creationId xmlns:p14="http://schemas.microsoft.com/office/powerpoint/2010/main" val="3200200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10000"/>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 xmlns:a16="http://schemas.microsoft.com/office/drawing/2014/main" id="{CEE9A15A-A859-4EC9-9954-7DC38B54D867}"/>
              </a:ext>
            </a:extLst>
          </p:cNvPr>
          <p:cNvSpPr/>
          <p:nvPr/>
        </p:nvSpPr>
        <p:spPr>
          <a:xfrm>
            <a:off x="1319347" y="2514600"/>
            <a:ext cx="6505307" cy="2123658"/>
          </a:xfrm>
          <a:prstGeom prst="rect">
            <a:avLst/>
          </a:prstGeom>
          <a:noFill/>
        </p:spPr>
        <p:txBody>
          <a:bodyPr wrap="none" lIns="91440" tIns="45720" rIns="91440" bIns="45720">
            <a:spAutoFit/>
          </a:bodyPr>
          <a:lstStyle/>
          <a:p>
            <a:pPr algn="ctr"/>
            <a:r>
              <a:rPr lang="en-US" sz="6600" b="1" dirty="0">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CHÚC CÁC EM </a:t>
            </a:r>
          </a:p>
          <a:p>
            <a:pPr algn="ctr"/>
            <a:r>
              <a:rPr lang="en-US" sz="6600" b="1" dirty="0">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HỌC TỐT</a:t>
            </a:r>
            <a:endParaRPr lang="en-US" sz="6600" b="1" cap="none" spc="0" dirty="0">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226265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52462" y="609603"/>
            <a:ext cx="3624710" cy="707886"/>
          </a:xfrm>
          <a:prstGeom prst="rect">
            <a:avLst/>
          </a:prstGeom>
          <a:noFill/>
        </p:spPr>
        <p:txBody>
          <a:bodyPr wrap="none">
            <a:spAutoFit/>
          </a:bodyPr>
          <a:lstStyle/>
          <a:p>
            <a:pPr algn="ctr" eaLnBrk="1" fontAlgn="auto" hangingPunct="1">
              <a:spcBef>
                <a:spcPts val="0"/>
              </a:spcBef>
              <a:spcAft>
                <a:spcPts val="0"/>
              </a:spcAft>
              <a:defRPr/>
            </a:pPr>
            <a:r>
              <a:rPr lang="vi-VN" sz="4000" b="1" dirty="0">
                <a:ln w="6600">
                  <a:solidFill>
                    <a:srgbClr val="ED7D31"/>
                  </a:solidFill>
                  <a:prstDash val="solid"/>
                </a:ln>
                <a:solidFill>
                  <a:srgbClr val="FF0000"/>
                </a:solidFill>
                <a:effectLst>
                  <a:outerShdw dist="38100" dir="2700000" algn="tl" rotWithShape="0">
                    <a:srgbClr val="ED7D31"/>
                  </a:outerShdw>
                </a:effectLst>
                <a:latin typeface="Tahoma" panose="020B0604030504040204" pitchFamily="34" charset="0"/>
                <a:ea typeface="Tahoma" panose="020B0604030504040204" pitchFamily="34" charset="0"/>
                <a:cs typeface="Tahoma" panose="020B0604030504040204" pitchFamily="34" charset="0"/>
              </a:rPr>
              <a:t>KHỞI ĐỘNG?</a:t>
            </a:r>
            <a:endParaRPr lang="en-US" sz="4000" b="1" dirty="0">
              <a:ln w="6600">
                <a:solidFill>
                  <a:srgbClr val="ED7D31"/>
                </a:solidFill>
                <a:prstDash val="solid"/>
              </a:ln>
              <a:solidFill>
                <a:srgbClr val="FF0000"/>
              </a:solidFill>
              <a:effectLst>
                <a:outerShdw dist="38100" dir="2700000" algn="tl" rotWithShape="0">
                  <a:srgbClr val="ED7D31"/>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2" name="Rectangle 1"/>
          <p:cNvSpPr/>
          <p:nvPr/>
        </p:nvSpPr>
        <p:spPr>
          <a:xfrm>
            <a:off x="1066800" y="2362200"/>
            <a:ext cx="7391400" cy="1323439"/>
          </a:xfrm>
          <a:prstGeom prst="rect">
            <a:avLst/>
          </a:prstGeom>
        </p:spPr>
        <p:txBody>
          <a:bodyPr wrap="square">
            <a:spAutoFit/>
          </a:bodyPr>
          <a:lstStyle/>
          <a:p>
            <a:pPr>
              <a:spcBef>
                <a:spcPct val="50000"/>
              </a:spcBef>
            </a:pPr>
            <a:r>
              <a:rPr lang="vi-VN" altLang="en-US" sz="3200" dirty="0">
                <a:solidFill>
                  <a:srgbClr val="993300"/>
                </a:solidFill>
              </a:rPr>
              <a:t>Đọc đoạn </a:t>
            </a:r>
            <a:r>
              <a:rPr lang="vi-VN" altLang="en-US" sz="3200" dirty="0" smtClean="0">
                <a:solidFill>
                  <a:srgbClr val="993300"/>
                </a:solidFill>
              </a:rPr>
              <a:t>3 bài </a:t>
            </a:r>
            <a:r>
              <a:rPr lang="vi-VN" altLang="en-US" sz="3200" dirty="0">
                <a:solidFill>
                  <a:srgbClr val="993300"/>
                </a:solidFill>
              </a:rPr>
              <a:t>Người ăn xin </a:t>
            </a:r>
            <a:endParaRPr lang="vi-VN" altLang="en-US" sz="3200" dirty="0" smtClean="0">
              <a:solidFill>
                <a:srgbClr val="993300"/>
              </a:solidFill>
            </a:endParaRPr>
          </a:p>
          <a:p>
            <a:pPr>
              <a:spcBef>
                <a:spcPct val="50000"/>
              </a:spcBef>
            </a:pPr>
            <a:r>
              <a:rPr lang="vi-VN" altLang="en-US" sz="3200" dirty="0" smtClean="0">
                <a:solidFill>
                  <a:srgbClr val="993300"/>
                </a:solidFill>
              </a:rPr>
              <a:t> </a:t>
            </a:r>
            <a:r>
              <a:rPr lang="vi-VN" altLang="en-US" sz="3200" dirty="0">
                <a:solidFill>
                  <a:srgbClr val="FF0000"/>
                </a:solidFill>
              </a:rPr>
              <a:t>TLCH:</a:t>
            </a:r>
            <a:r>
              <a:rPr lang="en-US" altLang="en-US" sz="3200" dirty="0">
                <a:solidFill>
                  <a:srgbClr val="FF0000"/>
                </a:solidFill>
              </a:rPr>
              <a:t> </a:t>
            </a:r>
            <a:r>
              <a:rPr lang="vi-VN" altLang="en-US" sz="3200" dirty="0" smtClean="0">
                <a:solidFill>
                  <a:srgbClr val="FF0000"/>
                </a:solidFill>
              </a:rPr>
              <a:t>Nêu nọi dung chính của bài</a:t>
            </a:r>
            <a:endParaRPr lang="en-SG" sz="3200" dirty="0">
              <a:solidFill>
                <a:srgbClr val="FF0000"/>
              </a:solidFill>
            </a:endParaRPr>
          </a:p>
        </p:txBody>
      </p:sp>
    </p:spTree>
    <p:extLst>
      <p:ext uri="{BB962C8B-B14F-4D97-AF65-F5344CB8AC3E}">
        <p14:creationId xmlns:p14="http://schemas.microsoft.com/office/powerpoint/2010/main" val="25090120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4" presetClass="emph" presetSubtype="0" repeatCount="indefinite" fill="hold" grpId="0" nodeType="withEffect">
                                  <p:stCondLst>
                                    <p:cond delay="0"/>
                                  </p:stCondLst>
                                  <p:iterate type="lt">
                                    <p:tmPct val="10000"/>
                                  </p:iterate>
                                  <p:childTnLst>
                                    <p:animMotion origin="layout" path="M 1.25E-6 -2.59259E-6 L 1.25E-6 -0.02407 " pathEditMode="relative" rAng="0" ptsTypes="AA">
                                      <p:cBhvr>
                                        <p:cTn id="6" dur="250" accel="50000" decel="50000" autoRev="1" fill="hold">
                                          <p:stCondLst>
                                            <p:cond delay="0"/>
                                          </p:stCondLst>
                                        </p:cTn>
                                        <p:tgtEl>
                                          <p:spTgt spid="5"/>
                                        </p:tgtEl>
                                        <p:attrNameLst>
                                          <p:attrName>ppt_x</p:attrName>
                                          <p:attrName>ppt_y</p:attrName>
                                        </p:attrNameLst>
                                      </p:cBhvr>
                                      <p:rCtr x="0" y="-1204"/>
                                    </p:animMotion>
                                    <p:animRot by="1500000">
                                      <p:cBhvr>
                                        <p:cTn id="7" dur="125" fill="hold">
                                          <p:stCondLst>
                                            <p:cond delay="0"/>
                                          </p:stCondLst>
                                        </p:cTn>
                                        <p:tgtEl>
                                          <p:spTgt spid="5"/>
                                        </p:tgtEl>
                                        <p:attrNameLst>
                                          <p:attrName>r</p:attrName>
                                        </p:attrNameLst>
                                      </p:cBhvr>
                                    </p:animRot>
                                    <p:animRot by="-1500000">
                                      <p:cBhvr>
                                        <p:cTn id="8" dur="125" fill="hold">
                                          <p:stCondLst>
                                            <p:cond delay="125"/>
                                          </p:stCondLst>
                                        </p:cTn>
                                        <p:tgtEl>
                                          <p:spTgt spid="5"/>
                                        </p:tgtEl>
                                        <p:attrNameLst>
                                          <p:attrName>r</p:attrName>
                                        </p:attrNameLst>
                                      </p:cBhvr>
                                    </p:animRot>
                                    <p:animRot by="-1500000">
                                      <p:cBhvr>
                                        <p:cTn id="9" dur="125" fill="hold">
                                          <p:stCondLst>
                                            <p:cond delay="250"/>
                                          </p:stCondLst>
                                        </p:cTn>
                                        <p:tgtEl>
                                          <p:spTgt spid="5"/>
                                        </p:tgtEl>
                                        <p:attrNameLst>
                                          <p:attrName>r</p:attrName>
                                        </p:attrNameLst>
                                      </p:cBhvr>
                                    </p:animRot>
                                    <p:animRot by="1500000">
                                      <p:cBhvr>
                                        <p:cTn id="10" dur="125" fill="hold">
                                          <p:stCondLst>
                                            <p:cond delay="375"/>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l="4311" t="5746" r="4311" b="4597"/>
          <a:stretch>
            <a:fillRect/>
          </a:stretch>
        </p:blipFill>
        <p:spPr bwMode="auto">
          <a:xfrm>
            <a:off x="0" y="0"/>
            <a:ext cx="9296400" cy="6858000"/>
          </a:xfrm>
          <a:prstGeom prst="rect">
            <a:avLst/>
          </a:prstGeom>
          <a:gradFill rotWithShape="1">
            <a:gsLst>
              <a:gs pos="0">
                <a:srgbClr val="0000FF"/>
              </a:gs>
              <a:gs pos="100000">
                <a:schemeClr val="bg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pic>
      <p:grpSp>
        <p:nvGrpSpPr>
          <p:cNvPr id="5" name="vong quay"/>
          <p:cNvGrpSpPr>
            <a:grpSpLocks/>
          </p:cNvGrpSpPr>
          <p:nvPr/>
        </p:nvGrpSpPr>
        <p:grpSpPr bwMode="auto">
          <a:xfrm>
            <a:off x="3689351" y="1206501"/>
            <a:ext cx="4640263" cy="4864100"/>
            <a:chOff x="5483748" y="272278"/>
            <a:chExt cx="5834378" cy="5828280"/>
          </a:xfrm>
        </p:grpSpPr>
        <p:pic>
          <p:nvPicPr>
            <p:cNvPr id="6180"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483748" y="272278"/>
              <a:ext cx="5834378" cy="5828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81" name="TextBox 8"/>
            <p:cNvSpPr txBox="1">
              <a:spLocks noChangeArrowheads="1"/>
            </p:cNvSpPr>
            <p:nvPr/>
          </p:nvSpPr>
          <p:spPr bwMode="auto">
            <a:xfrm rot="14949661">
              <a:off x="6532858" y="1141531"/>
              <a:ext cx="2236337" cy="735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r>
                <a:rPr lang="vi-VN" sz="3200" b="1" dirty="0" smtClean="0">
                  <a:solidFill>
                    <a:srgbClr val="1E0F8D"/>
                  </a:solidFill>
                  <a:latin typeface=".VnAvant"/>
                </a:rPr>
                <a:t>18</a:t>
              </a:r>
              <a:endParaRPr lang="en-US" sz="3200" b="1" dirty="0">
                <a:solidFill>
                  <a:srgbClr val="1E0F8D"/>
                </a:solidFill>
                <a:latin typeface=".VnAvant"/>
              </a:endParaRPr>
            </a:p>
          </p:txBody>
        </p:sp>
        <p:sp>
          <p:nvSpPr>
            <p:cNvPr id="6182" name="TextBox 9"/>
            <p:cNvSpPr txBox="1">
              <a:spLocks noChangeArrowheads="1"/>
            </p:cNvSpPr>
            <p:nvPr/>
          </p:nvSpPr>
          <p:spPr bwMode="auto">
            <a:xfrm rot="12232592">
              <a:off x="5771289" y="2184642"/>
              <a:ext cx="2025648" cy="700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vi-VN" sz="3200" b="1" dirty="0" smtClean="0">
                  <a:solidFill>
                    <a:srgbClr val="FFFFFF"/>
                  </a:solidFill>
                  <a:latin typeface="Tahoma" pitchFamily="34" charset="0"/>
                  <a:cs typeface="Tahoma" pitchFamily="34" charset="0"/>
                </a:rPr>
                <a:t>11</a:t>
              </a:r>
              <a:endParaRPr lang="vi-VN" sz="3200" b="1" dirty="0">
                <a:solidFill>
                  <a:srgbClr val="FFFFFF"/>
                </a:solidFill>
                <a:latin typeface="Tahoma" pitchFamily="34" charset="0"/>
                <a:cs typeface="Tahoma" pitchFamily="34" charset="0"/>
              </a:endParaRPr>
            </a:p>
          </p:txBody>
        </p:sp>
        <p:sp>
          <p:nvSpPr>
            <p:cNvPr id="6183" name="TextBox 10"/>
            <p:cNvSpPr txBox="1">
              <a:spLocks noChangeArrowheads="1"/>
            </p:cNvSpPr>
            <p:nvPr/>
          </p:nvSpPr>
          <p:spPr bwMode="auto">
            <a:xfrm rot="17590276">
              <a:off x="7894273" y="1142624"/>
              <a:ext cx="2436453" cy="696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vi-VN" sz="3000" b="1" dirty="0" smtClean="0">
                  <a:solidFill>
                    <a:srgbClr val="FF0000"/>
                  </a:solidFill>
                  <a:latin typeface="Tahoma" pitchFamily="34" charset="0"/>
                  <a:cs typeface="Tahoma" pitchFamily="34" charset="0"/>
                </a:rPr>
                <a:t>13</a:t>
              </a:r>
              <a:endParaRPr lang="vi-VN" sz="3000" b="1" dirty="0">
                <a:solidFill>
                  <a:srgbClr val="FF0000"/>
                </a:solidFill>
                <a:latin typeface="Tahoma" pitchFamily="34" charset="0"/>
                <a:cs typeface="Tahoma" pitchFamily="34" charset="0"/>
              </a:endParaRPr>
            </a:p>
          </p:txBody>
        </p:sp>
        <p:sp>
          <p:nvSpPr>
            <p:cNvPr id="6184" name="TextBox 11"/>
            <p:cNvSpPr txBox="1">
              <a:spLocks noChangeArrowheads="1"/>
            </p:cNvSpPr>
            <p:nvPr/>
          </p:nvSpPr>
          <p:spPr bwMode="auto">
            <a:xfrm rot="19224751">
              <a:off x="9587950" y="2104997"/>
              <a:ext cx="1106823" cy="6638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vi-VN" sz="3000" b="1" smtClean="0">
                  <a:solidFill>
                    <a:srgbClr val="000000"/>
                  </a:solidFill>
                  <a:latin typeface="Tahoma" pitchFamily="34" charset="0"/>
                  <a:cs typeface="Tahoma" pitchFamily="34" charset="0"/>
                </a:rPr>
                <a:t>12</a:t>
              </a:r>
              <a:endParaRPr lang="vi-VN" sz="3000" b="1" dirty="0">
                <a:solidFill>
                  <a:srgbClr val="000000"/>
                </a:solidFill>
                <a:latin typeface="Tahoma" pitchFamily="34" charset="0"/>
                <a:cs typeface="Tahoma" pitchFamily="34" charset="0"/>
              </a:endParaRPr>
            </a:p>
          </p:txBody>
        </p:sp>
        <p:sp>
          <p:nvSpPr>
            <p:cNvPr id="6185" name="TextBox 16"/>
            <p:cNvSpPr txBox="1">
              <a:spLocks noChangeArrowheads="1"/>
            </p:cNvSpPr>
            <p:nvPr/>
          </p:nvSpPr>
          <p:spPr bwMode="auto">
            <a:xfrm rot="3786121">
              <a:off x="5706771" y="3635764"/>
              <a:ext cx="1317218" cy="735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vi-VN" sz="3200" b="1" u="sng" dirty="0" smtClean="0">
                  <a:solidFill>
                    <a:srgbClr val="000000"/>
                  </a:solidFill>
                  <a:latin typeface="Tahoma" pitchFamily="34" charset="0"/>
                  <a:cs typeface="Tahoma" pitchFamily="34" charset="0"/>
                </a:rPr>
                <a:t>16</a:t>
              </a:r>
              <a:endParaRPr lang="vi-VN" sz="3200" b="1" u="sng" dirty="0">
                <a:solidFill>
                  <a:srgbClr val="000000"/>
                </a:solidFill>
                <a:latin typeface="Tahoma" pitchFamily="34" charset="0"/>
                <a:cs typeface="Tahoma" pitchFamily="34" charset="0"/>
              </a:endParaRPr>
            </a:p>
          </p:txBody>
        </p:sp>
        <p:sp>
          <p:nvSpPr>
            <p:cNvPr id="6186" name="TextBox 18"/>
            <p:cNvSpPr txBox="1">
              <a:spLocks noChangeArrowheads="1"/>
            </p:cNvSpPr>
            <p:nvPr/>
          </p:nvSpPr>
          <p:spPr bwMode="auto">
            <a:xfrm rot="1203676">
              <a:off x="6852713" y="4369685"/>
              <a:ext cx="1356437" cy="700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r>
                <a:rPr lang="vi-VN" sz="3200" b="1" dirty="0" smtClean="0">
                  <a:solidFill>
                    <a:srgbClr val="FFFF00"/>
                  </a:solidFill>
                  <a:latin typeface="Tahoma" pitchFamily="34" charset="0"/>
                  <a:cs typeface="Tahoma" pitchFamily="34" charset="0"/>
                </a:rPr>
                <a:t>15</a:t>
              </a:r>
              <a:endParaRPr lang="vi-VN" sz="3200" b="1" dirty="0">
                <a:solidFill>
                  <a:srgbClr val="FFFF00"/>
                </a:solidFill>
                <a:latin typeface="Tahoma" pitchFamily="34" charset="0"/>
                <a:cs typeface="Tahoma" pitchFamily="34" charset="0"/>
              </a:endParaRPr>
            </a:p>
          </p:txBody>
        </p:sp>
        <p:sp>
          <p:nvSpPr>
            <p:cNvPr id="6187" name="TextBox 19"/>
            <p:cNvSpPr txBox="1">
              <a:spLocks noChangeArrowheads="1"/>
            </p:cNvSpPr>
            <p:nvPr/>
          </p:nvSpPr>
          <p:spPr bwMode="auto">
            <a:xfrm rot="20203319">
              <a:off x="8774577" y="4604483"/>
              <a:ext cx="1085271" cy="700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r>
                <a:rPr lang="vi-VN" sz="3200" b="1" u="sng" dirty="0" smtClean="0">
                  <a:solidFill>
                    <a:srgbClr val="000000"/>
                  </a:solidFill>
                  <a:latin typeface="Tahoma" pitchFamily="34" charset="0"/>
                  <a:cs typeface="Tahoma" pitchFamily="34" charset="0"/>
                </a:rPr>
                <a:t>9</a:t>
              </a:r>
              <a:endParaRPr lang="vi-VN" sz="3200" b="1" u="sng" dirty="0">
                <a:solidFill>
                  <a:srgbClr val="000000"/>
                </a:solidFill>
                <a:latin typeface="Tahoma" pitchFamily="34" charset="0"/>
                <a:cs typeface="Tahoma" pitchFamily="34" charset="0"/>
              </a:endParaRPr>
            </a:p>
          </p:txBody>
        </p:sp>
        <p:sp>
          <p:nvSpPr>
            <p:cNvPr id="6188" name="TextBox 20"/>
            <p:cNvSpPr txBox="1">
              <a:spLocks noChangeArrowheads="1"/>
            </p:cNvSpPr>
            <p:nvPr/>
          </p:nvSpPr>
          <p:spPr bwMode="auto">
            <a:xfrm rot="18102082">
              <a:off x="9775871" y="3585699"/>
              <a:ext cx="1242678" cy="735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r>
                <a:rPr lang="vi-VN" sz="3200" b="1" dirty="0" smtClean="0">
                  <a:solidFill>
                    <a:srgbClr val="1E0F8D"/>
                  </a:solidFill>
                  <a:latin typeface=".VnAvant"/>
                </a:rPr>
                <a:t>10</a:t>
              </a:r>
              <a:endParaRPr lang="en-US" sz="3200" b="1" dirty="0">
                <a:solidFill>
                  <a:srgbClr val="1E0F8D"/>
                </a:solidFill>
                <a:latin typeface=".VnAvant"/>
              </a:endParaRPr>
            </a:p>
          </p:txBody>
        </p:sp>
      </p:grpSp>
      <p:sp>
        <p:nvSpPr>
          <p:cNvPr id="23" name="Isosceles Triangle 22"/>
          <p:cNvSpPr/>
          <p:nvPr/>
        </p:nvSpPr>
        <p:spPr>
          <a:xfrm rot="16200000">
            <a:off x="8054711" y="2496345"/>
            <a:ext cx="605367" cy="989012"/>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vi-VN">
              <a:solidFill>
                <a:prstClr val="white"/>
              </a:solidFill>
            </a:endParaRPr>
          </a:p>
        </p:txBody>
      </p:sp>
      <p:sp>
        <p:nvSpPr>
          <p:cNvPr id="25" name="quay dung"/>
          <p:cNvSpPr/>
          <p:nvPr/>
        </p:nvSpPr>
        <p:spPr>
          <a:xfrm>
            <a:off x="7315200" y="5867400"/>
            <a:ext cx="2027238" cy="848784"/>
          </a:xfrm>
          <a:prstGeom prst="round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2400" b="1" dirty="0">
                <a:solidFill>
                  <a:prstClr val="white"/>
                </a:solidFill>
                <a:latin typeface="Tahoma" panose="020B0604030504040204" pitchFamily="34" charset="0"/>
                <a:ea typeface="Tahoma" panose="020B0604030504040204" pitchFamily="34" charset="0"/>
                <a:cs typeface="Tahoma" panose="020B0604030504040204" pitchFamily="34" charset="0"/>
              </a:rPr>
              <a:t>QUAY</a:t>
            </a:r>
            <a:endParaRPr lang="vi-VN" sz="24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41" name="Rectangle 40"/>
          <p:cNvSpPr/>
          <p:nvPr/>
        </p:nvSpPr>
        <p:spPr>
          <a:xfrm>
            <a:off x="228604" y="609604"/>
            <a:ext cx="3472425" cy="1323439"/>
          </a:xfrm>
          <a:prstGeom prst="rect">
            <a:avLst/>
          </a:prstGeom>
          <a:noFill/>
        </p:spPr>
        <p:txBody>
          <a:bodyPr wrap="none">
            <a:spAutoFit/>
          </a:bodyPr>
          <a:lstStyle/>
          <a:p>
            <a:pPr algn="ctr" eaLnBrk="1" fontAlgn="auto" hangingPunct="1">
              <a:spcBef>
                <a:spcPts val="0"/>
              </a:spcBef>
              <a:spcAft>
                <a:spcPts val="0"/>
              </a:spcAft>
              <a:defRPr/>
            </a:pPr>
            <a:r>
              <a:rPr lang="en-US" sz="4000" b="1" dirty="0">
                <a:ln w="6600">
                  <a:solidFill>
                    <a:srgbClr val="ED7D31"/>
                  </a:solidFill>
                  <a:prstDash val="solid"/>
                </a:ln>
                <a:solidFill>
                  <a:srgbClr val="FF0000"/>
                </a:solidFill>
                <a:effectLst>
                  <a:outerShdw dist="38100" dir="2700000" algn="tl" rotWithShape="0">
                    <a:srgbClr val="ED7D31"/>
                  </a:outerShdw>
                </a:effectLst>
                <a:latin typeface="Tahoma" panose="020B0604030504040204" pitchFamily="34" charset="0"/>
                <a:ea typeface="Tahoma" panose="020B0604030504040204" pitchFamily="34" charset="0"/>
                <a:cs typeface="Tahoma" panose="020B0604030504040204" pitchFamily="34" charset="0"/>
              </a:rPr>
              <a:t>VÒNG QUAY </a:t>
            </a:r>
          </a:p>
          <a:p>
            <a:pPr algn="ctr" eaLnBrk="1" fontAlgn="auto" hangingPunct="1">
              <a:spcBef>
                <a:spcPts val="0"/>
              </a:spcBef>
              <a:spcAft>
                <a:spcPts val="0"/>
              </a:spcAft>
              <a:defRPr/>
            </a:pPr>
            <a:r>
              <a:rPr lang="vi-VN" sz="4000" b="1" dirty="0">
                <a:ln w="6600">
                  <a:solidFill>
                    <a:srgbClr val="ED7D31"/>
                  </a:solidFill>
                  <a:prstDash val="solid"/>
                </a:ln>
                <a:solidFill>
                  <a:srgbClr val="FF0000"/>
                </a:solidFill>
                <a:effectLst>
                  <a:outerShdw dist="38100" dir="2700000" algn="tl" rotWithShape="0">
                    <a:srgbClr val="ED7D31"/>
                  </a:outerShdw>
                </a:effectLst>
                <a:latin typeface="Tahoma" panose="020B0604030504040204" pitchFamily="34" charset="0"/>
                <a:ea typeface="Tahoma" panose="020B0604030504040204" pitchFamily="34" charset="0"/>
                <a:cs typeface="Tahoma" panose="020B0604030504040204" pitchFamily="34" charset="0"/>
              </a:rPr>
              <a:t>Ô CHỮ</a:t>
            </a:r>
            <a:endParaRPr lang="en-US" sz="4000" b="1" dirty="0">
              <a:ln w="6600">
                <a:solidFill>
                  <a:srgbClr val="ED7D31"/>
                </a:solidFill>
                <a:prstDash val="solid"/>
              </a:ln>
              <a:solidFill>
                <a:srgbClr val="FF0000"/>
              </a:solidFill>
              <a:effectLst>
                <a:outerShdw dist="38100" dir="2700000" algn="tl" rotWithShape="0">
                  <a:srgbClr val="ED7D31"/>
                </a:outerShdw>
              </a:effectLst>
              <a:latin typeface="Tahoma" panose="020B0604030504040204" pitchFamily="34" charset="0"/>
              <a:ea typeface="Tahoma" panose="020B0604030504040204" pitchFamily="34" charset="0"/>
              <a:cs typeface="Tahoma" panose="020B0604030504040204" pitchFamily="34" charset="0"/>
            </a:endParaRPr>
          </a:p>
        </p:txBody>
      </p:sp>
      <p:pic>
        <p:nvPicPr>
          <p:cNvPr id="6151" name="Picture 4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42926" y="844551"/>
            <a:ext cx="371475" cy="438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2" name="Picture 4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122489" y="1206501"/>
            <a:ext cx="371475" cy="438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3" name="Picture 4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689351" y="679451"/>
            <a:ext cx="371475" cy="438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D6C31.wav">
            <a:hlinkClick r:id="" action="ppaction://media"/>
          </p:cNvPr>
          <p:cNvPicPr>
            <a:picLocks noChangeAspect="1"/>
          </p:cNvPicPr>
          <p:nvPr>
            <a:wavAudioFile r:embed="rId1" name="D6C306A9.wav"/>
          </p:nvPr>
        </p:nvPicPr>
        <p:blipFill>
          <a:blip r:embed="rId6">
            <a:extLst>
              <a:ext uri="{28A0092B-C50C-407E-A947-70E740481C1C}">
                <a14:useLocalDpi xmlns:a14="http://schemas.microsoft.com/office/drawing/2010/main" val="0"/>
              </a:ext>
            </a:extLst>
          </a:blip>
          <a:srcRect/>
          <a:stretch>
            <a:fillRect/>
          </a:stretch>
        </p:blipFill>
        <p:spPr bwMode="auto">
          <a:xfrm>
            <a:off x="7239000" y="279400"/>
            <a:ext cx="457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Isosceles Triangle 30"/>
          <p:cNvSpPr/>
          <p:nvPr/>
        </p:nvSpPr>
        <p:spPr>
          <a:xfrm rot="16200000">
            <a:off x="8054711" y="2496345"/>
            <a:ext cx="605367" cy="989012"/>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vi-VN">
              <a:solidFill>
                <a:prstClr val="white"/>
              </a:solidFill>
            </a:endParaRPr>
          </a:p>
        </p:txBody>
      </p:sp>
      <p:sp>
        <p:nvSpPr>
          <p:cNvPr id="32" name="Isosceles Triangle 31"/>
          <p:cNvSpPr/>
          <p:nvPr/>
        </p:nvSpPr>
        <p:spPr>
          <a:xfrm rot="16200000">
            <a:off x="8054711" y="2496345"/>
            <a:ext cx="605367" cy="989012"/>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vi-VN">
              <a:solidFill>
                <a:prstClr val="white"/>
              </a:solidFill>
            </a:endParaRPr>
          </a:p>
        </p:txBody>
      </p:sp>
      <p:sp>
        <p:nvSpPr>
          <p:cNvPr id="33" name="Isosceles Triangle 32"/>
          <p:cNvSpPr/>
          <p:nvPr/>
        </p:nvSpPr>
        <p:spPr>
          <a:xfrm rot="16200000">
            <a:off x="8054711" y="2496345"/>
            <a:ext cx="605367" cy="989012"/>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vi-VN">
              <a:solidFill>
                <a:prstClr val="white"/>
              </a:solidFill>
            </a:endParaRPr>
          </a:p>
        </p:txBody>
      </p:sp>
      <p:sp>
        <p:nvSpPr>
          <p:cNvPr id="34" name="Isosceles Triangle 33"/>
          <p:cNvSpPr/>
          <p:nvPr/>
        </p:nvSpPr>
        <p:spPr>
          <a:xfrm rot="16200000">
            <a:off x="8054711" y="2496345"/>
            <a:ext cx="605367" cy="989012"/>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vi-VN">
              <a:solidFill>
                <a:prstClr val="white"/>
              </a:solidFill>
            </a:endParaRPr>
          </a:p>
        </p:txBody>
      </p:sp>
      <p:sp>
        <p:nvSpPr>
          <p:cNvPr id="42" name="Isosceles Triangle 41"/>
          <p:cNvSpPr/>
          <p:nvPr/>
        </p:nvSpPr>
        <p:spPr>
          <a:xfrm rot="16200000">
            <a:off x="8054711" y="2496345"/>
            <a:ext cx="605367" cy="989012"/>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vi-VN">
              <a:solidFill>
                <a:prstClr val="white"/>
              </a:solidFill>
            </a:endParaRPr>
          </a:p>
        </p:txBody>
      </p:sp>
      <p:sp>
        <p:nvSpPr>
          <p:cNvPr id="43" name="Isosceles Triangle 42"/>
          <p:cNvSpPr/>
          <p:nvPr/>
        </p:nvSpPr>
        <p:spPr>
          <a:xfrm rot="16200000">
            <a:off x="8054711" y="2496345"/>
            <a:ext cx="605367" cy="989012"/>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vi-VN">
              <a:solidFill>
                <a:prstClr val="white"/>
              </a:solidFill>
            </a:endParaRPr>
          </a:p>
        </p:txBody>
      </p:sp>
      <p:sp>
        <p:nvSpPr>
          <p:cNvPr id="48" name="Isosceles Triangle 47"/>
          <p:cNvSpPr/>
          <p:nvPr/>
        </p:nvSpPr>
        <p:spPr>
          <a:xfrm rot="16200000">
            <a:off x="8054711" y="2496345"/>
            <a:ext cx="605367" cy="989012"/>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vi-VN">
              <a:solidFill>
                <a:prstClr val="white"/>
              </a:solidFill>
            </a:endParaRPr>
          </a:p>
        </p:txBody>
      </p:sp>
      <p:sp>
        <p:nvSpPr>
          <p:cNvPr id="49" name="Isosceles Triangle 48"/>
          <p:cNvSpPr/>
          <p:nvPr/>
        </p:nvSpPr>
        <p:spPr>
          <a:xfrm rot="16200000">
            <a:off x="8054711" y="2496345"/>
            <a:ext cx="605367" cy="989012"/>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vi-VN">
              <a:solidFill>
                <a:prstClr val="white"/>
              </a:solidFill>
            </a:endParaRPr>
          </a:p>
        </p:txBody>
      </p:sp>
      <p:sp>
        <p:nvSpPr>
          <p:cNvPr id="50" name="Isosceles Triangle 49"/>
          <p:cNvSpPr/>
          <p:nvPr/>
        </p:nvSpPr>
        <p:spPr>
          <a:xfrm rot="16200000">
            <a:off x="8054711" y="2496345"/>
            <a:ext cx="605367" cy="989012"/>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vi-VN">
              <a:solidFill>
                <a:prstClr val="white"/>
              </a:solidFill>
            </a:endParaRPr>
          </a:p>
        </p:txBody>
      </p:sp>
      <p:sp>
        <p:nvSpPr>
          <p:cNvPr id="51" name="Isosceles Triangle 50"/>
          <p:cNvSpPr/>
          <p:nvPr/>
        </p:nvSpPr>
        <p:spPr>
          <a:xfrm rot="16200000">
            <a:off x="8054711" y="2496345"/>
            <a:ext cx="605367" cy="989012"/>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vi-VN">
              <a:solidFill>
                <a:prstClr val="white"/>
              </a:solidFill>
            </a:endParaRPr>
          </a:p>
        </p:txBody>
      </p:sp>
      <p:sp>
        <p:nvSpPr>
          <p:cNvPr id="52" name="Isosceles Triangle 51"/>
          <p:cNvSpPr/>
          <p:nvPr/>
        </p:nvSpPr>
        <p:spPr>
          <a:xfrm rot="16200000">
            <a:off x="8054711" y="2496345"/>
            <a:ext cx="605367" cy="989012"/>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vi-VN">
              <a:solidFill>
                <a:prstClr val="white"/>
              </a:solidFill>
            </a:endParaRPr>
          </a:p>
        </p:txBody>
      </p:sp>
      <p:sp>
        <p:nvSpPr>
          <p:cNvPr id="53" name="Isosceles Triangle 52"/>
          <p:cNvSpPr/>
          <p:nvPr/>
        </p:nvSpPr>
        <p:spPr>
          <a:xfrm rot="16200000">
            <a:off x="8054711" y="2496345"/>
            <a:ext cx="605367" cy="989012"/>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vi-VN">
              <a:solidFill>
                <a:prstClr val="white"/>
              </a:solidFill>
            </a:endParaRPr>
          </a:p>
        </p:txBody>
      </p:sp>
      <p:sp>
        <p:nvSpPr>
          <p:cNvPr id="54" name="Isosceles Triangle 53"/>
          <p:cNvSpPr/>
          <p:nvPr/>
        </p:nvSpPr>
        <p:spPr>
          <a:xfrm rot="16200000">
            <a:off x="8054711" y="2496345"/>
            <a:ext cx="605367" cy="989012"/>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vi-VN">
              <a:solidFill>
                <a:prstClr val="white"/>
              </a:solidFill>
            </a:endParaRPr>
          </a:p>
        </p:txBody>
      </p:sp>
      <p:sp>
        <p:nvSpPr>
          <p:cNvPr id="55" name="Isosceles Triangle 54"/>
          <p:cNvSpPr/>
          <p:nvPr/>
        </p:nvSpPr>
        <p:spPr>
          <a:xfrm rot="16200000">
            <a:off x="8054711" y="2496345"/>
            <a:ext cx="605367" cy="989012"/>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vi-VN">
              <a:solidFill>
                <a:prstClr val="white"/>
              </a:solidFill>
            </a:endParaRPr>
          </a:p>
        </p:txBody>
      </p:sp>
      <p:sp>
        <p:nvSpPr>
          <p:cNvPr id="56" name="Isosceles Triangle 55"/>
          <p:cNvSpPr/>
          <p:nvPr/>
        </p:nvSpPr>
        <p:spPr>
          <a:xfrm rot="16200000">
            <a:off x="8054711" y="2496345"/>
            <a:ext cx="605367" cy="989012"/>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vi-VN">
              <a:solidFill>
                <a:prstClr val="white"/>
              </a:solidFill>
            </a:endParaRPr>
          </a:p>
        </p:txBody>
      </p:sp>
      <p:sp>
        <p:nvSpPr>
          <p:cNvPr id="57" name="Isosceles Triangle 56"/>
          <p:cNvSpPr/>
          <p:nvPr/>
        </p:nvSpPr>
        <p:spPr>
          <a:xfrm rot="16200000">
            <a:off x="8054711" y="2496345"/>
            <a:ext cx="605367" cy="989012"/>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vi-VN">
              <a:solidFill>
                <a:prstClr val="white"/>
              </a:solidFill>
            </a:endParaRPr>
          </a:p>
        </p:txBody>
      </p:sp>
      <p:sp>
        <p:nvSpPr>
          <p:cNvPr id="58" name="Isosceles Triangle 57"/>
          <p:cNvSpPr/>
          <p:nvPr/>
        </p:nvSpPr>
        <p:spPr>
          <a:xfrm rot="16200000">
            <a:off x="8054711" y="2496345"/>
            <a:ext cx="605367" cy="989012"/>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vi-VN">
              <a:solidFill>
                <a:prstClr val="white"/>
              </a:solidFill>
            </a:endParaRPr>
          </a:p>
        </p:txBody>
      </p:sp>
      <p:sp>
        <p:nvSpPr>
          <p:cNvPr id="59" name="Isosceles Triangle 58"/>
          <p:cNvSpPr/>
          <p:nvPr/>
        </p:nvSpPr>
        <p:spPr>
          <a:xfrm rot="16200000">
            <a:off x="8054711" y="2496345"/>
            <a:ext cx="605367" cy="989012"/>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vi-VN">
              <a:solidFill>
                <a:prstClr val="white"/>
              </a:solidFill>
            </a:endParaRPr>
          </a:p>
        </p:txBody>
      </p:sp>
      <p:sp>
        <p:nvSpPr>
          <p:cNvPr id="60" name="Isosceles Triangle 59"/>
          <p:cNvSpPr/>
          <p:nvPr/>
        </p:nvSpPr>
        <p:spPr>
          <a:xfrm rot="16200000">
            <a:off x="8054711" y="2496345"/>
            <a:ext cx="605367" cy="989012"/>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vi-VN">
              <a:solidFill>
                <a:prstClr val="white"/>
              </a:solidFill>
            </a:endParaRPr>
          </a:p>
        </p:txBody>
      </p:sp>
      <p:sp>
        <p:nvSpPr>
          <p:cNvPr id="61" name="Isosceles Triangle 60"/>
          <p:cNvSpPr/>
          <p:nvPr/>
        </p:nvSpPr>
        <p:spPr>
          <a:xfrm rot="16200000">
            <a:off x="8054711" y="2496345"/>
            <a:ext cx="605367" cy="989012"/>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vi-VN">
              <a:solidFill>
                <a:prstClr val="white"/>
              </a:solidFill>
            </a:endParaRPr>
          </a:p>
        </p:txBody>
      </p:sp>
      <p:sp>
        <p:nvSpPr>
          <p:cNvPr id="24" name="Heart 23"/>
          <p:cNvSpPr/>
          <p:nvPr/>
        </p:nvSpPr>
        <p:spPr>
          <a:xfrm rot="5400000">
            <a:off x="8415868" y="2684463"/>
            <a:ext cx="783167" cy="587375"/>
          </a:xfrm>
          <a:prstGeom prst="hear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vi-VN">
              <a:solidFill>
                <a:prstClr val="white"/>
              </a:solidFill>
            </a:endParaRPr>
          </a:p>
        </p:txBody>
      </p:sp>
      <p:pic>
        <p:nvPicPr>
          <p:cNvPr id="6177" name="Picture 2" descr="C:\Users\ASUS\Desktop\2020 - 2021\tai lieu\hinh nen\a411b193c7a2ae643c5e711e290527d3.jpg"/>
          <p:cNvPicPr>
            <a:picLocks noChangeAspect="1" noChangeArrowheads="1"/>
          </p:cNvPicPr>
          <p:nvPr/>
        </p:nvPicPr>
        <p:blipFill>
          <a:blip r:embed="rId7">
            <a:extLst>
              <a:ext uri="{28A0092B-C50C-407E-A947-70E740481C1C}">
                <a14:useLocalDpi xmlns:a14="http://schemas.microsoft.com/office/drawing/2010/main" val="0"/>
              </a:ext>
            </a:extLst>
          </a:blip>
          <a:srcRect l="4878" r="7317" b="8888"/>
          <a:stretch>
            <a:fillRect/>
          </a:stretch>
        </p:blipFill>
        <p:spPr bwMode="auto">
          <a:xfrm>
            <a:off x="152400" y="2286000"/>
            <a:ext cx="2209800" cy="41317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 name="Right Arrow 46">
            <a:hlinkClick r:id="rId8" action="ppaction://hlinksldjump"/>
          </p:cNvPr>
          <p:cNvSpPr/>
          <p:nvPr/>
        </p:nvSpPr>
        <p:spPr>
          <a:xfrm>
            <a:off x="8229600" y="279400"/>
            <a:ext cx="762000" cy="584200"/>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endParaRPr lang="en-US"/>
          </a:p>
        </p:txBody>
      </p:sp>
      <p:sp>
        <p:nvSpPr>
          <p:cNvPr id="63" name="Heart 62"/>
          <p:cNvSpPr/>
          <p:nvPr/>
        </p:nvSpPr>
        <p:spPr>
          <a:xfrm>
            <a:off x="5557924" y="3214923"/>
            <a:ext cx="943675" cy="865717"/>
          </a:xfrm>
          <a:prstGeom prst="heart">
            <a:avLst/>
          </a:prstGeom>
          <a:solidFill>
            <a:srgbClr val="C00000"/>
          </a:solidFill>
        </p:spPr>
        <p:style>
          <a:lnRef idx="1">
            <a:schemeClr val="accent2"/>
          </a:lnRef>
          <a:fillRef idx="2">
            <a:schemeClr val="accent2"/>
          </a:fillRef>
          <a:effectRef idx="1">
            <a:schemeClr val="accent2"/>
          </a:effectRef>
          <a:fontRef idx="minor">
            <a:schemeClr val="dk1"/>
          </a:fontRef>
        </p:style>
        <p:txBody>
          <a:bodyPr anchor="ctr"/>
          <a:lstStyle/>
          <a:p>
            <a:pPr algn="ctr" eaLnBrk="1" fontAlgn="auto" hangingPunct="1">
              <a:spcBef>
                <a:spcPts val="0"/>
              </a:spcBef>
              <a:spcAft>
                <a:spcPts val="0"/>
              </a:spcAft>
              <a:defRPr/>
            </a:pPr>
            <a:r>
              <a:rPr lang="vi-VN" b="1" dirty="0">
                <a:solidFill>
                  <a:prstClr val="white"/>
                </a:solidFill>
                <a:cs typeface="Arial" panose="020B0604020202020204" pitchFamily="34" charset="0"/>
              </a:rPr>
              <a:t>K4</a:t>
            </a:r>
            <a:endParaRPr lang="en-US" b="1" dirty="0">
              <a:solidFill>
                <a:prstClr val="white"/>
              </a:solidFill>
              <a:cs typeface="Arial" panose="020B0604020202020204" pitchFamily="34" charset="0"/>
            </a:endParaRPr>
          </a:p>
        </p:txBody>
      </p:sp>
    </p:spTree>
    <p:extLst>
      <p:ext uri="{BB962C8B-B14F-4D97-AF65-F5344CB8AC3E}">
        <p14:creationId xmlns:p14="http://schemas.microsoft.com/office/powerpoint/2010/main" val="300941376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grpId="0" nodeType="clickEffect">
                                  <p:stCondLst>
                                    <p:cond delay="0"/>
                                  </p:stCondLst>
                                  <p:childTnLst>
                                    <p:animEffect transition="out" filter="fade">
                                      <p:cBhvr>
                                        <p:cTn id="6" dur="500"/>
                                        <p:tgtEl>
                                          <p:spTgt spid="31"/>
                                        </p:tgtEl>
                                      </p:cBhvr>
                                    </p:animEffect>
                                    <p:set>
                                      <p:cBhvr>
                                        <p:cTn id="7" dur="1" fill="hold">
                                          <p:stCondLst>
                                            <p:cond delay="499"/>
                                          </p:stCondLst>
                                        </p:cTn>
                                        <p:tgtEl>
                                          <p:spTgt spid="31"/>
                                        </p:tgtEl>
                                        <p:attrNameLst>
                                          <p:attrName>style.visibility</p:attrName>
                                        </p:attrNameLst>
                                      </p:cBhvr>
                                      <p:to>
                                        <p:strVal val="hidden"/>
                                      </p:to>
                                    </p:set>
                                  </p:childTnLst>
                                </p:cTn>
                              </p:par>
                              <p:par>
                                <p:cTn id="8" presetID="3" presetClass="mediacall" presetSubtype="0" fill="hold" nodeType="withEffect">
                                  <p:stCondLst>
                                    <p:cond delay="0"/>
                                  </p:stCondLst>
                                  <p:childTnLst>
                                    <p:cmd type="call" cmd="stop">
                                      <p:cBhvr>
                                        <p:cTn id="9" dur="1" fill="hold"/>
                                        <p:tgtEl>
                                          <p:spTgt spid="3"/>
                                        </p:tgtEl>
                                      </p:cBhvr>
                                    </p:cmd>
                                  </p:childTnLst>
                                </p:cTn>
                              </p:par>
                            </p:childTnLst>
                          </p:cTn>
                        </p:par>
                      </p:childTnLst>
                    </p:cTn>
                  </p:par>
                  <p:par>
                    <p:cTn id="10" fill="hold" nodeType="clickPar">
                      <p:stCondLst>
                        <p:cond delay="indefinite"/>
                      </p:stCondLst>
                      <p:childTnLst>
                        <p:par>
                          <p:cTn id="11" fill="hold" nodeType="withGroup">
                            <p:stCondLst>
                              <p:cond delay="0"/>
                            </p:stCondLst>
                            <p:childTnLst>
                              <p:par>
                                <p:cTn id="12" presetID="10" presetClass="exit" presetSubtype="0" fill="hold" grpId="0" nodeType="clickEffect">
                                  <p:stCondLst>
                                    <p:cond delay="0"/>
                                  </p:stCondLst>
                                  <p:childTnLst>
                                    <p:animEffect transition="out" filter="fade">
                                      <p:cBhvr>
                                        <p:cTn id="13" dur="500"/>
                                        <p:tgtEl>
                                          <p:spTgt spid="32"/>
                                        </p:tgtEl>
                                      </p:cBhvr>
                                    </p:animEffect>
                                    <p:set>
                                      <p:cBhvr>
                                        <p:cTn id="14" dur="1" fill="hold">
                                          <p:stCondLst>
                                            <p:cond delay="499"/>
                                          </p:stCondLst>
                                        </p:cTn>
                                        <p:tgtEl>
                                          <p:spTgt spid="32"/>
                                        </p:tgtEl>
                                        <p:attrNameLst>
                                          <p:attrName>style.visibility</p:attrName>
                                        </p:attrNameLst>
                                      </p:cBhvr>
                                      <p:to>
                                        <p:strVal val="hidden"/>
                                      </p:to>
                                    </p:set>
                                  </p:childTnLst>
                                </p:cTn>
                              </p:par>
                              <p:par>
                                <p:cTn id="15" presetID="3" presetClass="mediacall" presetSubtype="0" fill="hold" nodeType="withEffect">
                                  <p:stCondLst>
                                    <p:cond delay="0"/>
                                  </p:stCondLst>
                                  <p:childTnLst>
                                    <p:cmd type="call" cmd="stop">
                                      <p:cBhvr>
                                        <p:cTn id="16" dur="1" fill="hold"/>
                                        <p:tgtEl>
                                          <p:spTgt spid="3"/>
                                        </p:tgtEl>
                                      </p:cBhvr>
                                    </p:cmd>
                                  </p:childTnLst>
                                </p:cTn>
                              </p:par>
                            </p:childTnLst>
                          </p:cTn>
                        </p:par>
                      </p:childTnLst>
                    </p:cTn>
                  </p:par>
                  <p:par>
                    <p:cTn id="17" fill="hold" nodeType="clickPar">
                      <p:stCondLst>
                        <p:cond delay="indefinite"/>
                      </p:stCondLst>
                      <p:childTnLst>
                        <p:par>
                          <p:cTn id="18" fill="hold" nodeType="withGroup">
                            <p:stCondLst>
                              <p:cond delay="0"/>
                            </p:stCondLst>
                            <p:childTnLst>
                              <p:par>
                                <p:cTn id="19" presetID="10" presetClass="exit" presetSubtype="0" fill="hold" grpId="0" nodeType="clickEffect">
                                  <p:stCondLst>
                                    <p:cond delay="0"/>
                                  </p:stCondLst>
                                  <p:childTnLst>
                                    <p:animEffect transition="out" filter="fade">
                                      <p:cBhvr>
                                        <p:cTn id="20" dur="500"/>
                                        <p:tgtEl>
                                          <p:spTgt spid="33"/>
                                        </p:tgtEl>
                                      </p:cBhvr>
                                    </p:animEffect>
                                    <p:set>
                                      <p:cBhvr>
                                        <p:cTn id="21" dur="1" fill="hold">
                                          <p:stCondLst>
                                            <p:cond delay="499"/>
                                          </p:stCondLst>
                                        </p:cTn>
                                        <p:tgtEl>
                                          <p:spTgt spid="33"/>
                                        </p:tgtEl>
                                        <p:attrNameLst>
                                          <p:attrName>style.visibility</p:attrName>
                                        </p:attrNameLst>
                                      </p:cBhvr>
                                      <p:to>
                                        <p:strVal val="hidden"/>
                                      </p:to>
                                    </p:set>
                                  </p:childTnLst>
                                </p:cTn>
                              </p:par>
                              <p:par>
                                <p:cTn id="22" presetID="3" presetClass="mediacall" presetSubtype="0" fill="hold" nodeType="withEffect">
                                  <p:stCondLst>
                                    <p:cond delay="0"/>
                                  </p:stCondLst>
                                  <p:childTnLst>
                                    <p:cmd type="call" cmd="stop">
                                      <p:cBhvr>
                                        <p:cTn id="23" dur="1" fill="hold"/>
                                        <p:tgtEl>
                                          <p:spTgt spid="3"/>
                                        </p:tgtEl>
                                      </p:cBhvr>
                                    </p:cmd>
                                  </p:childTnLst>
                                </p:cTn>
                              </p:par>
                            </p:childTnLst>
                          </p:cTn>
                        </p:par>
                      </p:childTnLst>
                    </p:cTn>
                  </p:par>
                  <p:par>
                    <p:cTn id="24" fill="hold" nodeType="clickPar">
                      <p:stCondLst>
                        <p:cond delay="indefinite"/>
                      </p:stCondLst>
                      <p:childTnLst>
                        <p:par>
                          <p:cTn id="25" fill="hold" nodeType="withGroup">
                            <p:stCondLst>
                              <p:cond delay="0"/>
                            </p:stCondLst>
                            <p:childTnLst>
                              <p:par>
                                <p:cTn id="26" presetID="10" presetClass="exit" presetSubtype="0" fill="hold" grpId="0" nodeType="clickEffect">
                                  <p:stCondLst>
                                    <p:cond delay="0"/>
                                  </p:stCondLst>
                                  <p:childTnLst>
                                    <p:animEffect transition="out" filter="fade">
                                      <p:cBhvr>
                                        <p:cTn id="27" dur="500"/>
                                        <p:tgtEl>
                                          <p:spTgt spid="34"/>
                                        </p:tgtEl>
                                      </p:cBhvr>
                                    </p:animEffect>
                                    <p:set>
                                      <p:cBhvr>
                                        <p:cTn id="28" dur="1" fill="hold">
                                          <p:stCondLst>
                                            <p:cond delay="499"/>
                                          </p:stCondLst>
                                        </p:cTn>
                                        <p:tgtEl>
                                          <p:spTgt spid="34"/>
                                        </p:tgtEl>
                                        <p:attrNameLst>
                                          <p:attrName>style.visibility</p:attrName>
                                        </p:attrNameLst>
                                      </p:cBhvr>
                                      <p:to>
                                        <p:strVal val="hidden"/>
                                      </p:to>
                                    </p:set>
                                  </p:childTnLst>
                                </p:cTn>
                              </p:par>
                              <p:par>
                                <p:cTn id="29" presetID="3" presetClass="mediacall" presetSubtype="0" fill="hold" nodeType="withEffect">
                                  <p:stCondLst>
                                    <p:cond delay="0"/>
                                  </p:stCondLst>
                                  <p:childTnLst>
                                    <p:cmd type="call" cmd="stop">
                                      <p:cBhvr>
                                        <p:cTn id="30" dur="1" fill="hold"/>
                                        <p:tgtEl>
                                          <p:spTgt spid="3"/>
                                        </p:tgtEl>
                                      </p:cBhvr>
                                    </p:cmd>
                                  </p:childTnLst>
                                </p:cTn>
                              </p:par>
                            </p:childTnLst>
                          </p:cTn>
                        </p:par>
                      </p:childTnLst>
                    </p:cTn>
                  </p:par>
                  <p:par>
                    <p:cTn id="31" fill="hold" nodeType="clickPar">
                      <p:stCondLst>
                        <p:cond delay="indefinite"/>
                      </p:stCondLst>
                      <p:childTnLst>
                        <p:par>
                          <p:cTn id="32" fill="hold" nodeType="withGroup">
                            <p:stCondLst>
                              <p:cond delay="0"/>
                            </p:stCondLst>
                            <p:childTnLst>
                              <p:par>
                                <p:cTn id="33" presetID="10" presetClass="exit" presetSubtype="0" fill="hold" grpId="0" nodeType="clickEffect">
                                  <p:stCondLst>
                                    <p:cond delay="0"/>
                                  </p:stCondLst>
                                  <p:childTnLst>
                                    <p:animEffect transition="out" filter="fade">
                                      <p:cBhvr>
                                        <p:cTn id="34" dur="500"/>
                                        <p:tgtEl>
                                          <p:spTgt spid="42"/>
                                        </p:tgtEl>
                                      </p:cBhvr>
                                    </p:animEffect>
                                    <p:set>
                                      <p:cBhvr>
                                        <p:cTn id="35" dur="1" fill="hold">
                                          <p:stCondLst>
                                            <p:cond delay="499"/>
                                          </p:stCondLst>
                                        </p:cTn>
                                        <p:tgtEl>
                                          <p:spTgt spid="42"/>
                                        </p:tgtEl>
                                        <p:attrNameLst>
                                          <p:attrName>style.visibility</p:attrName>
                                        </p:attrNameLst>
                                      </p:cBhvr>
                                      <p:to>
                                        <p:strVal val="hidden"/>
                                      </p:to>
                                    </p:set>
                                  </p:childTnLst>
                                </p:cTn>
                              </p:par>
                              <p:par>
                                <p:cTn id="36" presetID="3" presetClass="mediacall" presetSubtype="0" fill="hold" nodeType="withEffect">
                                  <p:stCondLst>
                                    <p:cond delay="0"/>
                                  </p:stCondLst>
                                  <p:childTnLst>
                                    <p:cmd type="call" cmd="stop">
                                      <p:cBhvr>
                                        <p:cTn id="37" dur="1" fill="hold"/>
                                        <p:tgtEl>
                                          <p:spTgt spid="3"/>
                                        </p:tgtEl>
                                      </p:cBhvr>
                                    </p:cmd>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xit" presetSubtype="0" fill="hold" grpId="0" nodeType="clickEffect">
                                  <p:stCondLst>
                                    <p:cond delay="0"/>
                                  </p:stCondLst>
                                  <p:childTnLst>
                                    <p:animEffect transition="out" filter="fade">
                                      <p:cBhvr>
                                        <p:cTn id="41" dur="500"/>
                                        <p:tgtEl>
                                          <p:spTgt spid="43"/>
                                        </p:tgtEl>
                                      </p:cBhvr>
                                    </p:animEffect>
                                    <p:set>
                                      <p:cBhvr>
                                        <p:cTn id="42" dur="1" fill="hold">
                                          <p:stCondLst>
                                            <p:cond delay="499"/>
                                          </p:stCondLst>
                                        </p:cTn>
                                        <p:tgtEl>
                                          <p:spTgt spid="43"/>
                                        </p:tgtEl>
                                        <p:attrNameLst>
                                          <p:attrName>style.visibility</p:attrName>
                                        </p:attrNameLst>
                                      </p:cBhvr>
                                      <p:to>
                                        <p:strVal val="hidden"/>
                                      </p:to>
                                    </p:set>
                                  </p:childTnLst>
                                </p:cTn>
                              </p:par>
                              <p:par>
                                <p:cTn id="43" presetID="3" presetClass="mediacall" presetSubtype="0" fill="hold" nodeType="withEffect">
                                  <p:stCondLst>
                                    <p:cond delay="0"/>
                                  </p:stCondLst>
                                  <p:childTnLst>
                                    <p:cmd type="call" cmd="stop">
                                      <p:cBhvr>
                                        <p:cTn id="44" dur="1" fill="hold"/>
                                        <p:tgtEl>
                                          <p:spTgt spid="3"/>
                                        </p:tgtEl>
                                      </p:cBhvr>
                                    </p:cmd>
                                  </p:childTnLst>
                                </p:cTn>
                              </p:par>
                            </p:childTnLst>
                          </p:cTn>
                        </p:par>
                      </p:childTnLst>
                    </p:cTn>
                  </p:par>
                  <p:par>
                    <p:cTn id="45" fill="hold" nodeType="clickPar">
                      <p:stCondLst>
                        <p:cond delay="indefinite"/>
                      </p:stCondLst>
                      <p:childTnLst>
                        <p:par>
                          <p:cTn id="46" fill="hold" nodeType="withGroup">
                            <p:stCondLst>
                              <p:cond delay="0"/>
                            </p:stCondLst>
                            <p:childTnLst>
                              <p:par>
                                <p:cTn id="47" presetID="10" presetClass="exit" presetSubtype="0" fill="hold" grpId="0" nodeType="clickEffect">
                                  <p:stCondLst>
                                    <p:cond delay="0"/>
                                  </p:stCondLst>
                                  <p:childTnLst>
                                    <p:animEffect transition="out" filter="fade">
                                      <p:cBhvr>
                                        <p:cTn id="48" dur="500"/>
                                        <p:tgtEl>
                                          <p:spTgt spid="48"/>
                                        </p:tgtEl>
                                      </p:cBhvr>
                                    </p:animEffect>
                                    <p:set>
                                      <p:cBhvr>
                                        <p:cTn id="49" dur="1" fill="hold">
                                          <p:stCondLst>
                                            <p:cond delay="499"/>
                                          </p:stCondLst>
                                        </p:cTn>
                                        <p:tgtEl>
                                          <p:spTgt spid="48"/>
                                        </p:tgtEl>
                                        <p:attrNameLst>
                                          <p:attrName>style.visibility</p:attrName>
                                        </p:attrNameLst>
                                      </p:cBhvr>
                                      <p:to>
                                        <p:strVal val="hidden"/>
                                      </p:to>
                                    </p:set>
                                  </p:childTnLst>
                                </p:cTn>
                              </p:par>
                              <p:par>
                                <p:cTn id="50" presetID="3" presetClass="mediacall" presetSubtype="0" fill="hold" nodeType="withEffect">
                                  <p:stCondLst>
                                    <p:cond delay="0"/>
                                  </p:stCondLst>
                                  <p:childTnLst>
                                    <p:cmd type="call" cmd="stop">
                                      <p:cBhvr>
                                        <p:cTn id="51" dur="1" fill="hold"/>
                                        <p:tgtEl>
                                          <p:spTgt spid="3"/>
                                        </p:tgtEl>
                                      </p:cBhvr>
                                    </p:cmd>
                                  </p:childTnLst>
                                </p:cTn>
                              </p:par>
                            </p:childTnLst>
                          </p:cTn>
                        </p:par>
                      </p:childTnLst>
                    </p:cTn>
                  </p:par>
                  <p:par>
                    <p:cTn id="52" fill="hold" nodeType="clickPar">
                      <p:stCondLst>
                        <p:cond delay="indefinite"/>
                      </p:stCondLst>
                      <p:childTnLst>
                        <p:par>
                          <p:cTn id="53" fill="hold" nodeType="withGroup">
                            <p:stCondLst>
                              <p:cond delay="0"/>
                            </p:stCondLst>
                            <p:childTnLst>
                              <p:par>
                                <p:cTn id="54" presetID="10" presetClass="exit" presetSubtype="0" fill="hold" grpId="0" nodeType="clickEffect">
                                  <p:stCondLst>
                                    <p:cond delay="0"/>
                                  </p:stCondLst>
                                  <p:childTnLst>
                                    <p:animEffect transition="out" filter="fade">
                                      <p:cBhvr>
                                        <p:cTn id="55" dur="500"/>
                                        <p:tgtEl>
                                          <p:spTgt spid="49"/>
                                        </p:tgtEl>
                                      </p:cBhvr>
                                    </p:animEffect>
                                    <p:set>
                                      <p:cBhvr>
                                        <p:cTn id="56" dur="1" fill="hold">
                                          <p:stCondLst>
                                            <p:cond delay="499"/>
                                          </p:stCondLst>
                                        </p:cTn>
                                        <p:tgtEl>
                                          <p:spTgt spid="49"/>
                                        </p:tgtEl>
                                        <p:attrNameLst>
                                          <p:attrName>style.visibility</p:attrName>
                                        </p:attrNameLst>
                                      </p:cBhvr>
                                      <p:to>
                                        <p:strVal val="hidden"/>
                                      </p:to>
                                    </p:set>
                                  </p:childTnLst>
                                </p:cTn>
                              </p:par>
                              <p:par>
                                <p:cTn id="57" presetID="3" presetClass="mediacall" presetSubtype="0" fill="hold" nodeType="withEffect">
                                  <p:stCondLst>
                                    <p:cond delay="0"/>
                                  </p:stCondLst>
                                  <p:childTnLst>
                                    <p:cmd type="call" cmd="stop">
                                      <p:cBhvr>
                                        <p:cTn id="58" dur="1" fill="hold"/>
                                        <p:tgtEl>
                                          <p:spTgt spid="3"/>
                                        </p:tgtEl>
                                      </p:cBhvr>
                                    </p:cmd>
                                  </p:childTnLst>
                                </p:cTn>
                              </p:par>
                            </p:childTnLst>
                          </p:cTn>
                        </p:par>
                      </p:childTnLst>
                    </p:cTn>
                  </p:par>
                  <p:par>
                    <p:cTn id="59" fill="hold" nodeType="clickPar">
                      <p:stCondLst>
                        <p:cond delay="indefinite"/>
                      </p:stCondLst>
                      <p:childTnLst>
                        <p:par>
                          <p:cTn id="60" fill="hold" nodeType="withGroup">
                            <p:stCondLst>
                              <p:cond delay="0"/>
                            </p:stCondLst>
                            <p:childTnLst>
                              <p:par>
                                <p:cTn id="61" presetID="10" presetClass="exit" presetSubtype="0" fill="hold" grpId="0" nodeType="clickEffect">
                                  <p:stCondLst>
                                    <p:cond delay="0"/>
                                  </p:stCondLst>
                                  <p:childTnLst>
                                    <p:animEffect transition="out" filter="fade">
                                      <p:cBhvr>
                                        <p:cTn id="62" dur="500"/>
                                        <p:tgtEl>
                                          <p:spTgt spid="50"/>
                                        </p:tgtEl>
                                      </p:cBhvr>
                                    </p:animEffect>
                                    <p:set>
                                      <p:cBhvr>
                                        <p:cTn id="63" dur="1" fill="hold">
                                          <p:stCondLst>
                                            <p:cond delay="499"/>
                                          </p:stCondLst>
                                        </p:cTn>
                                        <p:tgtEl>
                                          <p:spTgt spid="50"/>
                                        </p:tgtEl>
                                        <p:attrNameLst>
                                          <p:attrName>style.visibility</p:attrName>
                                        </p:attrNameLst>
                                      </p:cBhvr>
                                      <p:to>
                                        <p:strVal val="hidden"/>
                                      </p:to>
                                    </p:set>
                                  </p:childTnLst>
                                </p:cTn>
                              </p:par>
                              <p:par>
                                <p:cTn id="64" presetID="3" presetClass="mediacall" presetSubtype="0" fill="hold" nodeType="withEffect">
                                  <p:stCondLst>
                                    <p:cond delay="0"/>
                                  </p:stCondLst>
                                  <p:childTnLst>
                                    <p:cmd type="call" cmd="stop">
                                      <p:cBhvr>
                                        <p:cTn id="65" dur="1" fill="hold"/>
                                        <p:tgtEl>
                                          <p:spTgt spid="3"/>
                                        </p:tgtEl>
                                      </p:cBhvr>
                                    </p:cmd>
                                  </p:childTnLst>
                                </p:cTn>
                              </p:par>
                            </p:childTnLst>
                          </p:cTn>
                        </p:par>
                      </p:childTnLst>
                    </p:cTn>
                  </p:par>
                  <p:par>
                    <p:cTn id="66" fill="hold" nodeType="clickPar">
                      <p:stCondLst>
                        <p:cond delay="indefinite"/>
                      </p:stCondLst>
                      <p:childTnLst>
                        <p:par>
                          <p:cTn id="67" fill="hold" nodeType="withGroup">
                            <p:stCondLst>
                              <p:cond delay="0"/>
                            </p:stCondLst>
                            <p:childTnLst>
                              <p:par>
                                <p:cTn id="68" presetID="10" presetClass="exit" presetSubtype="0" fill="hold" grpId="0" nodeType="clickEffect">
                                  <p:stCondLst>
                                    <p:cond delay="0"/>
                                  </p:stCondLst>
                                  <p:childTnLst>
                                    <p:animEffect transition="out" filter="fade">
                                      <p:cBhvr>
                                        <p:cTn id="69" dur="500"/>
                                        <p:tgtEl>
                                          <p:spTgt spid="51"/>
                                        </p:tgtEl>
                                      </p:cBhvr>
                                    </p:animEffect>
                                    <p:set>
                                      <p:cBhvr>
                                        <p:cTn id="70" dur="1" fill="hold">
                                          <p:stCondLst>
                                            <p:cond delay="499"/>
                                          </p:stCondLst>
                                        </p:cTn>
                                        <p:tgtEl>
                                          <p:spTgt spid="51"/>
                                        </p:tgtEl>
                                        <p:attrNameLst>
                                          <p:attrName>style.visibility</p:attrName>
                                        </p:attrNameLst>
                                      </p:cBhvr>
                                      <p:to>
                                        <p:strVal val="hidden"/>
                                      </p:to>
                                    </p:set>
                                  </p:childTnLst>
                                </p:cTn>
                              </p:par>
                              <p:par>
                                <p:cTn id="71" presetID="3" presetClass="mediacall" presetSubtype="0" fill="hold" nodeType="withEffect">
                                  <p:stCondLst>
                                    <p:cond delay="0"/>
                                  </p:stCondLst>
                                  <p:childTnLst>
                                    <p:cmd type="call" cmd="stop">
                                      <p:cBhvr>
                                        <p:cTn id="72" dur="1" fill="hold"/>
                                        <p:tgtEl>
                                          <p:spTgt spid="3"/>
                                        </p:tgtEl>
                                      </p:cBhvr>
                                    </p:cmd>
                                  </p:childTnLst>
                                </p:cTn>
                              </p:par>
                            </p:childTnLst>
                          </p:cTn>
                        </p:par>
                      </p:childTnLst>
                    </p:cTn>
                  </p:par>
                  <p:par>
                    <p:cTn id="73" fill="hold" nodeType="clickPar">
                      <p:stCondLst>
                        <p:cond delay="indefinite"/>
                      </p:stCondLst>
                      <p:childTnLst>
                        <p:par>
                          <p:cTn id="74" fill="hold" nodeType="withGroup">
                            <p:stCondLst>
                              <p:cond delay="0"/>
                            </p:stCondLst>
                            <p:childTnLst>
                              <p:par>
                                <p:cTn id="75" presetID="10" presetClass="exit" presetSubtype="0" fill="hold" grpId="0" nodeType="clickEffect">
                                  <p:stCondLst>
                                    <p:cond delay="0"/>
                                  </p:stCondLst>
                                  <p:childTnLst>
                                    <p:animEffect transition="out" filter="fade">
                                      <p:cBhvr>
                                        <p:cTn id="76" dur="500"/>
                                        <p:tgtEl>
                                          <p:spTgt spid="52"/>
                                        </p:tgtEl>
                                      </p:cBhvr>
                                    </p:animEffect>
                                    <p:set>
                                      <p:cBhvr>
                                        <p:cTn id="77" dur="1" fill="hold">
                                          <p:stCondLst>
                                            <p:cond delay="499"/>
                                          </p:stCondLst>
                                        </p:cTn>
                                        <p:tgtEl>
                                          <p:spTgt spid="52"/>
                                        </p:tgtEl>
                                        <p:attrNameLst>
                                          <p:attrName>style.visibility</p:attrName>
                                        </p:attrNameLst>
                                      </p:cBhvr>
                                      <p:to>
                                        <p:strVal val="hidden"/>
                                      </p:to>
                                    </p:set>
                                  </p:childTnLst>
                                </p:cTn>
                              </p:par>
                              <p:par>
                                <p:cTn id="78" presetID="3" presetClass="mediacall" presetSubtype="0" fill="hold" nodeType="withEffect">
                                  <p:stCondLst>
                                    <p:cond delay="0"/>
                                  </p:stCondLst>
                                  <p:childTnLst>
                                    <p:cmd type="call" cmd="stop">
                                      <p:cBhvr>
                                        <p:cTn id="79" dur="1" fill="hold"/>
                                        <p:tgtEl>
                                          <p:spTgt spid="3"/>
                                        </p:tgtEl>
                                      </p:cBhvr>
                                    </p:cmd>
                                  </p:childTnLst>
                                </p:cTn>
                              </p:par>
                            </p:childTnLst>
                          </p:cTn>
                        </p:par>
                      </p:childTnLst>
                    </p:cTn>
                  </p:par>
                  <p:par>
                    <p:cTn id="80" fill="hold" nodeType="clickPar">
                      <p:stCondLst>
                        <p:cond delay="indefinite"/>
                      </p:stCondLst>
                      <p:childTnLst>
                        <p:par>
                          <p:cTn id="81" fill="hold" nodeType="withGroup">
                            <p:stCondLst>
                              <p:cond delay="0"/>
                            </p:stCondLst>
                            <p:childTnLst>
                              <p:par>
                                <p:cTn id="82" presetID="10" presetClass="exit" presetSubtype="0" fill="hold" grpId="0" nodeType="clickEffect">
                                  <p:stCondLst>
                                    <p:cond delay="0"/>
                                  </p:stCondLst>
                                  <p:childTnLst>
                                    <p:animEffect transition="out" filter="fade">
                                      <p:cBhvr>
                                        <p:cTn id="83" dur="500"/>
                                        <p:tgtEl>
                                          <p:spTgt spid="53"/>
                                        </p:tgtEl>
                                      </p:cBhvr>
                                    </p:animEffect>
                                    <p:set>
                                      <p:cBhvr>
                                        <p:cTn id="84" dur="1" fill="hold">
                                          <p:stCondLst>
                                            <p:cond delay="499"/>
                                          </p:stCondLst>
                                        </p:cTn>
                                        <p:tgtEl>
                                          <p:spTgt spid="53"/>
                                        </p:tgtEl>
                                        <p:attrNameLst>
                                          <p:attrName>style.visibility</p:attrName>
                                        </p:attrNameLst>
                                      </p:cBhvr>
                                      <p:to>
                                        <p:strVal val="hidden"/>
                                      </p:to>
                                    </p:set>
                                  </p:childTnLst>
                                </p:cTn>
                              </p:par>
                              <p:par>
                                <p:cTn id="85" presetID="3" presetClass="mediacall" presetSubtype="0" fill="hold" nodeType="withEffect">
                                  <p:stCondLst>
                                    <p:cond delay="0"/>
                                  </p:stCondLst>
                                  <p:childTnLst>
                                    <p:cmd type="call" cmd="stop">
                                      <p:cBhvr>
                                        <p:cTn id="86" dur="1" fill="hold"/>
                                        <p:tgtEl>
                                          <p:spTgt spid="3"/>
                                        </p:tgtEl>
                                      </p:cBhvr>
                                    </p:cmd>
                                  </p:childTnLst>
                                </p:cTn>
                              </p:par>
                            </p:childTnLst>
                          </p:cTn>
                        </p:par>
                      </p:childTnLst>
                    </p:cTn>
                  </p:par>
                  <p:par>
                    <p:cTn id="87" fill="hold" nodeType="clickPar">
                      <p:stCondLst>
                        <p:cond delay="indefinite"/>
                      </p:stCondLst>
                      <p:childTnLst>
                        <p:par>
                          <p:cTn id="88" fill="hold" nodeType="withGroup">
                            <p:stCondLst>
                              <p:cond delay="0"/>
                            </p:stCondLst>
                            <p:childTnLst>
                              <p:par>
                                <p:cTn id="89" presetID="10" presetClass="exit" presetSubtype="0" fill="hold" grpId="0" nodeType="clickEffect">
                                  <p:stCondLst>
                                    <p:cond delay="0"/>
                                  </p:stCondLst>
                                  <p:childTnLst>
                                    <p:animEffect transition="out" filter="fade">
                                      <p:cBhvr>
                                        <p:cTn id="90" dur="500"/>
                                        <p:tgtEl>
                                          <p:spTgt spid="54"/>
                                        </p:tgtEl>
                                      </p:cBhvr>
                                    </p:animEffect>
                                    <p:set>
                                      <p:cBhvr>
                                        <p:cTn id="91" dur="1" fill="hold">
                                          <p:stCondLst>
                                            <p:cond delay="499"/>
                                          </p:stCondLst>
                                        </p:cTn>
                                        <p:tgtEl>
                                          <p:spTgt spid="54"/>
                                        </p:tgtEl>
                                        <p:attrNameLst>
                                          <p:attrName>style.visibility</p:attrName>
                                        </p:attrNameLst>
                                      </p:cBhvr>
                                      <p:to>
                                        <p:strVal val="hidden"/>
                                      </p:to>
                                    </p:set>
                                  </p:childTnLst>
                                </p:cTn>
                              </p:par>
                              <p:par>
                                <p:cTn id="92" presetID="3" presetClass="mediacall" presetSubtype="0" fill="hold" nodeType="withEffect">
                                  <p:stCondLst>
                                    <p:cond delay="0"/>
                                  </p:stCondLst>
                                  <p:childTnLst>
                                    <p:cmd type="call" cmd="stop">
                                      <p:cBhvr>
                                        <p:cTn id="93" dur="1" fill="hold"/>
                                        <p:tgtEl>
                                          <p:spTgt spid="3"/>
                                        </p:tgtEl>
                                      </p:cBhvr>
                                    </p:cmd>
                                  </p:childTnLst>
                                </p:cTn>
                              </p:par>
                            </p:childTnLst>
                          </p:cTn>
                        </p:par>
                      </p:childTnLst>
                    </p:cTn>
                  </p:par>
                  <p:par>
                    <p:cTn id="94" fill="hold" nodeType="clickPar">
                      <p:stCondLst>
                        <p:cond delay="indefinite"/>
                      </p:stCondLst>
                      <p:childTnLst>
                        <p:par>
                          <p:cTn id="95" fill="hold" nodeType="withGroup">
                            <p:stCondLst>
                              <p:cond delay="0"/>
                            </p:stCondLst>
                            <p:childTnLst>
                              <p:par>
                                <p:cTn id="96" presetID="10" presetClass="exit" presetSubtype="0" fill="hold" grpId="0" nodeType="clickEffect">
                                  <p:stCondLst>
                                    <p:cond delay="0"/>
                                  </p:stCondLst>
                                  <p:childTnLst>
                                    <p:animEffect transition="out" filter="fade">
                                      <p:cBhvr>
                                        <p:cTn id="97" dur="500"/>
                                        <p:tgtEl>
                                          <p:spTgt spid="55"/>
                                        </p:tgtEl>
                                      </p:cBhvr>
                                    </p:animEffect>
                                    <p:set>
                                      <p:cBhvr>
                                        <p:cTn id="98" dur="1" fill="hold">
                                          <p:stCondLst>
                                            <p:cond delay="499"/>
                                          </p:stCondLst>
                                        </p:cTn>
                                        <p:tgtEl>
                                          <p:spTgt spid="55"/>
                                        </p:tgtEl>
                                        <p:attrNameLst>
                                          <p:attrName>style.visibility</p:attrName>
                                        </p:attrNameLst>
                                      </p:cBhvr>
                                      <p:to>
                                        <p:strVal val="hidden"/>
                                      </p:to>
                                    </p:set>
                                  </p:childTnLst>
                                </p:cTn>
                              </p:par>
                              <p:par>
                                <p:cTn id="99" presetID="3" presetClass="mediacall" presetSubtype="0" fill="hold" nodeType="withEffect">
                                  <p:stCondLst>
                                    <p:cond delay="0"/>
                                  </p:stCondLst>
                                  <p:childTnLst>
                                    <p:cmd type="call" cmd="stop">
                                      <p:cBhvr>
                                        <p:cTn id="100" dur="1" fill="hold"/>
                                        <p:tgtEl>
                                          <p:spTgt spid="3"/>
                                        </p:tgtEl>
                                      </p:cBhvr>
                                    </p:cmd>
                                  </p:childTnLst>
                                </p:cTn>
                              </p:par>
                            </p:childTnLst>
                          </p:cTn>
                        </p:par>
                      </p:childTnLst>
                    </p:cTn>
                  </p:par>
                  <p:par>
                    <p:cTn id="101" fill="hold" nodeType="clickPar">
                      <p:stCondLst>
                        <p:cond delay="indefinite"/>
                      </p:stCondLst>
                      <p:childTnLst>
                        <p:par>
                          <p:cTn id="102" fill="hold" nodeType="withGroup">
                            <p:stCondLst>
                              <p:cond delay="0"/>
                            </p:stCondLst>
                            <p:childTnLst>
                              <p:par>
                                <p:cTn id="103" presetID="10" presetClass="exit" presetSubtype="0" fill="hold" grpId="0" nodeType="clickEffect">
                                  <p:stCondLst>
                                    <p:cond delay="0"/>
                                  </p:stCondLst>
                                  <p:childTnLst>
                                    <p:animEffect transition="out" filter="fade">
                                      <p:cBhvr>
                                        <p:cTn id="104" dur="500"/>
                                        <p:tgtEl>
                                          <p:spTgt spid="56"/>
                                        </p:tgtEl>
                                      </p:cBhvr>
                                    </p:animEffect>
                                    <p:set>
                                      <p:cBhvr>
                                        <p:cTn id="105" dur="1" fill="hold">
                                          <p:stCondLst>
                                            <p:cond delay="499"/>
                                          </p:stCondLst>
                                        </p:cTn>
                                        <p:tgtEl>
                                          <p:spTgt spid="56"/>
                                        </p:tgtEl>
                                        <p:attrNameLst>
                                          <p:attrName>style.visibility</p:attrName>
                                        </p:attrNameLst>
                                      </p:cBhvr>
                                      <p:to>
                                        <p:strVal val="hidden"/>
                                      </p:to>
                                    </p:set>
                                  </p:childTnLst>
                                </p:cTn>
                              </p:par>
                              <p:par>
                                <p:cTn id="106" presetID="3" presetClass="mediacall" presetSubtype="0" fill="hold" nodeType="withEffect">
                                  <p:stCondLst>
                                    <p:cond delay="0"/>
                                  </p:stCondLst>
                                  <p:childTnLst>
                                    <p:cmd type="call" cmd="stop">
                                      <p:cBhvr>
                                        <p:cTn id="107" dur="1" fill="hold"/>
                                        <p:tgtEl>
                                          <p:spTgt spid="3"/>
                                        </p:tgtEl>
                                      </p:cBhvr>
                                    </p:cmd>
                                  </p:childTnLst>
                                </p:cTn>
                              </p:par>
                            </p:childTnLst>
                          </p:cTn>
                        </p:par>
                      </p:childTnLst>
                    </p:cTn>
                  </p:par>
                  <p:par>
                    <p:cTn id="108" fill="hold" nodeType="clickPar">
                      <p:stCondLst>
                        <p:cond delay="indefinite"/>
                      </p:stCondLst>
                      <p:childTnLst>
                        <p:par>
                          <p:cTn id="109" fill="hold" nodeType="withGroup">
                            <p:stCondLst>
                              <p:cond delay="0"/>
                            </p:stCondLst>
                            <p:childTnLst>
                              <p:par>
                                <p:cTn id="110" presetID="10" presetClass="exit" presetSubtype="0" fill="hold" grpId="0" nodeType="clickEffect">
                                  <p:stCondLst>
                                    <p:cond delay="0"/>
                                  </p:stCondLst>
                                  <p:childTnLst>
                                    <p:animEffect transition="out" filter="fade">
                                      <p:cBhvr>
                                        <p:cTn id="111" dur="500"/>
                                        <p:tgtEl>
                                          <p:spTgt spid="57"/>
                                        </p:tgtEl>
                                      </p:cBhvr>
                                    </p:animEffect>
                                    <p:set>
                                      <p:cBhvr>
                                        <p:cTn id="112" dur="1" fill="hold">
                                          <p:stCondLst>
                                            <p:cond delay="499"/>
                                          </p:stCondLst>
                                        </p:cTn>
                                        <p:tgtEl>
                                          <p:spTgt spid="57"/>
                                        </p:tgtEl>
                                        <p:attrNameLst>
                                          <p:attrName>style.visibility</p:attrName>
                                        </p:attrNameLst>
                                      </p:cBhvr>
                                      <p:to>
                                        <p:strVal val="hidden"/>
                                      </p:to>
                                    </p:set>
                                  </p:childTnLst>
                                </p:cTn>
                              </p:par>
                              <p:par>
                                <p:cTn id="113" presetID="3" presetClass="mediacall" presetSubtype="0" fill="hold" nodeType="withEffect">
                                  <p:stCondLst>
                                    <p:cond delay="0"/>
                                  </p:stCondLst>
                                  <p:childTnLst>
                                    <p:cmd type="call" cmd="stop">
                                      <p:cBhvr>
                                        <p:cTn id="114" dur="1" fill="hold"/>
                                        <p:tgtEl>
                                          <p:spTgt spid="3"/>
                                        </p:tgtEl>
                                      </p:cBhvr>
                                    </p:cmd>
                                  </p:childTnLst>
                                </p:cTn>
                              </p:par>
                            </p:childTnLst>
                          </p:cTn>
                        </p:par>
                      </p:childTnLst>
                    </p:cTn>
                  </p:par>
                  <p:par>
                    <p:cTn id="115" fill="hold" nodeType="clickPar">
                      <p:stCondLst>
                        <p:cond delay="indefinite"/>
                      </p:stCondLst>
                      <p:childTnLst>
                        <p:par>
                          <p:cTn id="116" fill="hold" nodeType="withGroup">
                            <p:stCondLst>
                              <p:cond delay="0"/>
                            </p:stCondLst>
                            <p:childTnLst>
                              <p:par>
                                <p:cTn id="117" presetID="10" presetClass="exit" presetSubtype="0" fill="hold" grpId="0" nodeType="clickEffect">
                                  <p:stCondLst>
                                    <p:cond delay="0"/>
                                  </p:stCondLst>
                                  <p:childTnLst>
                                    <p:animEffect transition="out" filter="fade">
                                      <p:cBhvr>
                                        <p:cTn id="118" dur="500"/>
                                        <p:tgtEl>
                                          <p:spTgt spid="58"/>
                                        </p:tgtEl>
                                      </p:cBhvr>
                                    </p:animEffect>
                                    <p:set>
                                      <p:cBhvr>
                                        <p:cTn id="119" dur="1" fill="hold">
                                          <p:stCondLst>
                                            <p:cond delay="499"/>
                                          </p:stCondLst>
                                        </p:cTn>
                                        <p:tgtEl>
                                          <p:spTgt spid="58"/>
                                        </p:tgtEl>
                                        <p:attrNameLst>
                                          <p:attrName>style.visibility</p:attrName>
                                        </p:attrNameLst>
                                      </p:cBhvr>
                                      <p:to>
                                        <p:strVal val="hidden"/>
                                      </p:to>
                                    </p:set>
                                  </p:childTnLst>
                                </p:cTn>
                              </p:par>
                              <p:par>
                                <p:cTn id="120" presetID="3" presetClass="mediacall" presetSubtype="0" fill="hold" nodeType="withEffect">
                                  <p:stCondLst>
                                    <p:cond delay="0"/>
                                  </p:stCondLst>
                                  <p:childTnLst>
                                    <p:cmd type="call" cmd="stop">
                                      <p:cBhvr>
                                        <p:cTn id="121" dur="1" fill="hold"/>
                                        <p:tgtEl>
                                          <p:spTgt spid="3"/>
                                        </p:tgtEl>
                                      </p:cBhvr>
                                    </p:cmd>
                                  </p:childTnLst>
                                </p:cTn>
                              </p:par>
                            </p:childTnLst>
                          </p:cTn>
                        </p:par>
                      </p:childTnLst>
                    </p:cTn>
                  </p:par>
                  <p:par>
                    <p:cTn id="122" fill="hold" nodeType="clickPar">
                      <p:stCondLst>
                        <p:cond delay="indefinite"/>
                      </p:stCondLst>
                      <p:childTnLst>
                        <p:par>
                          <p:cTn id="123" fill="hold" nodeType="withGroup">
                            <p:stCondLst>
                              <p:cond delay="0"/>
                            </p:stCondLst>
                            <p:childTnLst>
                              <p:par>
                                <p:cTn id="124" presetID="10" presetClass="exit" presetSubtype="0" fill="hold" grpId="0" nodeType="clickEffect">
                                  <p:stCondLst>
                                    <p:cond delay="0"/>
                                  </p:stCondLst>
                                  <p:childTnLst>
                                    <p:animEffect transition="out" filter="fade">
                                      <p:cBhvr>
                                        <p:cTn id="125" dur="500"/>
                                        <p:tgtEl>
                                          <p:spTgt spid="59"/>
                                        </p:tgtEl>
                                      </p:cBhvr>
                                    </p:animEffect>
                                    <p:set>
                                      <p:cBhvr>
                                        <p:cTn id="126" dur="1" fill="hold">
                                          <p:stCondLst>
                                            <p:cond delay="499"/>
                                          </p:stCondLst>
                                        </p:cTn>
                                        <p:tgtEl>
                                          <p:spTgt spid="59"/>
                                        </p:tgtEl>
                                        <p:attrNameLst>
                                          <p:attrName>style.visibility</p:attrName>
                                        </p:attrNameLst>
                                      </p:cBhvr>
                                      <p:to>
                                        <p:strVal val="hidden"/>
                                      </p:to>
                                    </p:set>
                                  </p:childTnLst>
                                </p:cTn>
                              </p:par>
                              <p:par>
                                <p:cTn id="127" presetID="3" presetClass="mediacall" presetSubtype="0" fill="hold" nodeType="withEffect">
                                  <p:stCondLst>
                                    <p:cond delay="0"/>
                                  </p:stCondLst>
                                  <p:childTnLst>
                                    <p:cmd type="call" cmd="stop">
                                      <p:cBhvr>
                                        <p:cTn id="128" dur="1" fill="hold"/>
                                        <p:tgtEl>
                                          <p:spTgt spid="3"/>
                                        </p:tgtEl>
                                      </p:cBhvr>
                                    </p:cmd>
                                  </p:childTnLst>
                                </p:cTn>
                              </p:par>
                            </p:childTnLst>
                          </p:cTn>
                        </p:par>
                      </p:childTnLst>
                    </p:cTn>
                  </p:par>
                  <p:par>
                    <p:cTn id="129" fill="hold" nodeType="clickPar">
                      <p:stCondLst>
                        <p:cond delay="indefinite"/>
                      </p:stCondLst>
                      <p:childTnLst>
                        <p:par>
                          <p:cTn id="130" fill="hold" nodeType="withGroup">
                            <p:stCondLst>
                              <p:cond delay="0"/>
                            </p:stCondLst>
                            <p:childTnLst>
                              <p:par>
                                <p:cTn id="131" presetID="10" presetClass="exit" presetSubtype="0" fill="hold" grpId="0" nodeType="clickEffect">
                                  <p:stCondLst>
                                    <p:cond delay="0"/>
                                  </p:stCondLst>
                                  <p:childTnLst>
                                    <p:animEffect transition="out" filter="fade">
                                      <p:cBhvr>
                                        <p:cTn id="132" dur="500"/>
                                        <p:tgtEl>
                                          <p:spTgt spid="60"/>
                                        </p:tgtEl>
                                      </p:cBhvr>
                                    </p:animEffect>
                                    <p:set>
                                      <p:cBhvr>
                                        <p:cTn id="133" dur="1" fill="hold">
                                          <p:stCondLst>
                                            <p:cond delay="499"/>
                                          </p:stCondLst>
                                        </p:cTn>
                                        <p:tgtEl>
                                          <p:spTgt spid="60"/>
                                        </p:tgtEl>
                                        <p:attrNameLst>
                                          <p:attrName>style.visibility</p:attrName>
                                        </p:attrNameLst>
                                      </p:cBhvr>
                                      <p:to>
                                        <p:strVal val="hidden"/>
                                      </p:to>
                                    </p:set>
                                  </p:childTnLst>
                                </p:cTn>
                              </p:par>
                              <p:par>
                                <p:cTn id="134" presetID="3" presetClass="mediacall" presetSubtype="0" fill="hold" nodeType="withEffect">
                                  <p:stCondLst>
                                    <p:cond delay="0"/>
                                  </p:stCondLst>
                                  <p:childTnLst>
                                    <p:cmd type="call" cmd="stop">
                                      <p:cBhvr>
                                        <p:cTn id="135" dur="1" fill="hold"/>
                                        <p:tgtEl>
                                          <p:spTgt spid="3"/>
                                        </p:tgtEl>
                                      </p:cBhvr>
                                    </p:cmd>
                                  </p:childTnLst>
                                </p:cTn>
                              </p:par>
                            </p:childTnLst>
                          </p:cTn>
                        </p:par>
                      </p:childTnLst>
                    </p:cTn>
                  </p:par>
                  <p:par>
                    <p:cTn id="136" fill="hold" nodeType="clickPar">
                      <p:stCondLst>
                        <p:cond delay="indefinite"/>
                      </p:stCondLst>
                      <p:childTnLst>
                        <p:par>
                          <p:cTn id="137" fill="hold" nodeType="withGroup">
                            <p:stCondLst>
                              <p:cond delay="0"/>
                            </p:stCondLst>
                            <p:childTnLst>
                              <p:par>
                                <p:cTn id="138" presetID="10" presetClass="exit" presetSubtype="0" fill="hold" grpId="0" nodeType="clickEffect">
                                  <p:stCondLst>
                                    <p:cond delay="0"/>
                                  </p:stCondLst>
                                  <p:childTnLst>
                                    <p:animEffect transition="out" filter="fade">
                                      <p:cBhvr>
                                        <p:cTn id="139" dur="500"/>
                                        <p:tgtEl>
                                          <p:spTgt spid="61"/>
                                        </p:tgtEl>
                                      </p:cBhvr>
                                    </p:animEffect>
                                    <p:set>
                                      <p:cBhvr>
                                        <p:cTn id="140" dur="1" fill="hold">
                                          <p:stCondLst>
                                            <p:cond delay="499"/>
                                          </p:stCondLst>
                                        </p:cTn>
                                        <p:tgtEl>
                                          <p:spTgt spid="61"/>
                                        </p:tgtEl>
                                        <p:attrNameLst>
                                          <p:attrName>style.visibility</p:attrName>
                                        </p:attrNameLst>
                                      </p:cBhvr>
                                      <p:to>
                                        <p:strVal val="hidden"/>
                                      </p:to>
                                    </p:set>
                                  </p:childTnLst>
                                </p:cTn>
                              </p:par>
                              <p:par>
                                <p:cTn id="141" presetID="3" presetClass="mediacall" presetSubtype="0" fill="hold" nodeType="withEffect">
                                  <p:stCondLst>
                                    <p:cond delay="0"/>
                                  </p:stCondLst>
                                  <p:childTnLst>
                                    <p:cmd type="call" cmd="stop">
                                      <p:cBhvr>
                                        <p:cTn id="142"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3" restart="whenNotActive" fill="hold" evtFilter="cancelBubble" nodeType="interactiveSeq">
                <p:stCondLst>
                  <p:cond evt="onClick" delay="0">
                    <p:tgtEl>
                      <p:spTgt spid="25"/>
                    </p:tgtEl>
                  </p:cond>
                </p:stCondLst>
                <p:endSync evt="end" delay="0">
                  <p:rtn val="all"/>
                </p:endSync>
                <p:childTnLst>
                  <p:par>
                    <p:cTn id="144" fill="hold" nodeType="clickPar">
                      <p:stCondLst>
                        <p:cond delay="0"/>
                      </p:stCondLst>
                      <p:childTnLst>
                        <p:par>
                          <p:cTn id="145" fill="hold" nodeType="withGroup">
                            <p:stCondLst>
                              <p:cond delay="0"/>
                            </p:stCondLst>
                            <p:childTnLst>
                              <p:par>
                                <p:cTn id="146" presetID="8" presetClass="emph" presetSubtype="0" repeatCount="indefinite" fill="hold" nodeType="clickEffect">
                                  <p:stCondLst>
                                    <p:cond delay="0"/>
                                  </p:stCondLst>
                                  <p:endCondLst>
                                    <p:cond evt="onNext" delay="0">
                                      <p:tgtEl>
                                        <p:sldTgt/>
                                      </p:tgtEl>
                                    </p:cond>
                                  </p:endCondLst>
                                  <p:childTnLst>
                                    <p:animRot by="21600000">
                                      <p:cBhvr>
                                        <p:cTn id="147" dur="500" fill="hold"/>
                                        <p:tgtEl>
                                          <p:spTgt spid="5"/>
                                        </p:tgtEl>
                                        <p:attrNameLst>
                                          <p:attrName>r</p:attrName>
                                        </p:attrNameLst>
                                      </p:cBhvr>
                                    </p:animRot>
                                  </p:childTnLst>
                                </p:cTn>
                              </p:par>
                              <p:par>
                                <p:cTn id="148" presetID="1" presetClass="mediacall" presetSubtype="0" fill="hold" nodeType="withEffect">
                                  <p:stCondLst>
                                    <p:cond delay="0"/>
                                  </p:stCondLst>
                                  <p:childTnLst>
                                    <p:cmd type="call" cmd="playFrom(0.0)">
                                      <p:cBhvr>
                                        <p:cTn id="149" dur="30406" fill="hold"/>
                                        <p:tgtEl>
                                          <p:spTgt spid="3"/>
                                        </p:tgtEl>
                                      </p:cBhvr>
                                    </p:cmd>
                                  </p:childTnLst>
                                </p:cTn>
                              </p:par>
                            </p:childTnLst>
                          </p:cTn>
                        </p:par>
                      </p:childTnLst>
                    </p:cTn>
                  </p:par>
                </p:childTnLst>
              </p:cTn>
              <p:nextCondLst>
                <p:cond evt="onClick" delay="0">
                  <p:tgtEl>
                    <p:spTgt spid="25"/>
                  </p:tgtEl>
                </p:cond>
              </p:nextCondLst>
            </p:seq>
            <p:audio>
              <p:cMediaNode vol="80000">
                <p:cTn id="150" fill="hold" display="0">
                  <p:stCondLst>
                    <p:cond delay="indefinite"/>
                  </p:stCondLst>
                  <p:endCondLst>
                    <p:cond evt="onStopAudio" delay="0">
                      <p:tgtEl>
                        <p:sldTgt/>
                      </p:tgtEl>
                    </p:cond>
                  </p:endCondLst>
                </p:cTn>
                <p:tgtEl>
                  <p:spTgt spid="3"/>
                </p:tgtEl>
              </p:cMediaNode>
            </p:audio>
          </p:childTnLst>
        </p:cTn>
      </p:par>
    </p:tnLst>
    <p:bldLst>
      <p:bldP spid="31" grpId="0" animBg="1"/>
      <p:bldP spid="32" grpId="0" animBg="1"/>
      <p:bldP spid="33" grpId="0" animBg="1"/>
      <p:bldP spid="34" grpId="0" animBg="1"/>
      <p:bldP spid="42" grpId="0" animBg="1"/>
      <p:bldP spid="43"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62138" y="274638"/>
            <a:ext cx="4403725" cy="1143000"/>
          </a:xfrm>
        </p:spPr>
        <p:style>
          <a:lnRef idx="3">
            <a:schemeClr val="lt1"/>
          </a:lnRef>
          <a:fillRef idx="1">
            <a:schemeClr val="accent6"/>
          </a:fillRef>
          <a:effectRef idx="1">
            <a:schemeClr val="accent6"/>
          </a:effectRef>
          <a:fontRef idx="minor">
            <a:schemeClr val="lt1"/>
          </a:fontRef>
        </p:style>
        <p:txBody>
          <a:bodyPr/>
          <a:lstStyle/>
          <a:p>
            <a:pPr>
              <a:defRPr/>
            </a:pPr>
            <a:r>
              <a:rPr lang="vi-VN" sz="4800" b="1" dirty="0" smtClean="0">
                <a:solidFill>
                  <a:srgbClr val="FFC000"/>
                </a:solidFill>
                <a:latin typeface="Times New Roman" pitchFamily="18" charset="0"/>
                <a:cs typeface="Times New Roman" pitchFamily="18" charset="0"/>
              </a:rPr>
              <a:t>CHỦ ĐIỂM</a:t>
            </a:r>
            <a:endParaRPr lang="en-US" sz="4800" b="1" dirty="0">
              <a:solidFill>
                <a:srgbClr val="FFC000"/>
              </a:solidFill>
              <a:latin typeface="Times New Roman" pitchFamily="18" charset="0"/>
              <a:cs typeface="Times New Roman" pitchFamily="18" charset="0"/>
            </a:endParaRPr>
          </a:p>
        </p:txBody>
      </p:sp>
      <p:sp>
        <p:nvSpPr>
          <p:cNvPr id="3" name="Content Placeholder 2"/>
          <p:cNvSpPr>
            <a:spLocks noGrp="1"/>
          </p:cNvSpPr>
          <p:nvPr>
            <p:ph idx="1"/>
          </p:nvPr>
        </p:nvSpPr>
        <p:spPr>
          <a:xfrm>
            <a:off x="2032000" y="1676400"/>
            <a:ext cx="5892800" cy="914400"/>
          </a:xfrm>
        </p:spPr>
        <p:txBody>
          <a:bodyPr>
            <a:normAutofit fontScale="92500" lnSpcReduction="10000"/>
          </a:bodyPr>
          <a:lstStyle/>
          <a:p>
            <a:pPr marL="0" indent="0" algn="ctr">
              <a:buFontTx/>
              <a:buNone/>
            </a:pPr>
            <a:r>
              <a:rPr lang="vi-VN" sz="3600" b="1" smtClean="0">
                <a:latin typeface="Times New Roman" pitchFamily="18" charset="0"/>
                <a:cs typeface="Times New Roman" pitchFamily="18" charset="0"/>
              </a:rPr>
              <a:t>1. Thương người như thể thương thân</a:t>
            </a:r>
            <a:endParaRPr lang="en-US" sz="3600" b="1" smtClean="0">
              <a:latin typeface="Times New Roman" pitchFamily="18" charset="0"/>
              <a:cs typeface="Times New Roman" pitchFamily="18" charset="0"/>
            </a:endParaRPr>
          </a:p>
        </p:txBody>
      </p:sp>
      <p:sp>
        <p:nvSpPr>
          <p:cNvPr id="4" name="TextBox 3"/>
          <p:cNvSpPr txBox="1">
            <a:spLocks noChangeArrowheads="1"/>
          </p:cNvSpPr>
          <p:nvPr/>
        </p:nvSpPr>
        <p:spPr bwMode="auto">
          <a:xfrm>
            <a:off x="1752600" y="2743200"/>
            <a:ext cx="5080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r>
              <a:rPr lang="vi-VN" sz="3600" b="1">
                <a:solidFill>
                  <a:srgbClr val="000000"/>
                </a:solidFill>
                <a:latin typeface="Times New Roman" pitchFamily="18" charset="0"/>
                <a:cs typeface="Times New Roman" pitchFamily="18" charset="0"/>
              </a:rPr>
              <a:t>2. Măng mọc thẳng</a:t>
            </a:r>
            <a:endParaRPr lang="en-US" sz="3600" b="1">
              <a:solidFill>
                <a:srgbClr val="000000"/>
              </a:solidFill>
              <a:latin typeface="Times New Roman" pitchFamily="18" charset="0"/>
              <a:cs typeface="Times New Roman" pitchFamily="18" charset="0"/>
            </a:endParaRPr>
          </a:p>
        </p:txBody>
      </p:sp>
      <p:sp>
        <p:nvSpPr>
          <p:cNvPr id="5" name="TextBox 4"/>
          <p:cNvSpPr txBox="1">
            <a:spLocks noChangeArrowheads="1"/>
          </p:cNvSpPr>
          <p:nvPr/>
        </p:nvSpPr>
        <p:spPr bwMode="auto">
          <a:xfrm>
            <a:off x="1700213" y="3535363"/>
            <a:ext cx="6224587"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r>
              <a:rPr lang="vi-VN" sz="3600" b="1">
                <a:solidFill>
                  <a:srgbClr val="000000"/>
                </a:solidFill>
                <a:latin typeface="Times New Roman" pitchFamily="18" charset="0"/>
                <a:cs typeface="Times New Roman" pitchFamily="18" charset="0"/>
              </a:rPr>
              <a:t>3. Trên đôi cánh ước mơ</a:t>
            </a:r>
            <a:endParaRPr lang="en-US" sz="3600" b="1">
              <a:solidFill>
                <a:srgbClr val="000000"/>
              </a:solidFill>
              <a:latin typeface="Times New Roman" pitchFamily="18" charset="0"/>
              <a:cs typeface="Times New Roman" pitchFamily="18" charset="0"/>
            </a:endParaRPr>
          </a:p>
        </p:txBody>
      </p:sp>
      <p:sp>
        <p:nvSpPr>
          <p:cNvPr id="6" name="TextBox 5"/>
          <p:cNvSpPr txBox="1">
            <a:spLocks noChangeArrowheads="1"/>
          </p:cNvSpPr>
          <p:nvPr/>
        </p:nvSpPr>
        <p:spPr bwMode="auto">
          <a:xfrm>
            <a:off x="1295400" y="4419600"/>
            <a:ext cx="536257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r>
              <a:rPr lang="vi-VN" sz="3600" b="1">
                <a:solidFill>
                  <a:srgbClr val="000000"/>
                </a:solidFill>
                <a:latin typeface="Times New Roman" pitchFamily="18" charset="0"/>
                <a:cs typeface="Times New Roman" pitchFamily="18" charset="0"/>
              </a:rPr>
              <a:t>4. Có chí thì nên</a:t>
            </a:r>
            <a:endParaRPr lang="en-US" sz="3600" b="1">
              <a:solidFill>
                <a:srgbClr val="000000"/>
              </a:solidFill>
              <a:latin typeface="Times New Roman" pitchFamily="18" charset="0"/>
              <a:cs typeface="Times New Roman" pitchFamily="18" charset="0"/>
            </a:endParaRPr>
          </a:p>
        </p:txBody>
      </p:sp>
      <p:sp>
        <p:nvSpPr>
          <p:cNvPr id="7" name="TextBox 6"/>
          <p:cNvSpPr txBox="1">
            <a:spLocks noChangeArrowheads="1"/>
          </p:cNvSpPr>
          <p:nvPr/>
        </p:nvSpPr>
        <p:spPr bwMode="auto">
          <a:xfrm>
            <a:off x="1408113" y="5314950"/>
            <a:ext cx="5249862"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r>
              <a:rPr lang="vi-VN" sz="3600" b="1">
                <a:solidFill>
                  <a:srgbClr val="000000"/>
                </a:solidFill>
                <a:latin typeface="Times New Roman" pitchFamily="18" charset="0"/>
                <a:cs typeface="Times New Roman" pitchFamily="18" charset="0"/>
              </a:rPr>
              <a:t>5. Tiếng sáo diều</a:t>
            </a:r>
            <a:endParaRPr lang="en-US" sz="3600" b="1">
              <a:solidFill>
                <a:srgbClr val="000000"/>
              </a:solidFill>
              <a:latin typeface="Times New Roman" pitchFamily="18" charset="0"/>
              <a:cs typeface="Times New Roman" pitchFamily="18" charset="0"/>
            </a:endParaRPr>
          </a:p>
        </p:txBody>
      </p:sp>
    </p:spTree>
    <p:extLst>
      <p:ext uri="{BB962C8B-B14F-4D97-AF65-F5344CB8AC3E}">
        <p14:creationId xmlns:p14="http://schemas.microsoft.com/office/powerpoint/2010/main" val="15668054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additive="base">
                                        <p:cTn id="18" dur="500" fill="hold"/>
                                        <p:tgtEl>
                                          <p:spTgt spid="5"/>
                                        </p:tgtEl>
                                        <p:attrNameLst>
                                          <p:attrName>ppt_x</p:attrName>
                                        </p:attrNameLst>
                                      </p:cBhvr>
                                      <p:tavLst>
                                        <p:tav tm="0">
                                          <p:val>
                                            <p:strVal val="#ppt_x"/>
                                          </p:val>
                                        </p:tav>
                                        <p:tav tm="100000">
                                          <p:val>
                                            <p:strVal val="#ppt_x"/>
                                          </p:val>
                                        </p:tav>
                                      </p:tavLst>
                                    </p:anim>
                                    <p:anim calcmode="lin" valueType="num">
                                      <p:cBhvr additive="base">
                                        <p:cTn id="19"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1000"/>
                                        <p:tgtEl>
                                          <p:spTgt spid="6"/>
                                        </p:tgtEl>
                                      </p:cBhvr>
                                    </p:animEffect>
                                    <p:anim calcmode="lin" valueType="num">
                                      <p:cBhvr>
                                        <p:cTn id="25" dur="1000" fill="hold"/>
                                        <p:tgtEl>
                                          <p:spTgt spid="6"/>
                                        </p:tgtEl>
                                        <p:attrNameLst>
                                          <p:attrName>ppt_x</p:attrName>
                                        </p:attrNameLst>
                                      </p:cBhvr>
                                      <p:tavLst>
                                        <p:tav tm="0">
                                          <p:val>
                                            <p:strVal val="#ppt_x"/>
                                          </p:val>
                                        </p:tav>
                                        <p:tav tm="100000">
                                          <p:val>
                                            <p:strVal val="#ppt_x"/>
                                          </p:val>
                                        </p:tav>
                                      </p:tavLst>
                                    </p:anim>
                                    <p:anim calcmode="lin" valueType="num">
                                      <p:cBhvr>
                                        <p:cTn id="2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barn(inVertical)">
                                      <p:cBhvr>
                                        <p:cTn id="3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P spid="5" grpId="0"/>
      <p:bldP spid="6" grpId="0"/>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a:xfrm>
            <a:off x="4572000" y="274638"/>
            <a:ext cx="4419600" cy="1143000"/>
          </a:xfrm>
          <a:ln w="38100">
            <a:solidFill>
              <a:schemeClr val="accent1">
                <a:lumMod val="75000"/>
              </a:schemeClr>
            </a:solidFill>
          </a:ln>
        </p:spPr>
        <p:txBody>
          <a:bodyPr/>
          <a:lstStyle/>
          <a:p>
            <a:pPr eaLnBrk="1" hangingPunct="1">
              <a:defRPr/>
            </a:pPr>
            <a:r>
              <a:rPr lang="vi-VN" b="1" dirty="0" smtClean="0">
                <a:solidFill>
                  <a:srgbClr val="FF0000"/>
                </a:solidFill>
                <a:latin typeface="Times New Roman" pitchFamily="18" charset="0"/>
                <a:cs typeface="Times New Roman" pitchFamily="18" charset="0"/>
              </a:rPr>
              <a:t>Măng mọc thẳng</a:t>
            </a:r>
            <a:endParaRPr lang="en-US" b="1" dirty="0" smtClean="0">
              <a:solidFill>
                <a:srgbClr val="FF0000"/>
              </a:solidFill>
              <a:latin typeface="Times New Roman" pitchFamily="18" charset="0"/>
              <a:cs typeface="Times New Roman" pitchFamily="18" charset="0"/>
            </a:endParaRPr>
          </a:p>
        </p:txBody>
      </p:sp>
      <p:pic>
        <p:nvPicPr>
          <p:cNvPr id="18435"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52400" y="457200"/>
            <a:ext cx="4279900" cy="6248400"/>
          </a:xfrm>
          <a:noFill/>
        </p:spPr>
      </p:pic>
      <p:sp>
        <p:nvSpPr>
          <p:cNvPr id="18436" name="TextBox 3"/>
          <p:cNvSpPr txBox="1">
            <a:spLocks noChangeArrowheads="1"/>
          </p:cNvSpPr>
          <p:nvPr/>
        </p:nvSpPr>
        <p:spPr bwMode="auto">
          <a:xfrm>
            <a:off x="4572000" y="1676400"/>
            <a:ext cx="4419600" cy="443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514350" indent="-514350"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lnSpc>
                <a:spcPct val="150000"/>
              </a:lnSpc>
              <a:buFontTx/>
              <a:buAutoNum type="arabicPeriod"/>
            </a:pPr>
            <a:r>
              <a:rPr lang="vi-VN" sz="3200">
                <a:latin typeface="Times New Roman" pitchFamily="18" charset="0"/>
                <a:cs typeface="Times New Roman" pitchFamily="18" charset="0"/>
              </a:rPr>
              <a:t>Một người chính trực</a:t>
            </a:r>
          </a:p>
          <a:p>
            <a:pPr eaLnBrk="1" hangingPunct="1">
              <a:lnSpc>
                <a:spcPct val="150000"/>
              </a:lnSpc>
              <a:buFontTx/>
              <a:buAutoNum type="arabicPeriod"/>
            </a:pPr>
            <a:r>
              <a:rPr lang="vi-VN" sz="3200">
                <a:latin typeface="Times New Roman" pitchFamily="18" charset="0"/>
                <a:cs typeface="Times New Roman" pitchFamily="18" charset="0"/>
              </a:rPr>
              <a:t>Tre Việt Nam</a:t>
            </a:r>
          </a:p>
          <a:p>
            <a:pPr eaLnBrk="1" hangingPunct="1">
              <a:lnSpc>
                <a:spcPct val="150000"/>
              </a:lnSpc>
              <a:buFontTx/>
              <a:buAutoNum type="arabicPeriod"/>
            </a:pPr>
            <a:r>
              <a:rPr lang="vi-VN" sz="3200">
                <a:latin typeface="Times New Roman" pitchFamily="18" charset="0"/>
                <a:cs typeface="Times New Roman" pitchFamily="18" charset="0"/>
              </a:rPr>
              <a:t>Những hạt thóc giống</a:t>
            </a:r>
          </a:p>
          <a:p>
            <a:pPr eaLnBrk="1" hangingPunct="1">
              <a:lnSpc>
                <a:spcPct val="150000"/>
              </a:lnSpc>
              <a:buFontTx/>
              <a:buAutoNum type="arabicPeriod"/>
            </a:pPr>
            <a:r>
              <a:rPr lang="vi-VN" sz="3200">
                <a:latin typeface="Times New Roman" pitchFamily="18" charset="0"/>
                <a:cs typeface="Times New Roman" pitchFamily="18" charset="0"/>
              </a:rPr>
              <a:t>Nỗi dằn vặt của An- drây-ca</a:t>
            </a:r>
          </a:p>
          <a:p>
            <a:pPr eaLnBrk="1" hangingPunct="1">
              <a:lnSpc>
                <a:spcPct val="150000"/>
              </a:lnSpc>
              <a:buFontTx/>
              <a:buAutoNum type="arabicPeriod"/>
            </a:pPr>
            <a:r>
              <a:rPr lang="vi-VN" sz="3200">
                <a:latin typeface="Times New Roman" pitchFamily="18" charset="0"/>
                <a:cs typeface="Times New Roman" pitchFamily="18" charset="0"/>
              </a:rPr>
              <a:t>Chị em tôi</a:t>
            </a:r>
            <a:endParaRPr lang="en-US" sz="3200">
              <a:latin typeface="Times New Roman" pitchFamily="18" charset="0"/>
              <a:cs typeface="Times New Roman" pitchFamily="18" charset="0"/>
            </a:endParaRPr>
          </a:p>
        </p:txBody>
      </p:sp>
    </p:spTree>
    <p:extLst>
      <p:ext uri="{BB962C8B-B14F-4D97-AF65-F5344CB8AC3E}">
        <p14:creationId xmlns:p14="http://schemas.microsoft.com/office/powerpoint/2010/main" val="99980231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CAC550B6-B683-46F2-8377-8C1C033EB291}"/>
              </a:ext>
            </a:extLst>
          </p:cNvPr>
          <p:cNvPicPr>
            <a:picLocks noChangeAspect="1"/>
          </p:cNvPicPr>
          <p:nvPr/>
        </p:nvPicPr>
        <p:blipFill>
          <a:blip r:embed="rId2"/>
          <a:stretch>
            <a:fillRect/>
          </a:stretch>
        </p:blipFill>
        <p:spPr>
          <a:xfrm>
            <a:off x="0" y="0"/>
            <a:ext cx="9144000" cy="6857999"/>
          </a:xfrm>
          <a:prstGeom prst="rect">
            <a:avLst/>
          </a:prstGeom>
        </p:spPr>
      </p:pic>
      <p:sp>
        <p:nvSpPr>
          <p:cNvPr id="3077" name="Rounded Rectangle 4"/>
          <p:cNvSpPr>
            <a:spLocks noChangeArrowheads="1"/>
          </p:cNvSpPr>
          <p:nvPr/>
        </p:nvSpPr>
        <p:spPr bwMode="auto">
          <a:xfrm>
            <a:off x="838200" y="1600200"/>
            <a:ext cx="7848600" cy="914400"/>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a:lstStyle/>
          <a:p>
            <a:pPr algn="ctr" eaLnBrk="1" hangingPunct="1"/>
            <a:r>
              <a:rPr lang="en-US" sz="3200" dirty="0" err="1">
                <a:solidFill>
                  <a:srgbClr val="FF0000"/>
                </a:solidFill>
                <a:latin typeface="Times New Roman" pitchFamily="18" charset="0"/>
                <a:cs typeface="Times New Roman" pitchFamily="18" charset="0"/>
              </a:rPr>
              <a:t>Thứ</a:t>
            </a:r>
            <a:r>
              <a:rPr lang="en-US" sz="3200" dirty="0">
                <a:solidFill>
                  <a:srgbClr val="FF0000"/>
                </a:solidFill>
                <a:latin typeface="Times New Roman" pitchFamily="18" charset="0"/>
                <a:cs typeface="Times New Roman" pitchFamily="18" charset="0"/>
              </a:rPr>
              <a:t> </a:t>
            </a:r>
            <a:r>
              <a:rPr lang="vi-VN" sz="3200" dirty="0">
                <a:solidFill>
                  <a:srgbClr val="FF0000"/>
                </a:solidFill>
                <a:latin typeface="Times New Roman" pitchFamily="18" charset="0"/>
                <a:cs typeface="Times New Roman" pitchFamily="18" charset="0"/>
              </a:rPr>
              <a:t>  </a:t>
            </a:r>
            <a:r>
              <a:rPr lang="vi-VN" sz="3200" dirty="0" smtClean="0">
                <a:solidFill>
                  <a:srgbClr val="FF0000"/>
                </a:solidFill>
                <a:latin typeface="Times New Roman" pitchFamily="18" charset="0"/>
                <a:cs typeface="Times New Roman" pitchFamily="18" charset="0"/>
              </a:rPr>
              <a:t>hai  </a:t>
            </a:r>
            <a:r>
              <a:rPr lang="en-US" sz="3200" dirty="0" err="1">
                <a:solidFill>
                  <a:srgbClr val="FF0000"/>
                </a:solidFill>
                <a:latin typeface="Times New Roman" pitchFamily="18" charset="0"/>
                <a:cs typeface="Times New Roman" pitchFamily="18" charset="0"/>
              </a:rPr>
              <a:t>ngày</a:t>
            </a:r>
            <a:r>
              <a:rPr lang="en-US" sz="3200" dirty="0">
                <a:solidFill>
                  <a:srgbClr val="FF0000"/>
                </a:solidFill>
                <a:latin typeface="Times New Roman" pitchFamily="18" charset="0"/>
                <a:cs typeface="Times New Roman" pitchFamily="18" charset="0"/>
              </a:rPr>
              <a:t> </a:t>
            </a:r>
            <a:r>
              <a:rPr lang="vi-VN" sz="3200" dirty="0">
                <a:solidFill>
                  <a:srgbClr val="FF0000"/>
                </a:solidFill>
                <a:latin typeface="Times New Roman" pitchFamily="18" charset="0"/>
                <a:cs typeface="Times New Roman" pitchFamily="18" charset="0"/>
              </a:rPr>
              <a:t> </a:t>
            </a:r>
            <a:r>
              <a:rPr lang="vi-VN" sz="3200" dirty="0" smtClean="0">
                <a:solidFill>
                  <a:srgbClr val="FF0000"/>
                </a:solidFill>
                <a:latin typeface="Times New Roman" pitchFamily="18" charset="0"/>
                <a:cs typeface="Times New Roman" pitchFamily="18" charset="0"/>
              </a:rPr>
              <a:t>27  </a:t>
            </a:r>
            <a:r>
              <a:rPr lang="en-US" sz="3200" dirty="0" err="1">
                <a:solidFill>
                  <a:srgbClr val="FF0000"/>
                </a:solidFill>
                <a:latin typeface="Times New Roman" pitchFamily="18" charset="0"/>
                <a:cs typeface="Times New Roman" pitchFamily="18" charset="0"/>
              </a:rPr>
              <a:t>tháng</a:t>
            </a:r>
            <a:r>
              <a:rPr lang="en-US" sz="3200" dirty="0">
                <a:solidFill>
                  <a:srgbClr val="FF0000"/>
                </a:solidFill>
                <a:latin typeface="Times New Roman" pitchFamily="18" charset="0"/>
                <a:cs typeface="Times New Roman" pitchFamily="18" charset="0"/>
              </a:rPr>
              <a:t> </a:t>
            </a:r>
            <a:r>
              <a:rPr lang="vi-VN" sz="3200" dirty="0">
                <a:solidFill>
                  <a:srgbClr val="FF0000"/>
                </a:solidFill>
                <a:latin typeface="Times New Roman" pitchFamily="18" charset="0"/>
                <a:cs typeface="Times New Roman" pitchFamily="18" charset="0"/>
              </a:rPr>
              <a:t> </a:t>
            </a:r>
            <a:r>
              <a:rPr lang="vi-VN" sz="3200" dirty="0" smtClean="0">
                <a:solidFill>
                  <a:srgbClr val="FF0000"/>
                </a:solidFill>
                <a:latin typeface="Times New Roman" pitchFamily="18" charset="0"/>
                <a:cs typeface="Times New Roman" pitchFamily="18" charset="0"/>
              </a:rPr>
              <a:t>9  </a:t>
            </a:r>
            <a:r>
              <a:rPr lang="en-US" sz="3200" dirty="0" err="1">
                <a:solidFill>
                  <a:srgbClr val="FF0000"/>
                </a:solidFill>
                <a:latin typeface="Times New Roman" pitchFamily="18" charset="0"/>
                <a:cs typeface="Times New Roman" pitchFamily="18" charset="0"/>
              </a:rPr>
              <a:t>năm</a:t>
            </a:r>
            <a:r>
              <a:rPr lang="en-US" sz="3200" dirty="0">
                <a:solidFill>
                  <a:srgbClr val="FF0000"/>
                </a:solidFill>
                <a:latin typeface="Times New Roman" pitchFamily="18" charset="0"/>
                <a:cs typeface="Times New Roman" pitchFamily="18" charset="0"/>
              </a:rPr>
              <a:t> 2021</a:t>
            </a:r>
          </a:p>
          <a:p>
            <a:pPr algn="ctr" eaLnBrk="1" hangingPunct="1"/>
            <a:r>
              <a:rPr lang="en-US" sz="3200" u="sng" dirty="0" err="1">
                <a:solidFill>
                  <a:srgbClr val="FF0000"/>
                </a:solidFill>
                <a:latin typeface="Times New Roman" pitchFamily="18" charset="0"/>
                <a:cs typeface="Times New Roman" pitchFamily="18" charset="0"/>
              </a:rPr>
              <a:t>Tập</a:t>
            </a:r>
            <a:r>
              <a:rPr lang="en-US" sz="3200" u="sng" dirty="0">
                <a:solidFill>
                  <a:srgbClr val="FF0000"/>
                </a:solidFill>
                <a:latin typeface="Times New Roman" pitchFamily="18" charset="0"/>
                <a:cs typeface="Times New Roman" pitchFamily="18" charset="0"/>
              </a:rPr>
              <a:t> </a:t>
            </a:r>
            <a:r>
              <a:rPr lang="en-US" sz="3200" u="sng" dirty="0" err="1">
                <a:solidFill>
                  <a:srgbClr val="FF0000"/>
                </a:solidFill>
                <a:latin typeface="Times New Roman" pitchFamily="18" charset="0"/>
                <a:cs typeface="Times New Roman" pitchFamily="18" charset="0"/>
              </a:rPr>
              <a:t>đọc</a:t>
            </a:r>
            <a:endParaRPr lang="en-US" sz="3200" u="sng" dirty="0">
              <a:solidFill>
                <a:srgbClr val="FF0000"/>
              </a:solidFill>
              <a:latin typeface="Times New Roman" pitchFamily="18" charset="0"/>
              <a:cs typeface="Times New Roman" pitchFamily="18" charset="0"/>
            </a:endParaRPr>
          </a:p>
        </p:txBody>
      </p:sp>
      <p:sp>
        <p:nvSpPr>
          <p:cNvPr id="2" name="TextBox 1"/>
          <p:cNvSpPr txBox="1">
            <a:spLocks noChangeArrowheads="1"/>
          </p:cNvSpPr>
          <p:nvPr/>
        </p:nvSpPr>
        <p:spPr bwMode="auto">
          <a:xfrm>
            <a:off x="1670957" y="2782669"/>
            <a:ext cx="6057900" cy="584775"/>
          </a:xfrm>
          <a:prstGeom prst="rect">
            <a:avLst/>
          </a:prstGeom>
          <a:noFill/>
          <a:ln>
            <a:no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defRPr/>
            </a:pPr>
            <a:r>
              <a:rPr lang="en-US" b="1" u="sng" dirty="0" err="1">
                <a:latin typeface="Times New Roman" panose="02020603050405020304" pitchFamily="18" charset="0"/>
                <a:cs typeface="Times New Roman" panose="02020603050405020304" pitchFamily="18" charset="0"/>
              </a:rPr>
              <a:t>Tiết</a:t>
            </a:r>
            <a:r>
              <a:rPr lang="en-US" b="1" u="sng" dirty="0">
                <a:latin typeface="Times New Roman" panose="02020603050405020304" pitchFamily="18" charset="0"/>
                <a:cs typeface="Times New Roman" panose="02020603050405020304" pitchFamily="18" charset="0"/>
              </a:rPr>
              <a:t> 7</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Một</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người</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chính</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trực</a:t>
            </a:r>
            <a:endParaRPr lang="en-US"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0149695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a:xfrm>
            <a:off x="762000" y="292100"/>
            <a:ext cx="2133600" cy="914400"/>
          </a:xfrm>
          <a:solidFill>
            <a:schemeClr val="bg2">
              <a:lumMod val="20000"/>
              <a:lumOff val="80000"/>
            </a:schemeClr>
          </a:solidFill>
          <a:ln w="28575">
            <a:solidFill>
              <a:schemeClr val="accent2">
                <a:lumMod val="75000"/>
              </a:schemeClr>
            </a:solidFill>
          </a:ln>
        </p:spPr>
        <p:txBody>
          <a:bodyPr/>
          <a:lstStyle/>
          <a:p>
            <a:pPr eaLnBrk="1" hangingPunct="1">
              <a:defRPr/>
            </a:pPr>
            <a:r>
              <a:rPr lang="vi-VN" sz="3200" b="1" dirty="0" smtClean="0">
                <a:solidFill>
                  <a:schemeClr val="accent2">
                    <a:lumMod val="75000"/>
                  </a:schemeClr>
                </a:solidFill>
                <a:latin typeface="Times New Roman" pitchFamily="18" charset="0"/>
                <a:cs typeface="Times New Roman" pitchFamily="18" charset="0"/>
              </a:rPr>
              <a:t>Chính trực</a:t>
            </a:r>
            <a:endParaRPr lang="en-US" sz="3200" b="1" dirty="0" smtClean="0">
              <a:solidFill>
                <a:schemeClr val="accent2">
                  <a:lumMod val="75000"/>
                </a:schemeClr>
              </a:solidFill>
              <a:latin typeface="Times New Roman" pitchFamily="18" charset="0"/>
              <a:cs typeface="Times New Roman" pitchFamily="18" charset="0"/>
            </a:endParaRPr>
          </a:p>
        </p:txBody>
      </p:sp>
      <p:pic>
        <p:nvPicPr>
          <p:cNvPr id="22531" name="Picture 6" descr="Người Chính Trực News - Cập nhật những bài viết hay và ý nghĩ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447800"/>
            <a:ext cx="82296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a:spLocks noChangeArrowheads="1"/>
          </p:cNvSpPr>
          <p:nvPr/>
        </p:nvSpPr>
        <p:spPr bwMode="auto">
          <a:xfrm>
            <a:off x="3886200" y="481013"/>
            <a:ext cx="20891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vi-VN" sz="3200">
                <a:latin typeface="Times New Roman" pitchFamily="18" charset="0"/>
                <a:cs typeface="Times New Roman" pitchFamily="18" charset="0"/>
              </a:rPr>
              <a:t>Ngay thẳng</a:t>
            </a:r>
            <a:endParaRPr lang="en-US" sz="3200">
              <a:latin typeface="Times New Roman" pitchFamily="18" charset="0"/>
              <a:cs typeface="Times New Roman" pitchFamily="18" charset="0"/>
            </a:endParaRPr>
          </a:p>
        </p:txBody>
      </p:sp>
    </p:spTree>
    <p:extLst>
      <p:ext uri="{BB962C8B-B14F-4D97-AF65-F5344CB8AC3E}">
        <p14:creationId xmlns:p14="http://schemas.microsoft.com/office/powerpoint/2010/main" val="12083786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2_Office Theme">
  <a:themeElements>
    <a:clrScheme name="Austin">
      <a:dk1>
        <a:sysClr val="windowText" lastClr="000000"/>
      </a:dk1>
      <a:lt1>
        <a:sysClr val="window" lastClr="FFFFFF"/>
      </a:lt1>
      <a:dk2>
        <a:srgbClr val="3E3D2D"/>
      </a:dk2>
      <a:lt2>
        <a:srgbClr val="CAF278"/>
      </a:lt2>
      <a:accent1>
        <a:srgbClr val="94C600"/>
      </a:accent1>
      <a:accent2>
        <a:srgbClr val="71685A"/>
      </a:accent2>
      <a:accent3>
        <a:srgbClr val="FF6700"/>
      </a:accent3>
      <a:accent4>
        <a:srgbClr val="909465"/>
      </a:accent4>
      <a:accent5>
        <a:srgbClr val="956B43"/>
      </a:accent5>
      <a:accent6>
        <a:srgbClr val="FEA022"/>
      </a:accent6>
      <a:hlink>
        <a:srgbClr val="E68200"/>
      </a:hlink>
      <a:folHlink>
        <a:srgbClr val="FFA94A"/>
      </a:folHlink>
    </a:clrScheme>
    <a:fontScheme name="2_Office Theme">
      <a:majorFont>
        <a:latin typeface=""/>
        <a:ea typeface=""/>
        <a:cs typeface=""/>
      </a:majorFont>
      <a:minorFont>
        <a:latin typefac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3012</TotalTime>
  <Words>2281</Words>
  <Application>Microsoft Office PowerPoint</Application>
  <PresentationFormat>On-screen Show (4:3)</PresentationFormat>
  <Paragraphs>162</Paragraphs>
  <Slides>31</Slides>
  <Notes>8</Notes>
  <HiddenSlides>0</HiddenSlides>
  <MMClips>2</MMClips>
  <ScaleCrop>false</ScaleCrop>
  <HeadingPairs>
    <vt:vector size="4" baseType="variant">
      <vt:variant>
        <vt:lpstr>Theme</vt:lpstr>
      </vt:variant>
      <vt:variant>
        <vt:i4>2</vt:i4>
      </vt:variant>
      <vt:variant>
        <vt:lpstr>Slide Titles</vt:lpstr>
      </vt:variant>
      <vt:variant>
        <vt:i4>31</vt:i4>
      </vt:variant>
    </vt:vector>
  </HeadingPairs>
  <TitlesOfParts>
    <vt:vector size="33" baseType="lpstr">
      <vt:lpstr>2_Office Theme</vt:lpstr>
      <vt:lpstr>Office Theme</vt:lpstr>
      <vt:lpstr>PowerPoint Presentation</vt:lpstr>
      <vt:lpstr>PowerPoint Presentation</vt:lpstr>
      <vt:lpstr>PowerPoint Presentation</vt:lpstr>
      <vt:lpstr>PowerPoint Presentation</vt:lpstr>
      <vt:lpstr>PowerPoint Presentation</vt:lpstr>
      <vt:lpstr>CHỦ ĐIỂM</vt:lpstr>
      <vt:lpstr>Măng mọc thẳng</vt:lpstr>
      <vt:lpstr>PowerPoint Presentation</vt:lpstr>
      <vt:lpstr>Chính trực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Video: Thái úy Tô Hiến Thành</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TB</dc:creator>
  <cp:lastModifiedBy>HP</cp:lastModifiedBy>
  <cp:revision>471</cp:revision>
  <dcterms:created xsi:type="dcterms:W3CDTF">2020-04-13T04:20:25Z</dcterms:created>
  <dcterms:modified xsi:type="dcterms:W3CDTF">2021-09-26T07:41:57Z</dcterms:modified>
</cp:coreProperties>
</file>