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732" r:id="rId3"/>
    <p:sldMasterId id="2147483810" r:id="rId4"/>
    <p:sldMasterId id="2147483822" r:id="rId5"/>
    <p:sldMasterId id="2147483922" r:id="rId6"/>
    <p:sldMasterId id="2147484337" r:id="rId7"/>
  </p:sldMasterIdLst>
  <p:notesMasterIdLst>
    <p:notesMasterId r:id="rId27"/>
  </p:notesMasterIdLst>
  <p:sldIdLst>
    <p:sldId id="256" r:id="rId8"/>
    <p:sldId id="326" r:id="rId9"/>
    <p:sldId id="322" r:id="rId10"/>
    <p:sldId id="321" r:id="rId11"/>
    <p:sldId id="327" r:id="rId12"/>
    <p:sldId id="319" r:id="rId13"/>
    <p:sldId id="267" r:id="rId14"/>
    <p:sldId id="306" r:id="rId15"/>
    <p:sldId id="318" r:id="rId16"/>
    <p:sldId id="307" r:id="rId17"/>
    <p:sldId id="308" r:id="rId18"/>
    <p:sldId id="309" r:id="rId19"/>
    <p:sldId id="334" r:id="rId20"/>
    <p:sldId id="329" r:id="rId21"/>
    <p:sldId id="332" r:id="rId22"/>
    <p:sldId id="330" r:id="rId23"/>
    <p:sldId id="331" r:id="rId24"/>
    <p:sldId id="285" r:id="rId25"/>
    <p:sldId id="269" r:id="rId26"/>
  </p:sldIdLst>
  <p:sldSz cx="12192000" cy="6858000"/>
  <p:notesSz cx="6858000" cy="9144000"/>
  <p:custDataLst>
    <p:tags r:id="rId28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E0E3"/>
    <a:srgbClr val="9DC3E6"/>
    <a:srgbClr val="BCDBF1"/>
    <a:srgbClr val="0000FF"/>
    <a:srgbClr val="A54C0F"/>
    <a:srgbClr val="753107"/>
    <a:srgbClr val="5B9BD5"/>
    <a:srgbClr val="FF0000"/>
    <a:srgbClr val="FFCC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44" autoAdjust="0"/>
    <p:restoredTop sz="84709" autoAdjust="0"/>
  </p:normalViewPr>
  <p:slideViewPr>
    <p:cSldViewPr>
      <p:cViewPr varScale="1">
        <p:scale>
          <a:sx n="95" d="100"/>
          <a:sy n="95" d="100"/>
        </p:scale>
        <p:origin x="1392" y="17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tags" Target="tags/tag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5119C39-2DE3-478A-95C9-3485DA8EFB33}" type="datetimeFigureOut">
              <a:rPr lang="en-US" altLang="en-US"/>
              <a:pPr>
                <a:defRPr/>
              </a:pPr>
              <a:t>9/23/21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0FECE22-4EC7-4D6B-B62B-C0834791289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69637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2" name="Google Shape;1612;gcb044da28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3" name="Google Shape;1613;gcb044da28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001214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FF3300"/>
                </a:solidFill>
              </a:rPr>
              <a:t>ÔN TẬP : KHÁI NIỆM VỀ PHÂN SỐ</a:t>
            </a:r>
            <a:endParaRPr lang="en-US" sz="1200" dirty="0">
              <a:solidFill>
                <a:srgbClr val="009900"/>
              </a:solidFill>
            </a:endParaRPr>
          </a:p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35DFF25-1EFE-4C99-9453-8C875F3E47A7}" type="slidenum">
              <a:rPr lang="en-US" altLang="en-US">
                <a:solidFill>
                  <a:srgbClr val="000000"/>
                </a:solidFill>
                <a:latin typeface=".VnCommercial Script" panose="020B7200000000000000" pitchFamily="34" charset="0"/>
              </a:rPr>
              <a:pPr eaLnBrk="1" hangingPunct="1"/>
              <a:t>19</a:t>
            </a:fld>
            <a:endParaRPr lang="en-US" altLang="en-US">
              <a:solidFill>
                <a:srgbClr val="000000"/>
              </a:solidFill>
              <a:latin typeface=".VnCommercial Scrip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53138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2" name="Google Shape;1612;gcb044da28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3" name="Google Shape;1613;gcb044da28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712474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2" name="Google Shape;1612;gcb044da28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3" name="Google Shape;1613;gcb044da28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970317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幻灯片图像占位符 18433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文本占位符 18434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- GV nêu mục tiêu của bài.</a:t>
            </a:r>
          </a:p>
        </p:txBody>
      </p:sp>
      <p:sp>
        <p:nvSpPr>
          <p:cNvPr id="32772" name="灯片编号占位符 1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0F5C771-3D70-47CA-BD96-9D3C360663CD}" type="slidenum">
              <a:rPr lang="en-US" altLang="zh-CN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86230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Nêu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cách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thực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hiện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phép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nhân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chia PS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Nêu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cách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thực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hiện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phép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tính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với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hỗn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số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Chú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ý 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rút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gọn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kết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quả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về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PS 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tối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giản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Qua BT 1, con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đã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đạt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được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yêu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cầu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nào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của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bài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học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  <a:endParaRPr lang="en-GB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FECE22-4EC7-4D6B-B62B-C08347912896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74768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GB" i="0" baseline="0" dirty="0" err="1"/>
              <a:t>Yêu</a:t>
            </a:r>
            <a:r>
              <a:rPr lang="en-GB" i="0" baseline="0" dirty="0"/>
              <a:t> </a:t>
            </a:r>
            <a:r>
              <a:rPr lang="en-GB" i="0" baseline="0" dirty="0" err="1"/>
              <a:t>cầu</a:t>
            </a:r>
            <a:r>
              <a:rPr lang="en-GB" i="0" baseline="0" dirty="0"/>
              <a:t> HS </a:t>
            </a:r>
            <a:r>
              <a:rPr lang="en-GB" i="0" baseline="0" dirty="0" err="1"/>
              <a:t>nêu</a:t>
            </a:r>
            <a:r>
              <a:rPr lang="en-GB" i="0" baseline="0" dirty="0"/>
              <a:t> </a:t>
            </a:r>
            <a:r>
              <a:rPr lang="en-GB" i="0" baseline="0" dirty="0" err="1"/>
              <a:t>cách</a:t>
            </a:r>
            <a:r>
              <a:rPr lang="en-GB" i="0" baseline="0" dirty="0"/>
              <a:t> </a:t>
            </a:r>
            <a:r>
              <a:rPr lang="en-GB" i="0" baseline="0" dirty="0" err="1"/>
              <a:t>tìm</a:t>
            </a:r>
            <a:r>
              <a:rPr lang="en-GB" i="0" baseline="0" dirty="0"/>
              <a:t> </a:t>
            </a:r>
            <a:r>
              <a:rPr lang="en-GB" i="0" baseline="0" dirty="0" err="1"/>
              <a:t>các</a:t>
            </a:r>
            <a:r>
              <a:rPr lang="en-GB" i="0" baseline="0" dirty="0"/>
              <a:t> TP </a:t>
            </a:r>
            <a:r>
              <a:rPr lang="en-GB" i="0" baseline="0" dirty="0" err="1"/>
              <a:t>chưa</a:t>
            </a:r>
            <a:r>
              <a:rPr lang="en-GB" i="0" baseline="0" dirty="0"/>
              <a:t> </a:t>
            </a:r>
            <a:r>
              <a:rPr lang="en-GB" i="0" baseline="0" dirty="0" err="1"/>
              <a:t>biết</a:t>
            </a:r>
            <a:r>
              <a:rPr lang="en-GB" i="0" baseline="0" dirty="0"/>
              <a:t> </a:t>
            </a:r>
            <a:r>
              <a:rPr lang="en-GB" i="0" baseline="0" dirty="0" err="1"/>
              <a:t>của</a:t>
            </a:r>
            <a:r>
              <a:rPr lang="en-GB" i="0" baseline="0" dirty="0"/>
              <a:t> </a:t>
            </a:r>
            <a:r>
              <a:rPr lang="en-GB" i="0" baseline="0" dirty="0" err="1"/>
              <a:t>các</a:t>
            </a:r>
            <a:r>
              <a:rPr lang="en-GB" i="0" baseline="0" dirty="0"/>
              <a:t> </a:t>
            </a:r>
            <a:r>
              <a:rPr lang="en-GB" i="0" baseline="0" dirty="0" err="1"/>
              <a:t>phép</a:t>
            </a:r>
            <a:r>
              <a:rPr lang="en-GB" i="0" baseline="0" dirty="0"/>
              <a:t> </a:t>
            </a:r>
            <a:r>
              <a:rPr lang="en-GB" i="0" baseline="0" dirty="0" err="1"/>
              <a:t>tính</a:t>
            </a:r>
            <a:r>
              <a:rPr lang="en-GB" i="0" baseline="0" dirty="0"/>
              <a:t>.</a:t>
            </a:r>
          </a:p>
          <a:p>
            <a:pPr marL="171450" indent="-171450">
              <a:buFontTx/>
              <a:buChar char="-"/>
            </a:pP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GV lưu ý không trình bày các bước quy đồng, tính toán chỉ ghi kết quả cuối cùng (giống như làm với STN).</a:t>
            </a:r>
          </a:p>
          <a:p>
            <a:pPr marL="171450" indent="-171450">
              <a:buFontTx/>
              <a:buChar char="-"/>
            </a:pPr>
            <a:r>
              <a:rPr lang="nl-NL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</a:t>
            </a:r>
            <a:r>
              <a:rPr lang="nl-NL" sz="120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BT 2, con đã đạt được yêu cầu nào của bài học?</a:t>
            </a:r>
            <a:endParaRPr lang="en-GB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FECE22-4EC7-4D6B-B62B-C08347912896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3809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GV </a:t>
            </a:r>
            <a:r>
              <a:rPr lang="en-US" dirty="0" err="1"/>
              <a:t>phân</a:t>
            </a:r>
            <a:r>
              <a:rPr lang="en-US" baseline="0" dirty="0"/>
              <a:t> </a:t>
            </a:r>
            <a:r>
              <a:rPr lang="en-US" baseline="0" dirty="0" err="1"/>
              <a:t>tích</a:t>
            </a:r>
            <a:r>
              <a:rPr lang="en-US" baseline="0" dirty="0"/>
              <a:t> </a:t>
            </a:r>
            <a:r>
              <a:rPr lang="en-US" baseline="0" dirty="0" err="1"/>
              <a:t>mẫu</a:t>
            </a:r>
            <a:r>
              <a:rPr lang="en-US" baseline="0" dirty="0"/>
              <a:t>, </a:t>
            </a:r>
            <a:r>
              <a:rPr lang="en-US" baseline="0" dirty="0" err="1"/>
              <a:t>hướng</a:t>
            </a:r>
            <a:r>
              <a:rPr lang="en-US" baseline="0" dirty="0"/>
              <a:t> </a:t>
            </a:r>
            <a:r>
              <a:rPr lang="en-US" baseline="0" dirty="0" err="1"/>
              <a:t>dẫn</a:t>
            </a:r>
            <a:r>
              <a:rPr lang="en-US" baseline="0" dirty="0"/>
              <a:t> </a:t>
            </a:r>
            <a:r>
              <a:rPr lang="en-US" baseline="0" dirty="0" err="1"/>
              <a:t>cách</a:t>
            </a:r>
            <a:r>
              <a:rPr lang="en-US" baseline="0" dirty="0"/>
              <a:t> </a:t>
            </a:r>
            <a:r>
              <a:rPr lang="da-DK" sz="1200" b="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da-DK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huyển các số đo có hai tên đơn vị đo</a:t>
            </a:r>
            <a:r>
              <a:rPr lang="da-DK" sz="1200" b="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a-DK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thành số đo dạng hỗn số có một tên đơn vị đo.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 err="1"/>
              <a:t>Yêu</a:t>
            </a:r>
            <a:r>
              <a:rPr lang="en-US" baseline="0" dirty="0"/>
              <a:t> </a:t>
            </a:r>
            <a:r>
              <a:rPr lang="en-US" baseline="0" dirty="0" err="1"/>
              <a:t>cầu</a:t>
            </a:r>
            <a:r>
              <a:rPr lang="en-US" baseline="0" dirty="0"/>
              <a:t> HS </a:t>
            </a:r>
            <a:r>
              <a:rPr lang="en-US" baseline="0" dirty="0" err="1"/>
              <a:t>nêu</a:t>
            </a:r>
            <a:r>
              <a:rPr lang="en-US" baseline="0" dirty="0"/>
              <a:t> </a:t>
            </a:r>
            <a:r>
              <a:rPr lang="en-US" baseline="0" dirty="0" err="1"/>
              <a:t>cách</a:t>
            </a:r>
            <a:r>
              <a:rPr lang="en-US" baseline="0" dirty="0"/>
              <a:t> </a:t>
            </a:r>
            <a:r>
              <a:rPr lang="en-US" baseline="0" dirty="0" err="1"/>
              <a:t>thực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còn</a:t>
            </a:r>
            <a:r>
              <a:rPr lang="en-US" baseline="0" dirty="0"/>
              <a:t> </a:t>
            </a:r>
            <a:r>
              <a:rPr lang="en-US" baseline="0" dirty="0" err="1"/>
              <a:t>lại</a:t>
            </a:r>
            <a:r>
              <a:rPr lang="en-US" baseline="0" dirty="0"/>
              <a:t>?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 err="1"/>
              <a:t>Nhắc</a:t>
            </a:r>
            <a:r>
              <a:rPr lang="en-US" baseline="0" dirty="0"/>
              <a:t> </a:t>
            </a:r>
            <a:r>
              <a:rPr lang="en-US" baseline="0" dirty="0" err="1"/>
              <a:t>lại</a:t>
            </a:r>
            <a:r>
              <a:rPr lang="en-US" baseline="0" dirty="0"/>
              <a:t> </a:t>
            </a:r>
            <a:r>
              <a:rPr lang="en-US" baseline="0" dirty="0" err="1"/>
              <a:t>mối</a:t>
            </a:r>
            <a:r>
              <a:rPr lang="en-US" baseline="0" dirty="0"/>
              <a:t> </a:t>
            </a:r>
            <a:r>
              <a:rPr lang="en-US" baseline="0" dirty="0" err="1"/>
              <a:t>quan</a:t>
            </a:r>
            <a:r>
              <a:rPr lang="en-US" baseline="0" dirty="0"/>
              <a:t> </a:t>
            </a:r>
            <a:r>
              <a:rPr lang="en-US" baseline="0" dirty="0" err="1"/>
              <a:t>hệ</a:t>
            </a:r>
            <a:r>
              <a:rPr lang="en-US" baseline="0" dirty="0"/>
              <a:t> </a:t>
            </a:r>
            <a:r>
              <a:rPr lang="en-US" baseline="0" dirty="0" err="1"/>
              <a:t>giữa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đơn</a:t>
            </a:r>
            <a:r>
              <a:rPr lang="en-US" baseline="0" dirty="0"/>
              <a:t> </a:t>
            </a:r>
            <a:r>
              <a:rPr lang="en-US" baseline="0" dirty="0" err="1"/>
              <a:t>vị</a:t>
            </a:r>
            <a:r>
              <a:rPr lang="en-US" baseline="0" dirty="0"/>
              <a:t> </a:t>
            </a:r>
            <a:r>
              <a:rPr lang="en-US" baseline="0" dirty="0" err="1"/>
              <a:t>đo</a:t>
            </a:r>
            <a:r>
              <a:rPr lang="en-US" baseline="0" dirty="0"/>
              <a:t> </a:t>
            </a:r>
            <a:r>
              <a:rPr lang="en-US" baseline="0" dirty="0" err="1"/>
              <a:t>đọ</a:t>
            </a:r>
            <a:r>
              <a:rPr lang="en-US" baseline="0" dirty="0"/>
              <a:t> </a:t>
            </a:r>
            <a:r>
              <a:rPr lang="en-US" baseline="0" dirty="0" err="1"/>
              <a:t>dài</a:t>
            </a:r>
            <a:r>
              <a:rPr lang="en-US" baseline="0" dirty="0"/>
              <a:t> </a:t>
            </a:r>
            <a:r>
              <a:rPr lang="en-US" baseline="0" dirty="0" err="1"/>
              <a:t>tiếp</a:t>
            </a:r>
            <a:r>
              <a:rPr lang="en-US" baseline="0" dirty="0"/>
              <a:t> </a:t>
            </a:r>
            <a:r>
              <a:rPr lang="en-US" baseline="0" dirty="0" err="1"/>
              <a:t>liền</a:t>
            </a:r>
            <a:r>
              <a:rPr lang="en-US" baseline="0" dirty="0"/>
              <a:t>?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-</a:t>
            </a:r>
            <a:r>
              <a:rPr lang="en-US" baseline="0" dirty="0"/>
              <a:t> </a:t>
            </a:r>
            <a:r>
              <a:rPr lang="en-US" dirty="0"/>
              <a:t>Qua BT 3, con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đạt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yêu</a:t>
            </a:r>
            <a:r>
              <a:rPr lang="en-US" baseline="0" dirty="0"/>
              <a:t> </a:t>
            </a:r>
            <a:r>
              <a:rPr lang="en-US" baseline="0" dirty="0" err="1"/>
              <a:t>cầu</a:t>
            </a:r>
            <a:r>
              <a:rPr lang="en-US" baseline="0" dirty="0"/>
              <a:t> </a:t>
            </a:r>
            <a:r>
              <a:rPr lang="en-US" dirty="0" err="1"/>
              <a:t>nào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?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FECE22-4EC7-4D6B-B62B-C08347912896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83947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GB" baseline="0" dirty="0" err="1"/>
              <a:t>Hãy</a:t>
            </a:r>
            <a:r>
              <a:rPr lang="en-GB" baseline="0" dirty="0"/>
              <a:t> </a:t>
            </a:r>
            <a:r>
              <a:rPr lang="en-GB" baseline="0" dirty="0" err="1"/>
              <a:t>chỉ</a:t>
            </a:r>
            <a:r>
              <a:rPr lang="en-GB" baseline="0" dirty="0"/>
              <a:t> </a:t>
            </a:r>
            <a:r>
              <a:rPr lang="en-GB" baseline="0" dirty="0" err="1"/>
              <a:t>phần</a:t>
            </a:r>
            <a:r>
              <a:rPr lang="en-GB" baseline="0" dirty="0"/>
              <a:t> </a:t>
            </a:r>
            <a:r>
              <a:rPr lang="en-GB" baseline="0" dirty="0" err="1"/>
              <a:t>đất</a:t>
            </a:r>
            <a:r>
              <a:rPr lang="en-GB" baseline="0" dirty="0"/>
              <a:t> </a:t>
            </a:r>
            <a:r>
              <a:rPr lang="en-GB" baseline="0" dirty="0" err="1"/>
              <a:t>còn</a:t>
            </a:r>
            <a:r>
              <a:rPr lang="en-GB" baseline="0" dirty="0"/>
              <a:t> </a:t>
            </a:r>
            <a:r>
              <a:rPr lang="en-GB" baseline="0" dirty="0" err="1"/>
              <a:t>lại</a:t>
            </a:r>
            <a:r>
              <a:rPr lang="en-GB" baseline="0" dirty="0"/>
              <a:t> </a:t>
            </a:r>
            <a:r>
              <a:rPr lang="en-GB" baseline="0" dirty="0" err="1"/>
              <a:t>sau</a:t>
            </a:r>
            <a:r>
              <a:rPr lang="en-GB" baseline="0" dirty="0"/>
              <a:t> </a:t>
            </a:r>
            <a:r>
              <a:rPr lang="en-GB" baseline="0" dirty="0" err="1"/>
              <a:t>khi</a:t>
            </a:r>
            <a:r>
              <a:rPr lang="en-GB" baseline="0" dirty="0"/>
              <a:t> </a:t>
            </a:r>
            <a:r>
              <a:rPr lang="en-GB" baseline="0" dirty="0" err="1"/>
              <a:t>đã</a:t>
            </a:r>
            <a:r>
              <a:rPr lang="en-GB" baseline="0" dirty="0"/>
              <a:t> </a:t>
            </a:r>
            <a:r>
              <a:rPr lang="en-GB" baseline="0" dirty="0" err="1"/>
              <a:t>làm</a:t>
            </a:r>
            <a:r>
              <a:rPr lang="en-GB" baseline="0" dirty="0"/>
              <a:t> </a:t>
            </a:r>
            <a:r>
              <a:rPr lang="en-GB" baseline="0" dirty="0" err="1"/>
              <a:t>nhà</a:t>
            </a:r>
            <a:r>
              <a:rPr lang="en-GB" baseline="0" dirty="0"/>
              <a:t> </a:t>
            </a:r>
            <a:r>
              <a:rPr lang="en-GB" baseline="0" dirty="0" err="1"/>
              <a:t>và</a:t>
            </a:r>
            <a:r>
              <a:rPr lang="en-GB" baseline="0" dirty="0"/>
              <a:t> </a:t>
            </a:r>
            <a:r>
              <a:rPr lang="en-GB" baseline="0" dirty="0" err="1"/>
              <a:t>đào</a:t>
            </a:r>
            <a:r>
              <a:rPr lang="en-GB" baseline="0" dirty="0"/>
              <a:t> </a:t>
            </a:r>
            <a:r>
              <a:rPr lang="en-GB" baseline="0" dirty="0" err="1"/>
              <a:t>ao</a:t>
            </a:r>
            <a:r>
              <a:rPr lang="en-GB" baseline="0" dirty="0"/>
              <a:t>?</a:t>
            </a:r>
          </a:p>
          <a:p>
            <a:pPr marL="171450" indent="-171450">
              <a:buFontTx/>
              <a:buChar char="-"/>
            </a:pPr>
            <a:r>
              <a:rPr lang="en-GB" baseline="0" dirty="0" err="1"/>
              <a:t>Nêu</a:t>
            </a:r>
            <a:r>
              <a:rPr lang="en-GB" baseline="0" dirty="0"/>
              <a:t> </a:t>
            </a:r>
            <a:r>
              <a:rPr lang="en-GB" baseline="0" dirty="0" err="1"/>
              <a:t>cách</a:t>
            </a:r>
            <a:r>
              <a:rPr lang="en-GB" baseline="0" dirty="0"/>
              <a:t> </a:t>
            </a:r>
            <a:r>
              <a:rPr lang="en-GB" baseline="0" dirty="0" err="1"/>
              <a:t>tính</a:t>
            </a:r>
            <a:r>
              <a:rPr lang="en-GB" baseline="0" dirty="0"/>
              <a:t> </a:t>
            </a:r>
            <a:r>
              <a:rPr lang="en-GB" baseline="0" dirty="0" err="1"/>
              <a:t>diện</a:t>
            </a:r>
            <a:r>
              <a:rPr lang="en-GB" baseline="0" dirty="0"/>
              <a:t> </a:t>
            </a:r>
            <a:r>
              <a:rPr lang="en-GB" baseline="0" dirty="0" err="1"/>
              <a:t>tích</a:t>
            </a:r>
            <a:r>
              <a:rPr lang="en-GB" baseline="0" dirty="0"/>
              <a:t> </a:t>
            </a:r>
            <a:r>
              <a:rPr lang="en-GB" baseline="0" dirty="0" err="1"/>
              <a:t>phần</a:t>
            </a:r>
            <a:r>
              <a:rPr lang="en-GB" baseline="0" dirty="0"/>
              <a:t> </a:t>
            </a:r>
            <a:r>
              <a:rPr lang="en-GB" baseline="0" dirty="0" err="1"/>
              <a:t>còn</a:t>
            </a:r>
            <a:r>
              <a:rPr lang="en-GB" baseline="0" dirty="0"/>
              <a:t> </a:t>
            </a:r>
            <a:r>
              <a:rPr lang="en-GB" baseline="0" dirty="0" err="1"/>
              <a:t>lại</a:t>
            </a:r>
            <a:r>
              <a:rPr lang="en-GB" baseline="0" dirty="0"/>
              <a:t> </a:t>
            </a:r>
            <a:r>
              <a:rPr lang="en-GB" baseline="0" dirty="0" err="1"/>
              <a:t>sau</a:t>
            </a:r>
            <a:r>
              <a:rPr lang="en-GB" baseline="0" dirty="0"/>
              <a:t> </a:t>
            </a:r>
            <a:r>
              <a:rPr lang="en-GB" baseline="0" dirty="0" err="1"/>
              <a:t>khi</a:t>
            </a:r>
            <a:r>
              <a:rPr lang="en-GB" baseline="0" dirty="0"/>
              <a:t> </a:t>
            </a:r>
            <a:r>
              <a:rPr lang="en-GB" baseline="0" dirty="0" err="1"/>
              <a:t>đã</a:t>
            </a:r>
            <a:r>
              <a:rPr lang="en-GB" baseline="0" dirty="0"/>
              <a:t> </a:t>
            </a:r>
            <a:r>
              <a:rPr lang="en-GB" baseline="0" dirty="0" err="1"/>
              <a:t>làm</a:t>
            </a:r>
            <a:r>
              <a:rPr lang="en-GB" baseline="0" dirty="0"/>
              <a:t> </a:t>
            </a:r>
            <a:r>
              <a:rPr lang="en-GB" baseline="0" dirty="0" err="1"/>
              <a:t>nhà</a:t>
            </a:r>
            <a:r>
              <a:rPr lang="en-GB" baseline="0" dirty="0"/>
              <a:t> </a:t>
            </a:r>
            <a:r>
              <a:rPr lang="en-GB" baseline="0" dirty="0" err="1"/>
              <a:t>và</a:t>
            </a:r>
            <a:r>
              <a:rPr lang="en-GB" baseline="0" dirty="0"/>
              <a:t> </a:t>
            </a:r>
            <a:r>
              <a:rPr lang="en-GB" baseline="0" dirty="0" err="1"/>
              <a:t>đào</a:t>
            </a:r>
            <a:r>
              <a:rPr lang="en-GB" baseline="0" dirty="0"/>
              <a:t> </a:t>
            </a:r>
            <a:r>
              <a:rPr lang="en-GB" baseline="0" dirty="0" err="1"/>
              <a:t>ao</a:t>
            </a:r>
            <a:r>
              <a:rPr lang="en-GB" baseline="0" dirty="0"/>
              <a:t>?</a:t>
            </a:r>
          </a:p>
          <a:p>
            <a:pPr marL="171450" indent="-171450">
              <a:buFontTx/>
              <a:buChar char="-"/>
            </a:pPr>
            <a:r>
              <a:rPr lang="en-GB" baseline="0" dirty="0"/>
              <a:t>Qua BT4, </a:t>
            </a:r>
            <a:r>
              <a:rPr lang="en-GB" baseline="0" dirty="0" err="1"/>
              <a:t>các</a:t>
            </a:r>
            <a:r>
              <a:rPr lang="en-GB" baseline="0" dirty="0"/>
              <a:t> con </a:t>
            </a:r>
            <a:r>
              <a:rPr lang="en-GB" baseline="0" dirty="0" err="1"/>
              <a:t>đạt</a:t>
            </a:r>
            <a:r>
              <a:rPr lang="en-GB" baseline="0" dirty="0"/>
              <a:t> </a:t>
            </a:r>
            <a:r>
              <a:rPr lang="en-GB" baseline="0" dirty="0" err="1"/>
              <a:t>được</a:t>
            </a:r>
            <a:r>
              <a:rPr lang="en-GB" baseline="0" dirty="0"/>
              <a:t> </a:t>
            </a:r>
            <a:r>
              <a:rPr lang="en-GB" baseline="0" dirty="0" err="1"/>
              <a:t>yêu</a:t>
            </a:r>
            <a:r>
              <a:rPr lang="en-GB" baseline="0" dirty="0"/>
              <a:t> </a:t>
            </a:r>
            <a:r>
              <a:rPr lang="en-GB" baseline="0" dirty="0" err="1"/>
              <a:t>cầu</a:t>
            </a:r>
            <a:r>
              <a:rPr lang="en-GB" baseline="0" dirty="0"/>
              <a:t> </a:t>
            </a:r>
            <a:r>
              <a:rPr lang="en-GB" baseline="0" dirty="0" err="1"/>
              <a:t>nào</a:t>
            </a:r>
            <a:r>
              <a:rPr lang="en-GB" baseline="0" dirty="0"/>
              <a:t> </a:t>
            </a:r>
            <a:r>
              <a:rPr lang="en-GB" baseline="0" dirty="0" err="1"/>
              <a:t>của</a:t>
            </a:r>
            <a:r>
              <a:rPr lang="en-GB" baseline="0" dirty="0"/>
              <a:t> </a:t>
            </a:r>
            <a:r>
              <a:rPr lang="en-GB" baseline="0" dirty="0" err="1"/>
              <a:t>bài</a:t>
            </a:r>
            <a:r>
              <a:rPr lang="en-GB" baseline="0" dirty="0"/>
              <a:t> </a:t>
            </a:r>
            <a:r>
              <a:rPr lang="en-GB" baseline="0" dirty="0" err="1"/>
              <a:t>học</a:t>
            </a:r>
            <a:r>
              <a:rPr lang="en-GB" baseline="0" dirty="0"/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FECE22-4EC7-4D6B-B62B-C08347912896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45775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err="1"/>
              <a:t>Kích</a:t>
            </a:r>
            <a:r>
              <a:rPr lang="en-US" dirty="0"/>
              <a:t> </a:t>
            </a:r>
            <a:r>
              <a:rPr lang="en-US" dirty="0" err="1"/>
              <a:t>lần</a:t>
            </a:r>
            <a:r>
              <a:rPr lang="en-US" baseline="0" dirty="0"/>
              <a:t> 1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phần</a:t>
            </a:r>
            <a:r>
              <a:rPr lang="en-US" baseline="0" dirty="0"/>
              <a:t> </a:t>
            </a:r>
            <a:r>
              <a:rPr lang="en-US" baseline="0" dirty="0" err="1"/>
              <a:t>nền</a:t>
            </a:r>
            <a:r>
              <a:rPr lang="en-US" baseline="0" dirty="0"/>
              <a:t> </a:t>
            </a:r>
            <a:r>
              <a:rPr lang="en-US" baseline="0" dirty="0" err="1"/>
              <a:t>tím</a:t>
            </a:r>
            <a:r>
              <a:rPr lang="en-US" baseline="0" dirty="0"/>
              <a:t> </a:t>
            </a:r>
            <a:r>
              <a:rPr lang="en-US" baseline="0" dirty="0" err="1"/>
              <a:t>nhạt</a:t>
            </a:r>
            <a:r>
              <a:rPr lang="en-US" baseline="0" dirty="0"/>
              <a:t> ở </a:t>
            </a:r>
            <a:r>
              <a:rPr lang="en-US" baseline="0" dirty="0" err="1"/>
              <a:t>trên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ra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.</a:t>
            </a:r>
          </a:p>
          <a:p>
            <a:pPr marL="171450" indent="-171450">
              <a:buFontTx/>
              <a:buChar char="-"/>
            </a:pPr>
            <a:r>
              <a:rPr lang="en-US" dirty="0" err="1"/>
              <a:t>Kích</a:t>
            </a:r>
            <a:r>
              <a:rPr lang="en-US" dirty="0"/>
              <a:t> </a:t>
            </a:r>
            <a:r>
              <a:rPr lang="en-US" dirty="0" err="1"/>
              <a:t>lần</a:t>
            </a:r>
            <a:r>
              <a:rPr lang="en-US" baseline="0" dirty="0"/>
              <a:t> 2 </a:t>
            </a:r>
            <a:r>
              <a:rPr lang="en-US" baseline="0" dirty="0" err="1"/>
              <a:t>vào</a:t>
            </a:r>
            <a:r>
              <a:rPr lang="en-US" baseline="0" dirty="0"/>
              <a:t> con </a:t>
            </a:r>
            <a:r>
              <a:rPr lang="en-US" baseline="0" dirty="0" err="1"/>
              <a:t>cá</a:t>
            </a:r>
            <a:r>
              <a:rPr lang="en-US" baseline="0" dirty="0"/>
              <a:t> </a:t>
            </a:r>
            <a:r>
              <a:rPr lang="en-US" baseline="0" dirty="0" err="1"/>
              <a:t>mà</a:t>
            </a:r>
            <a:r>
              <a:rPr lang="en-US" baseline="0" dirty="0"/>
              <a:t> HS </a:t>
            </a:r>
            <a:r>
              <a:rPr lang="en-US" baseline="0" dirty="0" err="1"/>
              <a:t>chọn</a:t>
            </a:r>
            <a:r>
              <a:rPr lang="en-US" baseline="0" dirty="0"/>
              <a:t>. </a:t>
            </a:r>
            <a:r>
              <a:rPr lang="en-US" baseline="0" dirty="0" err="1"/>
              <a:t>Chọn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con </a:t>
            </a:r>
            <a:r>
              <a:rPr lang="en-US" baseline="0" dirty="0" err="1"/>
              <a:t>cá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đúng</a:t>
            </a:r>
            <a:r>
              <a:rPr lang="en-US" baseline="0" dirty="0"/>
              <a:t> </a:t>
            </a:r>
            <a:r>
              <a:rPr lang="en-US" baseline="0" dirty="0" err="1"/>
              <a:t>thì</a:t>
            </a:r>
            <a:r>
              <a:rPr lang="en-US" baseline="0" dirty="0"/>
              <a:t> </a:t>
            </a:r>
            <a:r>
              <a:rPr lang="en-US" baseline="0" dirty="0" err="1"/>
              <a:t>người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cá</a:t>
            </a:r>
            <a:r>
              <a:rPr lang="en-US" baseline="0" dirty="0"/>
              <a:t> </a:t>
            </a:r>
            <a:r>
              <a:rPr lang="en-US" baseline="0" dirty="0" err="1"/>
              <a:t>sẽ</a:t>
            </a:r>
            <a:r>
              <a:rPr lang="en-US" baseline="0" dirty="0"/>
              <a:t> reo. </a:t>
            </a:r>
            <a:r>
              <a:rPr lang="en-US" baseline="0" dirty="0" err="1"/>
              <a:t>Chọn</a:t>
            </a:r>
            <a:r>
              <a:rPr lang="en-US" baseline="0" dirty="0"/>
              <a:t> </a:t>
            </a:r>
            <a:r>
              <a:rPr lang="en-US" baseline="0" dirty="0" err="1"/>
              <a:t>sai</a:t>
            </a:r>
            <a:r>
              <a:rPr lang="en-US" baseline="0" dirty="0"/>
              <a:t> </a:t>
            </a:r>
            <a:r>
              <a:rPr lang="en-US" baseline="0" dirty="0" err="1"/>
              <a:t>sẽ</a:t>
            </a:r>
            <a:r>
              <a:rPr lang="en-US" baseline="0" dirty="0"/>
              <a:t> </a:t>
            </a:r>
            <a:r>
              <a:rPr lang="en-US" baseline="0" dirty="0" err="1"/>
              <a:t>ko</a:t>
            </a:r>
            <a:r>
              <a:rPr lang="en-US" baseline="0" dirty="0"/>
              <a:t> reo. HS </a:t>
            </a:r>
            <a:r>
              <a:rPr lang="en-US" baseline="0" dirty="0" err="1"/>
              <a:t>đc</a:t>
            </a:r>
            <a:r>
              <a:rPr lang="en-US" baseline="0" dirty="0"/>
              <a:t> </a:t>
            </a:r>
            <a:r>
              <a:rPr lang="en-US" baseline="0" dirty="0" err="1"/>
              <a:t>chọn</a:t>
            </a:r>
            <a:r>
              <a:rPr lang="en-US" baseline="0" dirty="0"/>
              <a:t> </a:t>
            </a:r>
            <a:r>
              <a:rPr lang="en-US" baseline="0" dirty="0" err="1"/>
              <a:t>lại</a:t>
            </a:r>
            <a:r>
              <a:rPr lang="en-US" baseline="0"/>
              <a:t>.</a:t>
            </a:r>
            <a:endParaRPr lang="en-US" baseline="0" dirty="0"/>
          </a:p>
          <a:p>
            <a:pPr marL="171450" indent="-171450">
              <a:buFontTx/>
              <a:buChar char="-"/>
            </a:pPr>
            <a:r>
              <a:rPr lang="en-US" baseline="0" dirty="0" err="1"/>
              <a:t>Làm</a:t>
            </a:r>
            <a:r>
              <a:rPr lang="en-US" baseline="0" dirty="0"/>
              <a:t> </a:t>
            </a:r>
            <a:r>
              <a:rPr lang="en-US" baseline="0" dirty="0" err="1"/>
              <a:t>tương</a:t>
            </a:r>
            <a:r>
              <a:rPr lang="en-US" baseline="0" dirty="0"/>
              <a:t> </a:t>
            </a:r>
            <a:r>
              <a:rPr lang="en-US" baseline="0" dirty="0" err="1"/>
              <a:t>tự</a:t>
            </a:r>
            <a:r>
              <a:rPr lang="en-US" baseline="0" dirty="0"/>
              <a:t> </a:t>
            </a:r>
            <a:r>
              <a:rPr lang="en-US" baseline="0" dirty="0" err="1"/>
              <a:t>với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còn</a:t>
            </a:r>
            <a:r>
              <a:rPr lang="en-US" baseline="0" dirty="0"/>
              <a:t> </a:t>
            </a:r>
            <a:r>
              <a:rPr lang="en-US" baseline="0" dirty="0" err="1"/>
              <a:t>lại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FECE22-4EC7-4D6B-B62B-C08347912896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74887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7.xml"/><Relationship Id="rId4" Type="http://schemas.openxmlformats.org/officeDocument/2006/relationships/hyperlink" Target="https://www.freepik.com/" TargetMode="Externa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AD98B1-CDE5-4D7D-94FB-BB5104C23F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948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6D5A2C-1310-4D21-B324-7D285DF94FA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5141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CFC395-FB00-4A37-A118-8AE306EDA4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32459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E23D8D2D-836C-4680-9C56-3C8772587E6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4481235"/>
      </p:ext>
    </p:extLst>
  </p:cSld>
  <p:clrMapOvr>
    <a:masterClrMapping/>
  </p:clrMapOvr>
  <p:transition spd="med">
    <p:circl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1323B593-73BC-4979-A1B4-941FC22CF1D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1503759"/>
      </p:ext>
    </p:extLst>
  </p:cSld>
  <p:clrMapOvr>
    <a:masterClrMapping/>
  </p:clrMapOvr>
  <p:transition spd="med">
    <p:circl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8407B262-42EE-48D9-918F-8B20445725F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873713"/>
      </p:ext>
    </p:extLst>
  </p:cSld>
  <p:clrMapOvr>
    <a:masterClrMapping/>
  </p:clrMapOvr>
  <p:transition spd="med">
    <p:circl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17A8BAB2-6E09-4C03-9195-31249DA890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0951234"/>
      </p:ext>
    </p:extLst>
  </p:cSld>
  <p:clrMapOvr>
    <a:masterClrMapping/>
  </p:clrMapOvr>
  <p:transition spd="med">
    <p:circl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470A0716-611D-43B4-B1B7-D98C13289E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1332492"/>
      </p:ext>
    </p:extLst>
  </p:cSld>
  <p:clrMapOvr>
    <a:masterClrMapping/>
  </p:clrMapOvr>
  <p:transition spd="med">
    <p:circl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78A646A6-47AF-4D19-9ACD-D38F85013C1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8429195"/>
      </p:ext>
    </p:extLst>
  </p:cSld>
  <p:clrMapOvr>
    <a:masterClrMapping/>
  </p:clrMapOvr>
  <p:transition spd="med">
    <p:circl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C53AA0BC-5C84-48E9-A423-1C75AA7A0E2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2371924"/>
      </p:ext>
    </p:extLst>
  </p:cSld>
  <p:clrMapOvr>
    <a:masterClrMapping/>
  </p:clrMapOvr>
  <p:transition spd="med">
    <p:circl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0CD2F6E7-7E93-447C-ACD6-E04F4BF7BA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6628299"/>
      </p:ext>
    </p:extLst>
  </p:cSld>
  <p:clrMapOvr>
    <a:masterClrMapping/>
  </p:clrMapOvr>
  <p:transition spd="med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A7B5AF-D0C4-4314-B79B-9D467959FED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80393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A3E19DB6-5CE5-4CAC-82C9-79016C4356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302976"/>
      </p:ext>
    </p:extLst>
  </p:cSld>
  <p:clrMapOvr>
    <a:masterClrMapping/>
  </p:clrMapOvr>
  <p:transition spd="med">
    <p:circl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BE2F2CF2-2787-4231-A0A3-F1E00D122F5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7925982"/>
      </p:ext>
    </p:extLst>
  </p:cSld>
  <p:clrMapOvr>
    <a:masterClrMapping/>
  </p:clrMapOvr>
  <p:transition spd="med">
    <p:circl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C683A370-F7F1-48E0-97F6-1C542C5374A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6653669"/>
      </p:ext>
    </p:extLst>
  </p:cSld>
  <p:clrMapOvr>
    <a:masterClrMapping/>
  </p:clrMapOvr>
  <p:transition spd="med">
    <p:circl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3B0010-528B-4821-92F6-11A1602C714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76272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2525A0-158A-45AE-BD1A-349808AE575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2289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5E52BB-782C-480E-84CC-669B380633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93601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F2705D-55B1-4D99-A132-EC6C0B0379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24601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30DAF6-6F3A-4A40-AD5B-D91B985B5A3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11618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36686C-0973-4E8E-86BE-E60A951BA0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85087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76D453-14FD-4D3B-B844-C7CB5CFDA5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8602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B9DC49-1DB7-49B4-9F82-E3C30E490F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86337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19894A-6615-413B-8E35-B52300384F7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68724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8AC359-CB21-4AD7-B51A-350D07E00E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88500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5672C1-5F8B-4518-A5C5-BB9152D706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98101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CDF3F8-8E40-4F73-94EB-39496E61B54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01918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14313" y="144463"/>
            <a:ext cx="11774487" cy="6561137"/>
          </a:xfrm>
          <a:prstGeom prst="roundRect">
            <a:avLst>
              <a:gd name="adj" fmla="val 3912"/>
            </a:avLst>
          </a:prstGeom>
          <a:noFill/>
          <a:ln w="127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 altLang="en-US">
              <a:solidFill>
                <a:srgbClr val="FFFFFF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A8365D-886E-4EFC-8C7D-D0B158C51A01}" type="datetimeFigureOut">
              <a:rPr lang="en-US" altLang="en-US"/>
              <a:pPr>
                <a:defRPr/>
              </a:pPr>
              <a:t>9/23/21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C63AAB-B8D1-49A5-A830-E1A0ED6828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02380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EC2920-06BF-437A-9BED-DD231CE35B50}" type="datetimeFigureOut">
              <a:rPr lang="en-US" altLang="en-US"/>
              <a:pPr>
                <a:defRPr/>
              </a:pPr>
              <a:t>9/23/21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78C371-9094-488B-88DB-6B22971E97C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353554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58855E-5332-4FEF-BCFF-A0A0F64978F7}" type="datetimeFigureOut">
              <a:rPr lang="en-US" altLang="en-US"/>
              <a:pPr>
                <a:defRPr/>
              </a:pPr>
              <a:t>9/23/21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C5CE67-4CDE-4FF5-8209-CF0D5A05B67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765423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9190E-0293-4B93-AF75-73FCDDE37925}" type="datetimeFigureOut">
              <a:rPr lang="en-US" altLang="en-US"/>
              <a:pPr>
                <a:defRPr/>
              </a:pPr>
              <a:t>9/23/21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64FBF4-CB79-4EF2-8E66-5F56951294F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947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A7004C-356F-4282-9837-3B4E55BAFE72}" type="datetimeFigureOut">
              <a:rPr lang="en-US" altLang="en-US"/>
              <a:pPr>
                <a:defRPr/>
              </a:pPr>
              <a:t>9/23/21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630D51-9375-4B86-AAF9-6301F608D40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072328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CF5A1-519B-461D-A4E1-64E3BFCF2748}" type="datetimeFigureOut">
              <a:rPr lang="en-US" altLang="en-US"/>
              <a:pPr>
                <a:defRPr/>
              </a:pPr>
              <a:t>9/23/21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8E4BB3-E93B-4D06-9B06-CEC97FAAC0A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3973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7E503D-F3A0-43FF-9ECE-E0ECC14BBED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391179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475127-85DC-436A-9248-7090781D22BC}" type="datetimeFigureOut">
              <a:rPr lang="en-US" altLang="en-US"/>
              <a:pPr>
                <a:defRPr/>
              </a:pPr>
              <a:t>9/23/21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0ACFFC-505D-42CB-BB4F-F0487228D73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040768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F6970F-635A-48C2-873B-9D1BAAC89AB3}" type="datetimeFigureOut">
              <a:rPr lang="en-US" altLang="en-US"/>
              <a:pPr>
                <a:defRPr/>
              </a:pPr>
              <a:t>9/23/21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779DFA-EA69-4949-A1F0-26B1F2968E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632152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F558C3-BAFA-4193-A10C-892E9EB3A8B5}" type="datetimeFigureOut">
              <a:rPr lang="en-US" altLang="en-US"/>
              <a:pPr>
                <a:defRPr/>
              </a:pPr>
              <a:t>9/23/21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EBB10A-EE3E-4175-9377-E652A3658C1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212185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7EBB0C-0981-49B6-B49A-2CB13A5FCB4F}" type="datetimeFigureOut">
              <a:rPr lang="en-US" altLang="en-US"/>
              <a:pPr>
                <a:defRPr/>
              </a:pPr>
              <a:t>9/23/21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ED3AD5-CEC5-4065-8875-14E4AA1DCD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80630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72D0E4-A38D-4EAB-BCF7-252B72222853}" type="datetimeFigureOut">
              <a:rPr lang="en-US" altLang="en-US"/>
              <a:pPr>
                <a:defRPr/>
              </a:pPr>
              <a:t>9/23/21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E2BC8B-7215-44B3-88A0-A7DD512555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39003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0F6EDA-5EF5-427F-B523-A31AD33669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261175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E52368-2011-4E3E-A8C8-3649601EEC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023239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1DEE0A-72F5-4BDC-859B-1E50C4B2395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740188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3789E2-A0C3-44F4-A429-D82CBD828C0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964882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A01E38-1684-4D89-BE73-C469E39D08A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7396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00F663-1F0B-4E3F-B5D2-0386DBC0BD0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020301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D3DE6C-E6DC-47CA-8127-8B99714AD6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01496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A5CF64-4CD0-47DA-9584-E234E786BB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059331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870861-74AD-400A-952D-34C6630C5C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0615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BE4739-370F-4FD0-9A62-0BF432DEA77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272157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0A8B97-B18A-4487-BF1F-B289B8B2FF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270468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B44C87-7DD0-4F40-A770-E69391BD5A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267698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90552" y="103189"/>
            <a:ext cx="10991849" cy="5953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13E4EF8-F508-4AD8-A6CC-1D5ED10A421A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41325763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14313" y="144463"/>
            <a:ext cx="11774487" cy="6561137"/>
          </a:xfrm>
          <a:prstGeom prst="roundRect">
            <a:avLst>
              <a:gd name="adj" fmla="val 3912"/>
            </a:avLst>
          </a:prstGeom>
          <a:noFill/>
          <a:ln w="127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 altLang="en-US">
              <a:solidFill>
                <a:srgbClr val="FFFFFF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8D4538-7578-4CCF-BF7E-E28647A8E0DE}" type="datetimeFigureOut">
              <a:rPr lang="en-US" altLang="en-US"/>
              <a:pPr>
                <a:defRPr/>
              </a:pPr>
              <a:t>9/23/21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C149C8-5EAA-4494-B732-32C4B77CBC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850243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87FEDC-1FA6-4177-8962-5F4AC910F021}" type="datetimeFigureOut">
              <a:rPr lang="en-US" altLang="en-US"/>
              <a:pPr>
                <a:defRPr/>
              </a:pPr>
              <a:t>9/23/21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B7CFFB-656B-49C6-93A9-622B8754D2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287337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6635FB-FB65-493D-A473-286268FB20EF}" type="datetimeFigureOut">
              <a:rPr lang="en-US" altLang="en-US"/>
              <a:pPr>
                <a:defRPr/>
              </a:pPr>
              <a:t>9/23/21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DA5BD4-CDBF-4EAC-A105-48A12B0C5E1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1692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8B3CA3-3F66-4DA6-9443-907054A832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257239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4B7B1B-4FC6-44FD-B27A-3E11F8DB26C7}" type="datetimeFigureOut">
              <a:rPr lang="en-US" altLang="en-US"/>
              <a:pPr>
                <a:defRPr/>
              </a:pPr>
              <a:t>9/23/21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B6378E-BC49-460C-9ADD-98F503C721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19997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3A3585-902E-42F2-9EB5-F07B0DD747D6}" type="datetimeFigureOut">
              <a:rPr lang="en-US" altLang="en-US"/>
              <a:pPr>
                <a:defRPr/>
              </a:pPr>
              <a:t>9/23/21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F6AA0C-402F-4D91-B303-00B98B9FE0A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243967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A33B11-CE5D-4489-A60B-105CF4215DE8}" type="datetimeFigureOut">
              <a:rPr lang="en-US" altLang="en-US"/>
              <a:pPr>
                <a:defRPr/>
              </a:pPr>
              <a:t>9/23/21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DA721F-66F0-4770-9FF2-A53F6D0457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724285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4A3F5-BE54-448C-A722-3024DCA48792}" type="datetimeFigureOut">
              <a:rPr lang="en-US" altLang="en-US"/>
              <a:pPr>
                <a:defRPr/>
              </a:pPr>
              <a:t>9/23/21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14722C-B4BA-409C-B51F-B1E61D58D2C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984343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443663-B264-4C14-9784-C85F931C98FE}" type="datetimeFigureOut">
              <a:rPr lang="en-US" altLang="en-US"/>
              <a:pPr>
                <a:defRPr/>
              </a:pPr>
              <a:t>9/23/21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B29A5E-C761-44DE-B110-3E06B1A516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891320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1BF62D-916D-4E15-8E8C-AEDC7071F89E}" type="datetimeFigureOut">
              <a:rPr lang="en-US" altLang="en-US"/>
              <a:pPr>
                <a:defRPr/>
              </a:pPr>
              <a:t>9/23/21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1EAE95-B21B-4C42-83C6-1CD3E1E653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682183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378A4E-4D71-43D2-BF56-47C7C86E6A59}" type="datetimeFigureOut">
              <a:rPr lang="en-US" altLang="en-US"/>
              <a:pPr>
                <a:defRPr/>
              </a:pPr>
              <a:t>9/23/21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F0E08E-0E91-4C90-A449-DF34679AA5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704157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74C390-C491-4DA1-BBB1-61F620F420CE}" type="datetimeFigureOut">
              <a:rPr lang="en-US" altLang="en-US"/>
              <a:pPr>
                <a:defRPr/>
              </a:pPr>
              <a:t>9/23/21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DF472E-D842-474D-8233-214CA461514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517585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title"/>
          </p:nvPr>
        </p:nvSpPr>
        <p:spPr>
          <a:xfrm>
            <a:off x="2374200" y="1773000"/>
            <a:ext cx="7443600" cy="316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 sz="8666"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096000" y="4956967"/>
            <a:ext cx="6000000" cy="59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Regular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Regular"/>
              <a:buNone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Regular"/>
              <a:buNone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Regular"/>
              <a:buNone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Regular"/>
              <a:buNone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Regular"/>
              <a:buNone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Regular"/>
              <a:buNone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Regular"/>
              <a:buNone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Regular"/>
              <a:buNone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2406118" y="907774"/>
            <a:ext cx="1224895" cy="889668"/>
            <a:chOff x="5211663" y="1358969"/>
            <a:chExt cx="483893" cy="351481"/>
          </a:xfrm>
        </p:grpSpPr>
        <p:sp>
          <p:nvSpPr>
            <p:cNvPr id="12" name="Google Shape;12;p2"/>
            <p:cNvSpPr/>
            <p:nvPr/>
          </p:nvSpPr>
          <p:spPr>
            <a:xfrm>
              <a:off x="5519159" y="1395927"/>
              <a:ext cx="71050" cy="66812"/>
            </a:xfrm>
            <a:custGeom>
              <a:avLst/>
              <a:gdLst/>
              <a:ahLst/>
              <a:cxnLst/>
              <a:rect l="l" t="t" r="r" b="b"/>
              <a:pathLst>
                <a:path w="1040" h="978" extrusionOk="0">
                  <a:moveTo>
                    <a:pt x="914" y="1"/>
                  </a:moveTo>
                  <a:cubicBezTo>
                    <a:pt x="801" y="1"/>
                    <a:pt x="571" y="36"/>
                    <a:pt x="67" y="176"/>
                  </a:cubicBezTo>
                  <a:cubicBezTo>
                    <a:pt x="0" y="198"/>
                    <a:pt x="16" y="324"/>
                    <a:pt x="95" y="324"/>
                  </a:cubicBezTo>
                  <a:cubicBezTo>
                    <a:pt x="102" y="324"/>
                    <a:pt x="109" y="323"/>
                    <a:pt x="116" y="322"/>
                  </a:cubicBezTo>
                  <a:cubicBezTo>
                    <a:pt x="359" y="249"/>
                    <a:pt x="626" y="200"/>
                    <a:pt x="869" y="152"/>
                  </a:cubicBezTo>
                  <a:lnTo>
                    <a:pt x="869" y="152"/>
                  </a:lnTo>
                  <a:cubicBezTo>
                    <a:pt x="796" y="322"/>
                    <a:pt x="626" y="662"/>
                    <a:pt x="505" y="880"/>
                  </a:cubicBezTo>
                  <a:cubicBezTo>
                    <a:pt x="480" y="905"/>
                    <a:pt x="480" y="953"/>
                    <a:pt x="529" y="977"/>
                  </a:cubicBezTo>
                  <a:lnTo>
                    <a:pt x="553" y="977"/>
                  </a:lnTo>
                  <a:cubicBezTo>
                    <a:pt x="577" y="977"/>
                    <a:pt x="602" y="977"/>
                    <a:pt x="602" y="953"/>
                  </a:cubicBezTo>
                  <a:cubicBezTo>
                    <a:pt x="650" y="880"/>
                    <a:pt x="990" y="249"/>
                    <a:pt x="1039" y="127"/>
                  </a:cubicBezTo>
                  <a:cubicBezTo>
                    <a:pt x="1039" y="103"/>
                    <a:pt x="1039" y="79"/>
                    <a:pt x="1039" y="30"/>
                  </a:cubicBezTo>
                  <a:cubicBezTo>
                    <a:pt x="1018" y="20"/>
                    <a:pt x="998" y="1"/>
                    <a:pt x="914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5211663" y="1358969"/>
              <a:ext cx="483893" cy="351481"/>
            </a:xfrm>
            <a:custGeom>
              <a:avLst/>
              <a:gdLst/>
              <a:ahLst/>
              <a:cxnLst/>
              <a:rect l="l" t="t" r="r" b="b"/>
              <a:pathLst>
                <a:path w="7083" h="5145" extrusionOk="0">
                  <a:moveTo>
                    <a:pt x="3768" y="0"/>
                  </a:moveTo>
                  <a:cubicBezTo>
                    <a:pt x="3734" y="0"/>
                    <a:pt x="3701" y="4"/>
                    <a:pt x="3670" y="12"/>
                  </a:cubicBezTo>
                  <a:cubicBezTo>
                    <a:pt x="3014" y="207"/>
                    <a:pt x="3232" y="1713"/>
                    <a:pt x="3232" y="1713"/>
                  </a:cubicBezTo>
                  <a:cubicBezTo>
                    <a:pt x="3232" y="1713"/>
                    <a:pt x="1357" y="535"/>
                    <a:pt x="891" y="535"/>
                  </a:cubicBezTo>
                  <a:cubicBezTo>
                    <a:pt x="865" y="535"/>
                    <a:pt x="844" y="539"/>
                    <a:pt x="827" y="547"/>
                  </a:cubicBezTo>
                  <a:cubicBezTo>
                    <a:pt x="366" y="814"/>
                    <a:pt x="1483" y="1664"/>
                    <a:pt x="1483" y="1664"/>
                  </a:cubicBezTo>
                  <a:cubicBezTo>
                    <a:pt x="1483" y="1664"/>
                    <a:pt x="832" y="1473"/>
                    <a:pt x="445" y="1473"/>
                  </a:cubicBezTo>
                  <a:cubicBezTo>
                    <a:pt x="263" y="1473"/>
                    <a:pt x="140" y="1516"/>
                    <a:pt x="171" y="1640"/>
                  </a:cubicBezTo>
                  <a:cubicBezTo>
                    <a:pt x="269" y="2029"/>
                    <a:pt x="1022" y="2490"/>
                    <a:pt x="1022" y="2490"/>
                  </a:cubicBezTo>
                  <a:cubicBezTo>
                    <a:pt x="730" y="2490"/>
                    <a:pt x="439" y="2539"/>
                    <a:pt x="147" y="2587"/>
                  </a:cubicBezTo>
                  <a:cubicBezTo>
                    <a:pt x="1" y="2650"/>
                    <a:pt x="594" y="3616"/>
                    <a:pt x="1664" y="3616"/>
                  </a:cubicBezTo>
                  <a:cubicBezTo>
                    <a:pt x="1835" y="3616"/>
                    <a:pt x="2018" y="3592"/>
                    <a:pt x="2212" y="3535"/>
                  </a:cubicBezTo>
                  <a:lnTo>
                    <a:pt x="2212" y="3535"/>
                  </a:lnTo>
                  <a:lnTo>
                    <a:pt x="1095" y="4506"/>
                  </a:lnTo>
                  <a:cubicBezTo>
                    <a:pt x="1095" y="4506"/>
                    <a:pt x="2102" y="5144"/>
                    <a:pt x="3258" y="5144"/>
                  </a:cubicBezTo>
                  <a:cubicBezTo>
                    <a:pt x="3697" y="5144"/>
                    <a:pt x="4158" y="5052"/>
                    <a:pt x="4593" y="4798"/>
                  </a:cubicBezTo>
                  <a:cubicBezTo>
                    <a:pt x="7083" y="3365"/>
                    <a:pt x="4779" y="0"/>
                    <a:pt x="37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467307" y="1398045"/>
              <a:ext cx="48164" cy="44746"/>
            </a:xfrm>
            <a:custGeom>
              <a:avLst/>
              <a:gdLst/>
              <a:ahLst/>
              <a:cxnLst/>
              <a:rect l="l" t="t" r="r" b="b"/>
              <a:pathLst>
                <a:path w="705" h="655" extrusionOk="0">
                  <a:moveTo>
                    <a:pt x="443" y="1"/>
                  </a:moveTo>
                  <a:cubicBezTo>
                    <a:pt x="395" y="1"/>
                    <a:pt x="349" y="49"/>
                    <a:pt x="365" y="96"/>
                  </a:cubicBezTo>
                  <a:cubicBezTo>
                    <a:pt x="413" y="218"/>
                    <a:pt x="462" y="363"/>
                    <a:pt x="486" y="485"/>
                  </a:cubicBezTo>
                  <a:cubicBezTo>
                    <a:pt x="365" y="388"/>
                    <a:pt x="243" y="291"/>
                    <a:pt x="122" y="169"/>
                  </a:cubicBezTo>
                  <a:cubicBezTo>
                    <a:pt x="110" y="157"/>
                    <a:pt x="92" y="151"/>
                    <a:pt x="73" y="151"/>
                  </a:cubicBezTo>
                  <a:cubicBezTo>
                    <a:pt x="55" y="151"/>
                    <a:pt x="37" y="157"/>
                    <a:pt x="25" y="169"/>
                  </a:cubicBezTo>
                  <a:cubicBezTo>
                    <a:pt x="0" y="218"/>
                    <a:pt x="0" y="266"/>
                    <a:pt x="25" y="291"/>
                  </a:cubicBezTo>
                  <a:cubicBezTo>
                    <a:pt x="340" y="606"/>
                    <a:pt x="462" y="655"/>
                    <a:pt x="535" y="655"/>
                  </a:cubicBezTo>
                  <a:lnTo>
                    <a:pt x="559" y="655"/>
                  </a:lnTo>
                  <a:cubicBezTo>
                    <a:pt x="608" y="631"/>
                    <a:pt x="705" y="582"/>
                    <a:pt x="511" y="48"/>
                  </a:cubicBezTo>
                  <a:cubicBezTo>
                    <a:pt x="494" y="14"/>
                    <a:pt x="468" y="1"/>
                    <a:pt x="443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5309630" y="1479885"/>
              <a:ext cx="102954" cy="109167"/>
            </a:xfrm>
            <a:custGeom>
              <a:avLst/>
              <a:gdLst/>
              <a:ahLst/>
              <a:cxnLst/>
              <a:rect l="l" t="t" r="r" b="b"/>
              <a:pathLst>
                <a:path w="1507" h="1598" extrusionOk="0">
                  <a:moveTo>
                    <a:pt x="479" y="1"/>
                  </a:moveTo>
                  <a:cubicBezTo>
                    <a:pt x="444" y="1"/>
                    <a:pt x="427" y="9"/>
                    <a:pt x="414" y="16"/>
                  </a:cubicBezTo>
                  <a:cubicBezTo>
                    <a:pt x="389" y="40"/>
                    <a:pt x="389" y="64"/>
                    <a:pt x="389" y="113"/>
                  </a:cubicBezTo>
                  <a:cubicBezTo>
                    <a:pt x="389" y="210"/>
                    <a:pt x="535" y="380"/>
                    <a:pt x="657" y="477"/>
                  </a:cubicBezTo>
                  <a:cubicBezTo>
                    <a:pt x="1" y="526"/>
                    <a:pt x="1" y="599"/>
                    <a:pt x="1" y="672"/>
                  </a:cubicBezTo>
                  <a:cubicBezTo>
                    <a:pt x="1" y="744"/>
                    <a:pt x="74" y="793"/>
                    <a:pt x="98" y="817"/>
                  </a:cubicBezTo>
                  <a:cubicBezTo>
                    <a:pt x="219" y="890"/>
                    <a:pt x="316" y="963"/>
                    <a:pt x="438" y="1012"/>
                  </a:cubicBezTo>
                  <a:cubicBezTo>
                    <a:pt x="316" y="1036"/>
                    <a:pt x="195" y="1085"/>
                    <a:pt x="98" y="1157"/>
                  </a:cubicBezTo>
                  <a:cubicBezTo>
                    <a:pt x="49" y="1182"/>
                    <a:pt x="49" y="1255"/>
                    <a:pt x="74" y="1303"/>
                  </a:cubicBezTo>
                  <a:cubicBezTo>
                    <a:pt x="185" y="1481"/>
                    <a:pt x="397" y="1598"/>
                    <a:pt x="619" y="1598"/>
                  </a:cubicBezTo>
                  <a:cubicBezTo>
                    <a:pt x="639" y="1598"/>
                    <a:pt x="660" y="1597"/>
                    <a:pt x="681" y="1595"/>
                  </a:cubicBezTo>
                  <a:cubicBezTo>
                    <a:pt x="778" y="1595"/>
                    <a:pt x="875" y="1570"/>
                    <a:pt x="948" y="1546"/>
                  </a:cubicBezTo>
                  <a:cubicBezTo>
                    <a:pt x="997" y="1546"/>
                    <a:pt x="1021" y="1498"/>
                    <a:pt x="997" y="1473"/>
                  </a:cubicBezTo>
                  <a:cubicBezTo>
                    <a:pt x="997" y="1438"/>
                    <a:pt x="971" y="1415"/>
                    <a:pt x="938" y="1415"/>
                  </a:cubicBezTo>
                  <a:cubicBezTo>
                    <a:pt x="925" y="1415"/>
                    <a:pt x="912" y="1418"/>
                    <a:pt x="899" y="1425"/>
                  </a:cubicBezTo>
                  <a:cubicBezTo>
                    <a:pt x="829" y="1446"/>
                    <a:pt x="756" y="1457"/>
                    <a:pt x="683" y="1457"/>
                  </a:cubicBezTo>
                  <a:cubicBezTo>
                    <a:pt x="507" y="1457"/>
                    <a:pt x="333" y="1392"/>
                    <a:pt x="195" y="1255"/>
                  </a:cubicBezTo>
                  <a:cubicBezTo>
                    <a:pt x="365" y="1157"/>
                    <a:pt x="535" y="1109"/>
                    <a:pt x="705" y="1085"/>
                  </a:cubicBezTo>
                  <a:lnTo>
                    <a:pt x="729" y="1085"/>
                  </a:lnTo>
                  <a:cubicBezTo>
                    <a:pt x="754" y="1060"/>
                    <a:pt x="778" y="1036"/>
                    <a:pt x="778" y="1012"/>
                  </a:cubicBezTo>
                  <a:cubicBezTo>
                    <a:pt x="778" y="987"/>
                    <a:pt x="754" y="963"/>
                    <a:pt x="729" y="939"/>
                  </a:cubicBezTo>
                  <a:lnTo>
                    <a:pt x="705" y="939"/>
                  </a:lnTo>
                  <a:cubicBezTo>
                    <a:pt x="511" y="890"/>
                    <a:pt x="341" y="793"/>
                    <a:pt x="171" y="696"/>
                  </a:cubicBezTo>
                  <a:cubicBezTo>
                    <a:pt x="389" y="647"/>
                    <a:pt x="608" y="623"/>
                    <a:pt x="827" y="623"/>
                  </a:cubicBezTo>
                  <a:cubicBezTo>
                    <a:pt x="851" y="623"/>
                    <a:pt x="875" y="599"/>
                    <a:pt x="899" y="574"/>
                  </a:cubicBezTo>
                  <a:cubicBezTo>
                    <a:pt x="899" y="550"/>
                    <a:pt x="899" y="526"/>
                    <a:pt x="875" y="502"/>
                  </a:cubicBezTo>
                  <a:cubicBezTo>
                    <a:pt x="754" y="404"/>
                    <a:pt x="657" y="283"/>
                    <a:pt x="559" y="161"/>
                  </a:cubicBezTo>
                  <a:lnTo>
                    <a:pt x="559" y="161"/>
                  </a:lnTo>
                  <a:cubicBezTo>
                    <a:pt x="851" y="259"/>
                    <a:pt x="1118" y="380"/>
                    <a:pt x="1385" y="526"/>
                  </a:cubicBezTo>
                  <a:cubicBezTo>
                    <a:pt x="1434" y="526"/>
                    <a:pt x="1482" y="526"/>
                    <a:pt x="1482" y="477"/>
                  </a:cubicBezTo>
                  <a:cubicBezTo>
                    <a:pt x="1507" y="429"/>
                    <a:pt x="1482" y="404"/>
                    <a:pt x="1458" y="380"/>
                  </a:cubicBezTo>
                  <a:cubicBezTo>
                    <a:pt x="803" y="61"/>
                    <a:pt x="574" y="1"/>
                    <a:pt x="479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442439" y="1508440"/>
              <a:ext cx="151050" cy="201598"/>
            </a:xfrm>
            <a:custGeom>
              <a:avLst/>
              <a:gdLst/>
              <a:ahLst/>
              <a:cxnLst/>
              <a:rect l="l" t="t" r="r" b="b"/>
              <a:pathLst>
                <a:path w="2211" h="2951" extrusionOk="0">
                  <a:moveTo>
                    <a:pt x="2131" y="1"/>
                  </a:moveTo>
                  <a:cubicBezTo>
                    <a:pt x="2118" y="1"/>
                    <a:pt x="2103" y="4"/>
                    <a:pt x="2089" y="11"/>
                  </a:cubicBezTo>
                  <a:cubicBezTo>
                    <a:pt x="2089" y="11"/>
                    <a:pt x="0" y="982"/>
                    <a:pt x="49" y="2877"/>
                  </a:cubicBezTo>
                  <a:cubicBezTo>
                    <a:pt x="49" y="2901"/>
                    <a:pt x="73" y="2950"/>
                    <a:pt x="121" y="2950"/>
                  </a:cubicBezTo>
                  <a:cubicBezTo>
                    <a:pt x="170" y="2950"/>
                    <a:pt x="194" y="2901"/>
                    <a:pt x="194" y="2877"/>
                  </a:cubicBezTo>
                  <a:cubicBezTo>
                    <a:pt x="170" y="1080"/>
                    <a:pt x="2138" y="132"/>
                    <a:pt x="2162" y="132"/>
                  </a:cubicBezTo>
                  <a:cubicBezTo>
                    <a:pt x="2186" y="108"/>
                    <a:pt x="2211" y="84"/>
                    <a:pt x="2186" y="35"/>
                  </a:cubicBezTo>
                  <a:cubicBezTo>
                    <a:pt x="2186" y="18"/>
                    <a:pt x="2162" y="1"/>
                    <a:pt x="2131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384917" y="2882605"/>
            <a:ext cx="1623311" cy="1283228"/>
            <a:chOff x="855987" y="2204128"/>
            <a:chExt cx="1217483" cy="962421"/>
          </a:xfrm>
        </p:grpSpPr>
        <p:grpSp>
          <p:nvGrpSpPr>
            <p:cNvPr id="18" name="Google Shape;18;p2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19" name="Google Shape;19;p2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" name="Google Shape;25;p2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5199638" y="569431"/>
            <a:ext cx="2202244" cy="959963"/>
            <a:chOff x="3965010" y="571479"/>
            <a:chExt cx="1651683" cy="719972"/>
          </a:xfrm>
        </p:grpSpPr>
        <p:grpSp>
          <p:nvGrpSpPr>
            <p:cNvPr id="27" name="Google Shape;27;p2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28" name="Google Shape;28;p2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29" name="Google Shape;29;p2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" name="Google Shape;30;p2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" name="Google Shape;31;p2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" name="Google Shape;32;p2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3" name="Google Shape;33;p2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4" name="Google Shape;34;p2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" name="Google Shape;35;p2"/>
          <p:cNvGrpSpPr/>
          <p:nvPr/>
        </p:nvGrpSpPr>
        <p:grpSpPr>
          <a:xfrm>
            <a:off x="9668549" y="4956980"/>
            <a:ext cx="1354408" cy="1926185"/>
            <a:chOff x="-1047799" y="3300294"/>
            <a:chExt cx="413467" cy="588041"/>
          </a:xfrm>
        </p:grpSpPr>
        <p:sp>
          <p:nvSpPr>
            <p:cNvPr id="36" name="Google Shape;36;p2"/>
            <p:cNvSpPr/>
            <p:nvPr/>
          </p:nvSpPr>
          <p:spPr>
            <a:xfrm>
              <a:off x="-994003" y="3750695"/>
              <a:ext cx="138774" cy="63785"/>
            </a:xfrm>
            <a:custGeom>
              <a:avLst/>
              <a:gdLst/>
              <a:ahLst/>
              <a:cxnLst/>
              <a:rect l="l" t="t" r="r" b="b"/>
              <a:pathLst>
                <a:path w="1847" h="849" extrusionOk="0">
                  <a:moveTo>
                    <a:pt x="728" y="0"/>
                  </a:moveTo>
                  <a:cubicBezTo>
                    <a:pt x="502" y="0"/>
                    <a:pt x="254" y="68"/>
                    <a:pt x="1" y="252"/>
                  </a:cubicBezTo>
                  <a:cubicBezTo>
                    <a:pt x="1" y="252"/>
                    <a:pt x="350" y="848"/>
                    <a:pt x="1002" y="848"/>
                  </a:cubicBezTo>
                  <a:cubicBezTo>
                    <a:pt x="1243" y="848"/>
                    <a:pt x="1526" y="767"/>
                    <a:pt x="1847" y="544"/>
                  </a:cubicBezTo>
                  <a:cubicBezTo>
                    <a:pt x="1847" y="544"/>
                    <a:pt x="1369" y="0"/>
                    <a:pt x="7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-950199" y="3777592"/>
              <a:ext cx="98652" cy="17656"/>
            </a:xfrm>
            <a:custGeom>
              <a:avLst/>
              <a:gdLst/>
              <a:ahLst/>
              <a:cxnLst/>
              <a:rect l="l" t="t" r="r" b="b"/>
              <a:pathLst>
                <a:path w="1313" h="235" extrusionOk="0">
                  <a:moveTo>
                    <a:pt x="500" y="0"/>
                  </a:moveTo>
                  <a:cubicBezTo>
                    <a:pt x="349" y="0"/>
                    <a:pt x="197" y="14"/>
                    <a:pt x="49" y="40"/>
                  </a:cubicBezTo>
                  <a:cubicBezTo>
                    <a:pt x="25" y="40"/>
                    <a:pt x="1" y="64"/>
                    <a:pt x="25" y="89"/>
                  </a:cubicBezTo>
                  <a:cubicBezTo>
                    <a:pt x="25" y="113"/>
                    <a:pt x="49" y="113"/>
                    <a:pt x="73" y="113"/>
                  </a:cubicBezTo>
                  <a:cubicBezTo>
                    <a:pt x="191" y="98"/>
                    <a:pt x="311" y="90"/>
                    <a:pt x="431" y="90"/>
                  </a:cubicBezTo>
                  <a:cubicBezTo>
                    <a:pt x="708" y="90"/>
                    <a:pt x="985" y="133"/>
                    <a:pt x="1239" y="234"/>
                  </a:cubicBezTo>
                  <a:lnTo>
                    <a:pt x="1264" y="234"/>
                  </a:lnTo>
                  <a:cubicBezTo>
                    <a:pt x="1288" y="234"/>
                    <a:pt x="1288" y="210"/>
                    <a:pt x="1312" y="210"/>
                  </a:cubicBezTo>
                  <a:cubicBezTo>
                    <a:pt x="1312" y="186"/>
                    <a:pt x="1312" y="162"/>
                    <a:pt x="1288" y="137"/>
                  </a:cubicBezTo>
                  <a:cubicBezTo>
                    <a:pt x="1039" y="44"/>
                    <a:pt x="770" y="0"/>
                    <a:pt x="5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-949448" y="3639053"/>
              <a:ext cx="114280" cy="249281"/>
            </a:xfrm>
            <a:custGeom>
              <a:avLst/>
              <a:gdLst/>
              <a:ahLst/>
              <a:cxnLst/>
              <a:rect l="l" t="t" r="r" b="b"/>
              <a:pathLst>
                <a:path w="1521" h="3318" extrusionOk="0">
                  <a:moveTo>
                    <a:pt x="69" y="0"/>
                  </a:moveTo>
                  <a:cubicBezTo>
                    <a:pt x="40" y="0"/>
                    <a:pt x="0" y="67"/>
                    <a:pt x="39" y="86"/>
                  </a:cubicBezTo>
                  <a:cubicBezTo>
                    <a:pt x="63" y="86"/>
                    <a:pt x="1327" y="961"/>
                    <a:pt x="1424" y="3269"/>
                  </a:cubicBezTo>
                  <a:cubicBezTo>
                    <a:pt x="1424" y="3293"/>
                    <a:pt x="1448" y="3317"/>
                    <a:pt x="1472" y="3317"/>
                  </a:cubicBezTo>
                  <a:cubicBezTo>
                    <a:pt x="1497" y="3293"/>
                    <a:pt x="1521" y="3293"/>
                    <a:pt x="1521" y="3269"/>
                  </a:cubicBezTo>
                  <a:cubicBezTo>
                    <a:pt x="1424" y="912"/>
                    <a:pt x="88" y="14"/>
                    <a:pt x="88" y="14"/>
                  </a:cubicBezTo>
                  <a:cubicBezTo>
                    <a:pt x="83" y="4"/>
                    <a:pt x="76" y="0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-1047799" y="3504796"/>
              <a:ext cx="229087" cy="179936"/>
            </a:xfrm>
            <a:custGeom>
              <a:avLst/>
              <a:gdLst/>
              <a:ahLst/>
              <a:cxnLst/>
              <a:rect l="l" t="t" r="r" b="b"/>
              <a:pathLst>
                <a:path w="3049" h="2395" extrusionOk="0">
                  <a:moveTo>
                    <a:pt x="2055" y="1"/>
                  </a:moveTo>
                  <a:cubicBezTo>
                    <a:pt x="1883" y="1"/>
                    <a:pt x="1883" y="562"/>
                    <a:pt x="1883" y="562"/>
                  </a:cubicBezTo>
                  <a:cubicBezTo>
                    <a:pt x="1761" y="416"/>
                    <a:pt x="1615" y="294"/>
                    <a:pt x="1445" y="197"/>
                  </a:cubicBezTo>
                  <a:cubicBezTo>
                    <a:pt x="1434" y="193"/>
                    <a:pt x="1423" y="192"/>
                    <a:pt x="1413" y="192"/>
                  </a:cubicBezTo>
                  <a:cubicBezTo>
                    <a:pt x="1234" y="192"/>
                    <a:pt x="1300" y="780"/>
                    <a:pt x="1300" y="780"/>
                  </a:cubicBezTo>
                  <a:cubicBezTo>
                    <a:pt x="1154" y="635"/>
                    <a:pt x="984" y="537"/>
                    <a:pt x="814" y="416"/>
                  </a:cubicBezTo>
                  <a:cubicBezTo>
                    <a:pt x="785" y="400"/>
                    <a:pt x="760" y="393"/>
                    <a:pt x="740" y="393"/>
                  </a:cubicBezTo>
                  <a:cubicBezTo>
                    <a:pt x="532" y="393"/>
                    <a:pt x="692" y="1096"/>
                    <a:pt x="692" y="1096"/>
                  </a:cubicBezTo>
                  <a:cubicBezTo>
                    <a:pt x="692" y="1096"/>
                    <a:pt x="357" y="857"/>
                    <a:pt x="178" y="857"/>
                  </a:cubicBezTo>
                  <a:cubicBezTo>
                    <a:pt x="136" y="857"/>
                    <a:pt x="103" y="870"/>
                    <a:pt x="85" y="902"/>
                  </a:cubicBezTo>
                  <a:cubicBezTo>
                    <a:pt x="1" y="1049"/>
                    <a:pt x="662" y="2395"/>
                    <a:pt x="1533" y="2395"/>
                  </a:cubicBezTo>
                  <a:cubicBezTo>
                    <a:pt x="1669" y="2395"/>
                    <a:pt x="1811" y="2362"/>
                    <a:pt x="1955" y="2286"/>
                  </a:cubicBezTo>
                  <a:cubicBezTo>
                    <a:pt x="3049" y="1728"/>
                    <a:pt x="2684" y="926"/>
                    <a:pt x="2684" y="926"/>
                  </a:cubicBezTo>
                  <a:cubicBezTo>
                    <a:pt x="2684" y="926"/>
                    <a:pt x="2368" y="197"/>
                    <a:pt x="2125" y="27"/>
                  </a:cubicBezTo>
                  <a:cubicBezTo>
                    <a:pt x="2099" y="9"/>
                    <a:pt x="2076" y="1"/>
                    <a:pt x="20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-1006775" y="3550625"/>
              <a:ext cx="157032" cy="111418"/>
            </a:xfrm>
            <a:custGeom>
              <a:avLst/>
              <a:gdLst/>
              <a:ahLst/>
              <a:cxnLst/>
              <a:rect l="l" t="t" r="r" b="b"/>
              <a:pathLst>
                <a:path w="2090" h="1483" extrusionOk="0">
                  <a:moveTo>
                    <a:pt x="1652" y="292"/>
                  </a:moveTo>
                  <a:cubicBezTo>
                    <a:pt x="1677" y="292"/>
                    <a:pt x="1701" y="316"/>
                    <a:pt x="1725" y="340"/>
                  </a:cubicBezTo>
                  <a:cubicBezTo>
                    <a:pt x="1749" y="365"/>
                    <a:pt x="1749" y="389"/>
                    <a:pt x="1774" y="413"/>
                  </a:cubicBezTo>
                  <a:lnTo>
                    <a:pt x="1725" y="389"/>
                  </a:lnTo>
                  <a:cubicBezTo>
                    <a:pt x="1701" y="365"/>
                    <a:pt x="1677" y="316"/>
                    <a:pt x="1652" y="292"/>
                  </a:cubicBezTo>
                  <a:close/>
                  <a:moveTo>
                    <a:pt x="802" y="656"/>
                  </a:moveTo>
                  <a:lnTo>
                    <a:pt x="802" y="656"/>
                  </a:lnTo>
                  <a:cubicBezTo>
                    <a:pt x="826" y="680"/>
                    <a:pt x="851" y="729"/>
                    <a:pt x="875" y="778"/>
                  </a:cubicBezTo>
                  <a:cubicBezTo>
                    <a:pt x="851" y="729"/>
                    <a:pt x="826" y="705"/>
                    <a:pt x="802" y="656"/>
                  </a:cubicBezTo>
                  <a:close/>
                  <a:moveTo>
                    <a:pt x="535" y="923"/>
                  </a:moveTo>
                  <a:lnTo>
                    <a:pt x="535" y="923"/>
                  </a:lnTo>
                  <a:cubicBezTo>
                    <a:pt x="583" y="948"/>
                    <a:pt x="608" y="996"/>
                    <a:pt x="608" y="1045"/>
                  </a:cubicBezTo>
                  <a:cubicBezTo>
                    <a:pt x="583" y="996"/>
                    <a:pt x="559" y="972"/>
                    <a:pt x="535" y="923"/>
                  </a:cubicBezTo>
                  <a:close/>
                  <a:moveTo>
                    <a:pt x="1944" y="0"/>
                  </a:moveTo>
                  <a:cubicBezTo>
                    <a:pt x="1920" y="25"/>
                    <a:pt x="1920" y="49"/>
                    <a:pt x="1920" y="73"/>
                  </a:cubicBezTo>
                  <a:cubicBezTo>
                    <a:pt x="1944" y="146"/>
                    <a:pt x="2017" y="292"/>
                    <a:pt x="1968" y="365"/>
                  </a:cubicBezTo>
                  <a:cubicBezTo>
                    <a:pt x="1968" y="389"/>
                    <a:pt x="1944" y="413"/>
                    <a:pt x="1920" y="413"/>
                  </a:cubicBezTo>
                  <a:lnTo>
                    <a:pt x="1847" y="413"/>
                  </a:lnTo>
                  <a:cubicBezTo>
                    <a:pt x="1847" y="365"/>
                    <a:pt x="1822" y="316"/>
                    <a:pt x="1798" y="267"/>
                  </a:cubicBezTo>
                  <a:cubicBezTo>
                    <a:pt x="1774" y="195"/>
                    <a:pt x="1701" y="170"/>
                    <a:pt x="1628" y="146"/>
                  </a:cubicBezTo>
                  <a:cubicBezTo>
                    <a:pt x="1604" y="146"/>
                    <a:pt x="1579" y="170"/>
                    <a:pt x="1555" y="195"/>
                  </a:cubicBezTo>
                  <a:cubicBezTo>
                    <a:pt x="1531" y="243"/>
                    <a:pt x="1555" y="316"/>
                    <a:pt x="1604" y="365"/>
                  </a:cubicBezTo>
                  <a:cubicBezTo>
                    <a:pt x="1652" y="413"/>
                    <a:pt x="1701" y="462"/>
                    <a:pt x="1749" y="486"/>
                  </a:cubicBezTo>
                  <a:lnTo>
                    <a:pt x="1749" y="510"/>
                  </a:lnTo>
                  <a:cubicBezTo>
                    <a:pt x="1749" y="559"/>
                    <a:pt x="1701" y="559"/>
                    <a:pt x="1628" y="559"/>
                  </a:cubicBezTo>
                  <a:cubicBezTo>
                    <a:pt x="1555" y="559"/>
                    <a:pt x="1482" y="535"/>
                    <a:pt x="1409" y="510"/>
                  </a:cubicBezTo>
                  <a:cubicBezTo>
                    <a:pt x="1385" y="437"/>
                    <a:pt x="1337" y="389"/>
                    <a:pt x="1288" y="365"/>
                  </a:cubicBezTo>
                  <a:cubicBezTo>
                    <a:pt x="1256" y="365"/>
                    <a:pt x="1234" y="354"/>
                    <a:pt x="1209" y="354"/>
                  </a:cubicBezTo>
                  <a:cubicBezTo>
                    <a:pt x="1196" y="354"/>
                    <a:pt x="1183" y="357"/>
                    <a:pt x="1166" y="365"/>
                  </a:cubicBezTo>
                  <a:cubicBezTo>
                    <a:pt x="1166" y="389"/>
                    <a:pt x="1142" y="413"/>
                    <a:pt x="1166" y="437"/>
                  </a:cubicBezTo>
                  <a:cubicBezTo>
                    <a:pt x="1215" y="486"/>
                    <a:pt x="1264" y="559"/>
                    <a:pt x="1337" y="583"/>
                  </a:cubicBezTo>
                  <a:cubicBezTo>
                    <a:pt x="1385" y="656"/>
                    <a:pt x="1385" y="753"/>
                    <a:pt x="1361" y="850"/>
                  </a:cubicBezTo>
                  <a:cubicBezTo>
                    <a:pt x="1343" y="905"/>
                    <a:pt x="1311" y="932"/>
                    <a:pt x="1255" y="932"/>
                  </a:cubicBezTo>
                  <a:cubicBezTo>
                    <a:pt x="1236" y="932"/>
                    <a:pt x="1215" y="929"/>
                    <a:pt x="1191" y="923"/>
                  </a:cubicBezTo>
                  <a:cubicBezTo>
                    <a:pt x="1142" y="923"/>
                    <a:pt x="1069" y="899"/>
                    <a:pt x="1021" y="850"/>
                  </a:cubicBezTo>
                  <a:cubicBezTo>
                    <a:pt x="996" y="729"/>
                    <a:pt x="924" y="608"/>
                    <a:pt x="826" y="535"/>
                  </a:cubicBezTo>
                  <a:lnTo>
                    <a:pt x="729" y="535"/>
                  </a:lnTo>
                  <a:cubicBezTo>
                    <a:pt x="705" y="559"/>
                    <a:pt x="705" y="583"/>
                    <a:pt x="705" y="632"/>
                  </a:cubicBezTo>
                  <a:cubicBezTo>
                    <a:pt x="754" y="753"/>
                    <a:pt x="826" y="850"/>
                    <a:pt x="924" y="923"/>
                  </a:cubicBezTo>
                  <a:cubicBezTo>
                    <a:pt x="948" y="972"/>
                    <a:pt x="948" y="1021"/>
                    <a:pt x="924" y="1093"/>
                  </a:cubicBezTo>
                  <a:cubicBezTo>
                    <a:pt x="924" y="1129"/>
                    <a:pt x="898" y="1151"/>
                    <a:pt x="874" y="1151"/>
                  </a:cubicBezTo>
                  <a:cubicBezTo>
                    <a:pt x="865" y="1151"/>
                    <a:pt x="857" y="1148"/>
                    <a:pt x="851" y="1142"/>
                  </a:cubicBezTo>
                  <a:cubicBezTo>
                    <a:pt x="802" y="1142"/>
                    <a:pt x="754" y="1118"/>
                    <a:pt x="729" y="1093"/>
                  </a:cubicBezTo>
                  <a:cubicBezTo>
                    <a:pt x="729" y="972"/>
                    <a:pt x="656" y="875"/>
                    <a:pt x="559" y="826"/>
                  </a:cubicBezTo>
                  <a:cubicBezTo>
                    <a:pt x="547" y="814"/>
                    <a:pt x="529" y="808"/>
                    <a:pt x="508" y="808"/>
                  </a:cubicBezTo>
                  <a:cubicBezTo>
                    <a:pt x="486" y="808"/>
                    <a:pt x="462" y="814"/>
                    <a:pt x="438" y="826"/>
                  </a:cubicBezTo>
                  <a:cubicBezTo>
                    <a:pt x="438" y="826"/>
                    <a:pt x="413" y="875"/>
                    <a:pt x="438" y="899"/>
                  </a:cubicBezTo>
                  <a:cubicBezTo>
                    <a:pt x="462" y="996"/>
                    <a:pt x="535" y="1093"/>
                    <a:pt x="632" y="1166"/>
                  </a:cubicBezTo>
                  <a:cubicBezTo>
                    <a:pt x="608" y="1239"/>
                    <a:pt x="559" y="1312"/>
                    <a:pt x="486" y="1336"/>
                  </a:cubicBezTo>
                  <a:cubicBezTo>
                    <a:pt x="455" y="1356"/>
                    <a:pt x="424" y="1364"/>
                    <a:pt x="393" y="1364"/>
                  </a:cubicBezTo>
                  <a:cubicBezTo>
                    <a:pt x="234" y="1364"/>
                    <a:pt x="98" y="1142"/>
                    <a:pt x="98" y="1142"/>
                  </a:cubicBezTo>
                  <a:cubicBezTo>
                    <a:pt x="85" y="1130"/>
                    <a:pt x="73" y="1124"/>
                    <a:pt x="64" y="1124"/>
                  </a:cubicBezTo>
                  <a:cubicBezTo>
                    <a:pt x="55" y="1124"/>
                    <a:pt x="49" y="1130"/>
                    <a:pt x="49" y="1142"/>
                  </a:cubicBezTo>
                  <a:cubicBezTo>
                    <a:pt x="25" y="1166"/>
                    <a:pt x="0" y="1191"/>
                    <a:pt x="25" y="1215"/>
                  </a:cubicBezTo>
                  <a:cubicBezTo>
                    <a:pt x="25" y="1215"/>
                    <a:pt x="195" y="1482"/>
                    <a:pt x="389" y="1482"/>
                  </a:cubicBezTo>
                  <a:cubicBezTo>
                    <a:pt x="438" y="1458"/>
                    <a:pt x="486" y="1433"/>
                    <a:pt x="535" y="1385"/>
                  </a:cubicBezTo>
                  <a:cubicBezTo>
                    <a:pt x="608" y="1336"/>
                    <a:pt x="681" y="1263"/>
                    <a:pt x="705" y="1166"/>
                  </a:cubicBezTo>
                  <a:cubicBezTo>
                    <a:pt x="754" y="1191"/>
                    <a:pt x="778" y="1191"/>
                    <a:pt x="826" y="1215"/>
                  </a:cubicBezTo>
                  <a:cubicBezTo>
                    <a:pt x="839" y="1219"/>
                    <a:pt x="852" y="1221"/>
                    <a:pt x="866" y="1221"/>
                  </a:cubicBezTo>
                  <a:cubicBezTo>
                    <a:pt x="930" y="1221"/>
                    <a:pt x="1001" y="1174"/>
                    <a:pt x="1021" y="1093"/>
                  </a:cubicBezTo>
                  <a:cubicBezTo>
                    <a:pt x="1021" y="1045"/>
                    <a:pt x="1021" y="996"/>
                    <a:pt x="1021" y="948"/>
                  </a:cubicBezTo>
                  <a:cubicBezTo>
                    <a:pt x="1069" y="972"/>
                    <a:pt x="1118" y="996"/>
                    <a:pt x="1166" y="996"/>
                  </a:cubicBezTo>
                  <a:cubicBezTo>
                    <a:pt x="1192" y="1007"/>
                    <a:pt x="1218" y="1011"/>
                    <a:pt x="1243" y="1011"/>
                  </a:cubicBezTo>
                  <a:cubicBezTo>
                    <a:pt x="1335" y="1011"/>
                    <a:pt x="1415" y="946"/>
                    <a:pt x="1434" y="850"/>
                  </a:cubicBezTo>
                  <a:cubicBezTo>
                    <a:pt x="1458" y="778"/>
                    <a:pt x="1458" y="680"/>
                    <a:pt x="1434" y="608"/>
                  </a:cubicBezTo>
                  <a:cubicBezTo>
                    <a:pt x="1507" y="608"/>
                    <a:pt x="1555" y="632"/>
                    <a:pt x="1628" y="632"/>
                  </a:cubicBezTo>
                  <a:cubicBezTo>
                    <a:pt x="1701" y="632"/>
                    <a:pt x="1798" y="608"/>
                    <a:pt x="1822" y="535"/>
                  </a:cubicBezTo>
                  <a:cubicBezTo>
                    <a:pt x="1847" y="510"/>
                    <a:pt x="1847" y="510"/>
                    <a:pt x="1847" y="486"/>
                  </a:cubicBezTo>
                  <a:cubicBezTo>
                    <a:pt x="1859" y="498"/>
                    <a:pt x="1877" y="504"/>
                    <a:pt x="1895" y="504"/>
                  </a:cubicBezTo>
                  <a:cubicBezTo>
                    <a:pt x="1913" y="504"/>
                    <a:pt x="1932" y="498"/>
                    <a:pt x="1944" y="486"/>
                  </a:cubicBezTo>
                  <a:cubicBezTo>
                    <a:pt x="1992" y="486"/>
                    <a:pt x="2041" y="462"/>
                    <a:pt x="2065" y="413"/>
                  </a:cubicBezTo>
                  <a:cubicBezTo>
                    <a:pt x="2090" y="267"/>
                    <a:pt x="2065" y="146"/>
                    <a:pt x="2017" y="25"/>
                  </a:cubicBezTo>
                  <a:cubicBezTo>
                    <a:pt x="1992" y="0"/>
                    <a:pt x="1968" y="0"/>
                    <a:pt x="19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-868753" y="3630488"/>
              <a:ext cx="108420" cy="91959"/>
            </a:xfrm>
            <a:custGeom>
              <a:avLst/>
              <a:gdLst/>
              <a:ahLst/>
              <a:cxnLst/>
              <a:rect l="l" t="t" r="r" b="b"/>
              <a:pathLst>
                <a:path w="1443" h="1224" extrusionOk="0">
                  <a:moveTo>
                    <a:pt x="158" y="1"/>
                  </a:moveTo>
                  <a:cubicBezTo>
                    <a:pt x="118" y="1"/>
                    <a:pt x="76" y="3"/>
                    <a:pt x="34" y="6"/>
                  </a:cubicBezTo>
                  <a:cubicBezTo>
                    <a:pt x="34" y="6"/>
                    <a:pt x="34" y="6"/>
                    <a:pt x="34" y="6"/>
                  </a:cubicBezTo>
                  <a:lnTo>
                    <a:pt x="34" y="6"/>
                  </a:lnTo>
                  <a:cubicBezTo>
                    <a:pt x="33" y="6"/>
                    <a:pt x="1" y="1224"/>
                    <a:pt x="1328" y="1224"/>
                  </a:cubicBezTo>
                  <a:cubicBezTo>
                    <a:pt x="1365" y="1224"/>
                    <a:pt x="1404" y="1223"/>
                    <a:pt x="1443" y="1221"/>
                  </a:cubicBezTo>
                  <a:cubicBezTo>
                    <a:pt x="1443" y="1221"/>
                    <a:pt x="1240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-837046" y="3663019"/>
              <a:ext cx="80394" cy="62884"/>
            </a:xfrm>
            <a:custGeom>
              <a:avLst/>
              <a:gdLst/>
              <a:ahLst/>
              <a:cxnLst/>
              <a:rect l="l" t="t" r="r" b="b"/>
              <a:pathLst>
                <a:path w="1070" h="837" extrusionOk="0">
                  <a:moveTo>
                    <a:pt x="53" y="0"/>
                  </a:moveTo>
                  <a:cubicBezTo>
                    <a:pt x="37" y="0"/>
                    <a:pt x="25" y="17"/>
                    <a:pt x="25" y="35"/>
                  </a:cubicBezTo>
                  <a:cubicBezTo>
                    <a:pt x="1" y="59"/>
                    <a:pt x="25" y="83"/>
                    <a:pt x="49" y="83"/>
                  </a:cubicBezTo>
                  <a:cubicBezTo>
                    <a:pt x="414" y="253"/>
                    <a:pt x="729" y="496"/>
                    <a:pt x="997" y="812"/>
                  </a:cubicBezTo>
                  <a:cubicBezTo>
                    <a:pt x="997" y="812"/>
                    <a:pt x="1021" y="836"/>
                    <a:pt x="1021" y="836"/>
                  </a:cubicBezTo>
                  <a:lnTo>
                    <a:pt x="1045" y="812"/>
                  </a:lnTo>
                  <a:cubicBezTo>
                    <a:pt x="1069" y="812"/>
                    <a:pt x="1069" y="788"/>
                    <a:pt x="1069" y="763"/>
                  </a:cubicBezTo>
                  <a:cubicBezTo>
                    <a:pt x="802" y="423"/>
                    <a:pt x="462" y="156"/>
                    <a:pt x="74" y="10"/>
                  </a:cubicBezTo>
                  <a:cubicBezTo>
                    <a:pt x="66" y="3"/>
                    <a:pt x="59" y="0"/>
                    <a:pt x="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-764015" y="3539732"/>
              <a:ext cx="129683" cy="73101"/>
            </a:xfrm>
            <a:custGeom>
              <a:avLst/>
              <a:gdLst/>
              <a:ahLst/>
              <a:cxnLst/>
              <a:rect l="l" t="t" r="r" b="b"/>
              <a:pathLst>
                <a:path w="1726" h="973" extrusionOk="0">
                  <a:moveTo>
                    <a:pt x="1242" y="0"/>
                  </a:moveTo>
                  <a:cubicBezTo>
                    <a:pt x="434" y="0"/>
                    <a:pt x="0" y="850"/>
                    <a:pt x="0" y="850"/>
                  </a:cubicBezTo>
                  <a:cubicBezTo>
                    <a:pt x="232" y="937"/>
                    <a:pt x="435" y="973"/>
                    <a:pt x="612" y="973"/>
                  </a:cubicBezTo>
                  <a:cubicBezTo>
                    <a:pt x="1474" y="973"/>
                    <a:pt x="1725" y="117"/>
                    <a:pt x="1725" y="97"/>
                  </a:cubicBezTo>
                  <a:cubicBezTo>
                    <a:pt x="1552" y="29"/>
                    <a:pt x="1391" y="0"/>
                    <a:pt x="12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-769500" y="3568882"/>
              <a:ext cx="94971" cy="38391"/>
            </a:xfrm>
            <a:custGeom>
              <a:avLst/>
              <a:gdLst/>
              <a:ahLst/>
              <a:cxnLst/>
              <a:rect l="l" t="t" r="r" b="b"/>
              <a:pathLst>
                <a:path w="1264" h="511" extrusionOk="0">
                  <a:moveTo>
                    <a:pt x="1191" y="0"/>
                  </a:moveTo>
                  <a:cubicBezTo>
                    <a:pt x="778" y="49"/>
                    <a:pt x="389" y="194"/>
                    <a:pt x="25" y="413"/>
                  </a:cubicBezTo>
                  <a:cubicBezTo>
                    <a:pt x="0" y="462"/>
                    <a:pt x="25" y="510"/>
                    <a:pt x="73" y="510"/>
                  </a:cubicBezTo>
                  <a:cubicBezTo>
                    <a:pt x="73" y="510"/>
                    <a:pt x="98" y="510"/>
                    <a:pt x="98" y="486"/>
                  </a:cubicBezTo>
                  <a:cubicBezTo>
                    <a:pt x="438" y="267"/>
                    <a:pt x="802" y="146"/>
                    <a:pt x="1215" y="97"/>
                  </a:cubicBezTo>
                  <a:cubicBezTo>
                    <a:pt x="1239" y="97"/>
                    <a:pt x="1264" y="73"/>
                    <a:pt x="1264" y="49"/>
                  </a:cubicBezTo>
                  <a:cubicBezTo>
                    <a:pt x="1239" y="24"/>
                    <a:pt x="1215" y="0"/>
                    <a:pt x="11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-800981" y="3409081"/>
              <a:ext cx="60784" cy="462801"/>
            </a:xfrm>
            <a:custGeom>
              <a:avLst/>
              <a:gdLst/>
              <a:ahLst/>
              <a:cxnLst/>
              <a:rect l="l" t="t" r="r" b="b"/>
              <a:pathLst>
                <a:path w="809" h="6160" extrusionOk="0">
                  <a:moveTo>
                    <a:pt x="69" y="1"/>
                  </a:moveTo>
                  <a:cubicBezTo>
                    <a:pt x="37" y="1"/>
                    <a:pt x="0" y="32"/>
                    <a:pt x="31" y="62"/>
                  </a:cubicBezTo>
                  <a:cubicBezTo>
                    <a:pt x="711" y="1860"/>
                    <a:pt x="541" y="6063"/>
                    <a:pt x="541" y="6111"/>
                  </a:cubicBezTo>
                  <a:cubicBezTo>
                    <a:pt x="541" y="6135"/>
                    <a:pt x="565" y="6135"/>
                    <a:pt x="589" y="6160"/>
                  </a:cubicBezTo>
                  <a:cubicBezTo>
                    <a:pt x="614" y="6135"/>
                    <a:pt x="638" y="6135"/>
                    <a:pt x="638" y="6111"/>
                  </a:cubicBezTo>
                  <a:cubicBezTo>
                    <a:pt x="638" y="6063"/>
                    <a:pt x="808" y="1836"/>
                    <a:pt x="104" y="38"/>
                  </a:cubicBezTo>
                  <a:cubicBezTo>
                    <a:pt x="104" y="11"/>
                    <a:pt x="87" y="1"/>
                    <a:pt x="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-905869" y="3300294"/>
              <a:ext cx="198507" cy="165361"/>
            </a:xfrm>
            <a:custGeom>
              <a:avLst/>
              <a:gdLst/>
              <a:ahLst/>
              <a:cxnLst/>
              <a:rect l="l" t="t" r="r" b="b"/>
              <a:pathLst>
                <a:path w="2642" h="2201" extrusionOk="0">
                  <a:moveTo>
                    <a:pt x="898" y="1"/>
                  </a:moveTo>
                  <a:cubicBezTo>
                    <a:pt x="722" y="1"/>
                    <a:pt x="649" y="636"/>
                    <a:pt x="649" y="636"/>
                  </a:cubicBezTo>
                  <a:cubicBezTo>
                    <a:pt x="649" y="636"/>
                    <a:pt x="381" y="252"/>
                    <a:pt x="219" y="252"/>
                  </a:cubicBezTo>
                  <a:cubicBezTo>
                    <a:pt x="198" y="252"/>
                    <a:pt x="180" y="258"/>
                    <a:pt x="164" y="271"/>
                  </a:cubicBezTo>
                  <a:cubicBezTo>
                    <a:pt x="0" y="365"/>
                    <a:pt x="217" y="2201"/>
                    <a:pt x="1307" y="2201"/>
                  </a:cubicBezTo>
                  <a:cubicBezTo>
                    <a:pt x="1353" y="2201"/>
                    <a:pt x="1401" y="2197"/>
                    <a:pt x="1451" y="2190"/>
                  </a:cubicBezTo>
                  <a:cubicBezTo>
                    <a:pt x="2641" y="2045"/>
                    <a:pt x="2569" y="1170"/>
                    <a:pt x="2569" y="1170"/>
                  </a:cubicBezTo>
                  <a:cubicBezTo>
                    <a:pt x="2569" y="1170"/>
                    <a:pt x="2544" y="369"/>
                    <a:pt x="2374" y="126"/>
                  </a:cubicBezTo>
                  <a:cubicBezTo>
                    <a:pt x="2348" y="89"/>
                    <a:pt x="2321" y="73"/>
                    <a:pt x="2293" y="73"/>
                  </a:cubicBezTo>
                  <a:cubicBezTo>
                    <a:pt x="2136" y="73"/>
                    <a:pt x="1961" y="563"/>
                    <a:pt x="1961" y="563"/>
                  </a:cubicBezTo>
                  <a:cubicBezTo>
                    <a:pt x="1888" y="369"/>
                    <a:pt x="1791" y="199"/>
                    <a:pt x="1670" y="53"/>
                  </a:cubicBezTo>
                  <a:cubicBezTo>
                    <a:pt x="1650" y="38"/>
                    <a:pt x="1631" y="32"/>
                    <a:pt x="1612" y="32"/>
                  </a:cubicBezTo>
                  <a:cubicBezTo>
                    <a:pt x="1443" y="32"/>
                    <a:pt x="1305" y="563"/>
                    <a:pt x="1305" y="563"/>
                  </a:cubicBezTo>
                  <a:cubicBezTo>
                    <a:pt x="1232" y="369"/>
                    <a:pt x="1111" y="199"/>
                    <a:pt x="990" y="53"/>
                  </a:cubicBezTo>
                  <a:cubicBezTo>
                    <a:pt x="957" y="16"/>
                    <a:pt x="926" y="1"/>
                    <a:pt x="8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-884456" y="3364454"/>
              <a:ext cx="171608" cy="62133"/>
            </a:xfrm>
            <a:custGeom>
              <a:avLst/>
              <a:gdLst/>
              <a:ahLst/>
              <a:cxnLst/>
              <a:rect l="l" t="t" r="r" b="b"/>
              <a:pathLst>
                <a:path w="2284" h="827" extrusionOk="0">
                  <a:moveTo>
                    <a:pt x="1846" y="122"/>
                  </a:moveTo>
                  <a:lnTo>
                    <a:pt x="1846" y="122"/>
                  </a:lnTo>
                  <a:cubicBezTo>
                    <a:pt x="1871" y="146"/>
                    <a:pt x="1895" y="146"/>
                    <a:pt x="1919" y="195"/>
                  </a:cubicBezTo>
                  <a:cubicBezTo>
                    <a:pt x="1919" y="219"/>
                    <a:pt x="1919" y="243"/>
                    <a:pt x="1919" y="268"/>
                  </a:cubicBezTo>
                  <a:cubicBezTo>
                    <a:pt x="1895" y="268"/>
                    <a:pt x="1895" y="243"/>
                    <a:pt x="1895" y="243"/>
                  </a:cubicBezTo>
                  <a:cubicBezTo>
                    <a:pt x="1871" y="195"/>
                    <a:pt x="1846" y="146"/>
                    <a:pt x="1846" y="122"/>
                  </a:cubicBezTo>
                  <a:close/>
                  <a:moveTo>
                    <a:pt x="923" y="170"/>
                  </a:moveTo>
                  <a:lnTo>
                    <a:pt x="923" y="170"/>
                  </a:lnTo>
                  <a:cubicBezTo>
                    <a:pt x="947" y="219"/>
                    <a:pt x="947" y="268"/>
                    <a:pt x="972" y="292"/>
                  </a:cubicBezTo>
                  <a:cubicBezTo>
                    <a:pt x="947" y="268"/>
                    <a:pt x="923" y="219"/>
                    <a:pt x="923" y="170"/>
                  </a:cubicBezTo>
                  <a:close/>
                  <a:moveTo>
                    <a:pt x="583" y="341"/>
                  </a:moveTo>
                  <a:lnTo>
                    <a:pt x="583" y="341"/>
                  </a:lnTo>
                  <a:cubicBezTo>
                    <a:pt x="607" y="365"/>
                    <a:pt x="632" y="413"/>
                    <a:pt x="632" y="486"/>
                  </a:cubicBezTo>
                  <a:cubicBezTo>
                    <a:pt x="607" y="438"/>
                    <a:pt x="583" y="389"/>
                    <a:pt x="583" y="341"/>
                  </a:cubicBezTo>
                  <a:close/>
                  <a:moveTo>
                    <a:pt x="2211" y="0"/>
                  </a:moveTo>
                  <a:cubicBezTo>
                    <a:pt x="2186" y="0"/>
                    <a:pt x="2162" y="25"/>
                    <a:pt x="2186" y="49"/>
                  </a:cubicBezTo>
                  <a:cubicBezTo>
                    <a:pt x="2186" y="122"/>
                    <a:pt x="2186" y="292"/>
                    <a:pt x="2138" y="341"/>
                  </a:cubicBezTo>
                  <a:cubicBezTo>
                    <a:pt x="2113" y="365"/>
                    <a:pt x="2089" y="365"/>
                    <a:pt x="2065" y="365"/>
                  </a:cubicBezTo>
                  <a:cubicBezTo>
                    <a:pt x="2041" y="365"/>
                    <a:pt x="2016" y="365"/>
                    <a:pt x="1992" y="341"/>
                  </a:cubicBezTo>
                  <a:cubicBezTo>
                    <a:pt x="2016" y="292"/>
                    <a:pt x="2016" y="243"/>
                    <a:pt x="1992" y="195"/>
                  </a:cubicBezTo>
                  <a:cubicBezTo>
                    <a:pt x="1992" y="122"/>
                    <a:pt x="1943" y="49"/>
                    <a:pt x="1895" y="25"/>
                  </a:cubicBezTo>
                  <a:cubicBezTo>
                    <a:pt x="1846" y="25"/>
                    <a:pt x="1822" y="25"/>
                    <a:pt x="1798" y="49"/>
                  </a:cubicBezTo>
                  <a:cubicBezTo>
                    <a:pt x="1749" y="98"/>
                    <a:pt x="1749" y="170"/>
                    <a:pt x="1798" y="219"/>
                  </a:cubicBezTo>
                  <a:cubicBezTo>
                    <a:pt x="1822" y="292"/>
                    <a:pt x="1846" y="341"/>
                    <a:pt x="1895" y="365"/>
                  </a:cubicBezTo>
                  <a:lnTo>
                    <a:pt x="1871" y="389"/>
                  </a:lnTo>
                  <a:cubicBezTo>
                    <a:pt x="1858" y="401"/>
                    <a:pt x="1834" y="407"/>
                    <a:pt x="1810" y="407"/>
                  </a:cubicBezTo>
                  <a:cubicBezTo>
                    <a:pt x="1786" y="407"/>
                    <a:pt x="1761" y="401"/>
                    <a:pt x="1749" y="389"/>
                  </a:cubicBezTo>
                  <a:cubicBezTo>
                    <a:pt x="1676" y="365"/>
                    <a:pt x="1603" y="316"/>
                    <a:pt x="1555" y="268"/>
                  </a:cubicBezTo>
                  <a:cubicBezTo>
                    <a:pt x="1555" y="195"/>
                    <a:pt x="1530" y="146"/>
                    <a:pt x="1482" y="98"/>
                  </a:cubicBezTo>
                  <a:cubicBezTo>
                    <a:pt x="1458" y="49"/>
                    <a:pt x="1409" y="49"/>
                    <a:pt x="1385" y="49"/>
                  </a:cubicBezTo>
                  <a:cubicBezTo>
                    <a:pt x="1360" y="73"/>
                    <a:pt x="1336" y="98"/>
                    <a:pt x="1336" y="122"/>
                  </a:cubicBezTo>
                  <a:cubicBezTo>
                    <a:pt x="1360" y="195"/>
                    <a:pt x="1409" y="268"/>
                    <a:pt x="1458" y="316"/>
                  </a:cubicBezTo>
                  <a:cubicBezTo>
                    <a:pt x="1458" y="413"/>
                    <a:pt x="1433" y="511"/>
                    <a:pt x="1385" y="583"/>
                  </a:cubicBezTo>
                  <a:cubicBezTo>
                    <a:pt x="1360" y="608"/>
                    <a:pt x="1336" y="620"/>
                    <a:pt x="1309" y="620"/>
                  </a:cubicBezTo>
                  <a:cubicBezTo>
                    <a:pt x="1281" y="620"/>
                    <a:pt x="1251" y="608"/>
                    <a:pt x="1215" y="583"/>
                  </a:cubicBezTo>
                  <a:cubicBezTo>
                    <a:pt x="1142" y="559"/>
                    <a:pt x="1093" y="511"/>
                    <a:pt x="1069" y="462"/>
                  </a:cubicBezTo>
                  <a:cubicBezTo>
                    <a:pt x="1093" y="341"/>
                    <a:pt x="1069" y="195"/>
                    <a:pt x="996" y="98"/>
                  </a:cubicBezTo>
                  <a:cubicBezTo>
                    <a:pt x="979" y="80"/>
                    <a:pt x="950" y="63"/>
                    <a:pt x="925" y="63"/>
                  </a:cubicBezTo>
                  <a:cubicBezTo>
                    <a:pt x="915" y="63"/>
                    <a:pt x="906" y="66"/>
                    <a:pt x="899" y="73"/>
                  </a:cubicBezTo>
                  <a:cubicBezTo>
                    <a:pt x="850" y="73"/>
                    <a:pt x="850" y="98"/>
                    <a:pt x="850" y="146"/>
                  </a:cubicBezTo>
                  <a:cubicBezTo>
                    <a:pt x="850" y="243"/>
                    <a:pt x="875" y="365"/>
                    <a:pt x="947" y="462"/>
                  </a:cubicBezTo>
                  <a:cubicBezTo>
                    <a:pt x="947" y="535"/>
                    <a:pt x="923" y="583"/>
                    <a:pt x="899" y="632"/>
                  </a:cubicBezTo>
                  <a:cubicBezTo>
                    <a:pt x="885" y="660"/>
                    <a:pt x="862" y="672"/>
                    <a:pt x="836" y="672"/>
                  </a:cubicBezTo>
                  <a:cubicBezTo>
                    <a:pt x="818" y="672"/>
                    <a:pt x="798" y="666"/>
                    <a:pt x="777" y="656"/>
                  </a:cubicBezTo>
                  <a:cubicBezTo>
                    <a:pt x="753" y="632"/>
                    <a:pt x="729" y="608"/>
                    <a:pt x="705" y="559"/>
                  </a:cubicBezTo>
                  <a:cubicBezTo>
                    <a:pt x="729" y="462"/>
                    <a:pt x="729" y="341"/>
                    <a:pt x="632" y="243"/>
                  </a:cubicBezTo>
                  <a:cubicBezTo>
                    <a:pt x="607" y="219"/>
                    <a:pt x="559" y="219"/>
                    <a:pt x="534" y="219"/>
                  </a:cubicBezTo>
                  <a:cubicBezTo>
                    <a:pt x="510" y="219"/>
                    <a:pt x="486" y="243"/>
                    <a:pt x="486" y="292"/>
                  </a:cubicBezTo>
                  <a:cubicBezTo>
                    <a:pt x="486" y="389"/>
                    <a:pt x="510" y="486"/>
                    <a:pt x="583" y="583"/>
                  </a:cubicBezTo>
                  <a:cubicBezTo>
                    <a:pt x="534" y="656"/>
                    <a:pt x="462" y="705"/>
                    <a:pt x="389" y="705"/>
                  </a:cubicBezTo>
                  <a:cubicBezTo>
                    <a:pt x="374" y="708"/>
                    <a:pt x="360" y="710"/>
                    <a:pt x="347" y="710"/>
                  </a:cubicBezTo>
                  <a:cubicBezTo>
                    <a:pt x="161" y="710"/>
                    <a:pt x="97" y="413"/>
                    <a:pt x="97" y="413"/>
                  </a:cubicBezTo>
                  <a:cubicBezTo>
                    <a:pt x="97" y="389"/>
                    <a:pt x="73" y="365"/>
                    <a:pt x="49" y="365"/>
                  </a:cubicBezTo>
                  <a:cubicBezTo>
                    <a:pt x="24" y="389"/>
                    <a:pt x="0" y="413"/>
                    <a:pt x="0" y="438"/>
                  </a:cubicBezTo>
                  <a:cubicBezTo>
                    <a:pt x="0" y="438"/>
                    <a:pt x="97" y="826"/>
                    <a:pt x="364" y="826"/>
                  </a:cubicBezTo>
                  <a:lnTo>
                    <a:pt x="413" y="802"/>
                  </a:lnTo>
                  <a:cubicBezTo>
                    <a:pt x="510" y="802"/>
                    <a:pt x="583" y="753"/>
                    <a:pt x="656" y="656"/>
                  </a:cubicBezTo>
                  <a:cubicBezTo>
                    <a:pt x="680" y="681"/>
                    <a:pt x="705" y="729"/>
                    <a:pt x="753" y="729"/>
                  </a:cubicBezTo>
                  <a:cubicBezTo>
                    <a:pt x="784" y="760"/>
                    <a:pt x="818" y="773"/>
                    <a:pt x="852" y="773"/>
                  </a:cubicBezTo>
                  <a:cubicBezTo>
                    <a:pt x="899" y="773"/>
                    <a:pt x="943" y="747"/>
                    <a:pt x="972" y="705"/>
                  </a:cubicBezTo>
                  <a:cubicBezTo>
                    <a:pt x="996" y="656"/>
                    <a:pt x="1020" y="608"/>
                    <a:pt x="1045" y="559"/>
                  </a:cubicBezTo>
                  <a:cubicBezTo>
                    <a:pt x="1069" y="608"/>
                    <a:pt x="1117" y="632"/>
                    <a:pt x="1166" y="656"/>
                  </a:cubicBezTo>
                  <a:cubicBezTo>
                    <a:pt x="1198" y="699"/>
                    <a:pt x="1244" y="718"/>
                    <a:pt x="1292" y="718"/>
                  </a:cubicBezTo>
                  <a:cubicBezTo>
                    <a:pt x="1353" y="718"/>
                    <a:pt x="1417" y="687"/>
                    <a:pt x="1458" y="632"/>
                  </a:cubicBezTo>
                  <a:cubicBezTo>
                    <a:pt x="1506" y="559"/>
                    <a:pt x="1530" y="462"/>
                    <a:pt x="1555" y="389"/>
                  </a:cubicBezTo>
                  <a:cubicBezTo>
                    <a:pt x="1603" y="413"/>
                    <a:pt x="1652" y="438"/>
                    <a:pt x="1700" y="462"/>
                  </a:cubicBezTo>
                  <a:cubicBezTo>
                    <a:pt x="1737" y="486"/>
                    <a:pt x="1779" y="498"/>
                    <a:pt x="1822" y="498"/>
                  </a:cubicBezTo>
                  <a:cubicBezTo>
                    <a:pt x="1864" y="498"/>
                    <a:pt x="1907" y="486"/>
                    <a:pt x="1943" y="462"/>
                  </a:cubicBezTo>
                  <a:lnTo>
                    <a:pt x="1968" y="413"/>
                  </a:lnTo>
                  <a:cubicBezTo>
                    <a:pt x="1992" y="438"/>
                    <a:pt x="2016" y="438"/>
                    <a:pt x="2065" y="462"/>
                  </a:cubicBezTo>
                  <a:cubicBezTo>
                    <a:pt x="2113" y="462"/>
                    <a:pt x="2162" y="438"/>
                    <a:pt x="2211" y="413"/>
                  </a:cubicBezTo>
                  <a:cubicBezTo>
                    <a:pt x="2259" y="292"/>
                    <a:pt x="2284" y="170"/>
                    <a:pt x="2284" y="25"/>
                  </a:cubicBezTo>
                  <a:cubicBezTo>
                    <a:pt x="2259" y="0"/>
                    <a:pt x="2235" y="0"/>
                    <a:pt x="22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" name="Google Shape;48;p2"/>
          <p:cNvGrpSpPr/>
          <p:nvPr/>
        </p:nvGrpSpPr>
        <p:grpSpPr>
          <a:xfrm rot="1386123">
            <a:off x="1173388" y="4865247"/>
            <a:ext cx="1430945" cy="2411160"/>
            <a:chOff x="-653265" y="1899986"/>
            <a:chExt cx="171302" cy="288619"/>
          </a:xfrm>
        </p:grpSpPr>
        <p:sp>
          <p:nvSpPr>
            <p:cNvPr id="49" name="Google Shape;49;p2"/>
            <p:cNvSpPr/>
            <p:nvPr/>
          </p:nvSpPr>
          <p:spPr>
            <a:xfrm>
              <a:off x="-651356" y="1997166"/>
              <a:ext cx="32212" cy="26798"/>
            </a:xfrm>
            <a:custGeom>
              <a:avLst/>
              <a:gdLst/>
              <a:ahLst/>
              <a:cxnLst/>
              <a:rect l="l" t="t" r="r" b="b"/>
              <a:pathLst>
                <a:path w="827" h="688" extrusionOk="0">
                  <a:moveTo>
                    <a:pt x="462" y="80"/>
                  </a:moveTo>
                  <a:cubicBezTo>
                    <a:pt x="802" y="80"/>
                    <a:pt x="802" y="591"/>
                    <a:pt x="462" y="591"/>
                  </a:cubicBezTo>
                  <a:cubicBezTo>
                    <a:pt x="122" y="591"/>
                    <a:pt x="122" y="80"/>
                    <a:pt x="462" y="80"/>
                  </a:cubicBezTo>
                  <a:close/>
                  <a:moveTo>
                    <a:pt x="470" y="0"/>
                  </a:moveTo>
                  <a:cubicBezTo>
                    <a:pt x="381" y="0"/>
                    <a:pt x="291" y="33"/>
                    <a:pt x="219" y="105"/>
                  </a:cubicBezTo>
                  <a:cubicBezTo>
                    <a:pt x="0" y="323"/>
                    <a:pt x="146" y="688"/>
                    <a:pt x="462" y="688"/>
                  </a:cubicBezTo>
                  <a:cubicBezTo>
                    <a:pt x="656" y="688"/>
                    <a:pt x="826" y="542"/>
                    <a:pt x="826" y="348"/>
                  </a:cubicBezTo>
                  <a:cubicBezTo>
                    <a:pt x="826" y="136"/>
                    <a:pt x="651" y="0"/>
                    <a:pt x="4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-527106" y="1913930"/>
              <a:ext cx="45143" cy="47052"/>
            </a:xfrm>
            <a:custGeom>
              <a:avLst/>
              <a:gdLst/>
              <a:ahLst/>
              <a:cxnLst/>
              <a:rect l="l" t="t" r="r" b="b"/>
              <a:pathLst>
                <a:path w="1159" h="1208" extrusionOk="0">
                  <a:moveTo>
                    <a:pt x="626" y="1"/>
                  </a:moveTo>
                  <a:cubicBezTo>
                    <a:pt x="368" y="1"/>
                    <a:pt x="163" y="396"/>
                    <a:pt x="163" y="396"/>
                  </a:cubicBezTo>
                  <a:cubicBezTo>
                    <a:pt x="0" y="997"/>
                    <a:pt x="317" y="1207"/>
                    <a:pt x="551" y="1207"/>
                  </a:cubicBezTo>
                  <a:cubicBezTo>
                    <a:pt x="666" y="1207"/>
                    <a:pt x="762" y="1156"/>
                    <a:pt x="770" y="1076"/>
                  </a:cubicBezTo>
                  <a:cubicBezTo>
                    <a:pt x="794" y="833"/>
                    <a:pt x="479" y="736"/>
                    <a:pt x="479" y="736"/>
                  </a:cubicBezTo>
                  <a:cubicBezTo>
                    <a:pt x="479" y="736"/>
                    <a:pt x="1159" y="396"/>
                    <a:pt x="819" y="80"/>
                  </a:cubicBezTo>
                  <a:cubicBezTo>
                    <a:pt x="753" y="23"/>
                    <a:pt x="688" y="1"/>
                    <a:pt x="6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-564303" y="1911944"/>
              <a:ext cx="42728" cy="46273"/>
            </a:xfrm>
            <a:custGeom>
              <a:avLst/>
              <a:gdLst/>
              <a:ahLst/>
              <a:cxnLst/>
              <a:rect l="l" t="t" r="r" b="b"/>
              <a:pathLst>
                <a:path w="1097" h="1188" extrusionOk="0">
                  <a:moveTo>
                    <a:pt x="548" y="1"/>
                  </a:moveTo>
                  <a:cubicBezTo>
                    <a:pt x="491" y="1"/>
                    <a:pt x="429" y="17"/>
                    <a:pt x="365" y="58"/>
                  </a:cubicBezTo>
                  <a:cubicBezTo>
                    <a:pt x="0" y="301"/>
                    <a:pt x="680" y="738"/>
                    <a:pt x="680" y="738"/>
                  </a:cubicBezTo>
                  <a:cubicBezTo>
                    <a:pt x="680" y="738"/>
                    <a:pt x="340" y="811"/>
                    <a:pt x="340" y="1030"/>
                  </a:cubicBezTo>
                  <a:cubicBezTo>
                    <a:pt x="349" y="1120"/>
                    <a:pt x="464" y="1188"/>
                    <a:pt x="597" y="1188"/>
                  </a:cubicBezTo>
                  <a:cubicBezTo>
                    <a:pt x="821" y="1188"/>
                    <a:pt x="1097" y="1000"/>
                    <a:pt x="1021" y="422"/>
                  </a:cubicBezTo>
                  <a:cubicBezTo>
                    <a:pt x="1021" y="422"/>
                    <a:pt x="835" y="1"/>
                    <a:pt x="54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-525509" y="1900921"/>
              <a:ext cx="20838" cy="20877"/>
            </a:xfrm>
            <a:custGeom>
              <a:avLst/>
              <a:gdLst/>
              <a:ahLst/>
              <a:cxnLst/>
              <a:rect l="l" t="t" r="r" b="b"/>
              <a:pathLst>
                <a:path w="535" h="536" extrusionOk="0">
                  <a:moveTo>
                    <a:pt x="462" y="1"/>
                  </a:moveTo>
                  <a:cubicBezTo>
                    <a:pt x="292" y="25"/>
                    <a:pt x="0" y="195"/>
                    <a:pt x="49" y="487"/>
                  </a:cubicBezTo>
                  <a:cubicBezTo>
                    <a:pt x="49" y="511"/>
                    <a:pt x="73" y="535"/>
                    <a:pt x="97" y="535"/>
                  </a:cubicBezTo>
                  <a:lnTo>
                    <a:pt x="122" y="535"/>
                  </a:lnTo>
                  <a:cubicBezTo>
                    <a:pt x="146" y="535"/>
                    <a:pt x="146" y="511"/>
                    <a:pt x="146" y="487"/>
                  </a:cubicBezTo>
                  <a:cubicBezTo>
                    <a:pt x="97" y="171"/>
                    <a:pt x="462" y="98"/>
                    <a:pt x="486" y="98"/>
                  </a:cubicBezTo>
                  <a:cubicBezTo>
                    <a:pt x="510" y="74"/>
                    <a:pt x="535" y="49"/>
                    <a:pt x="510" y="25"/>
                  </a:cubicBezTo>
                  <a:cubicBezTo>
                    <a:pt x="510" y="1"/>
                    <a:pt x="486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-540660" y="1899986"/>
              <a:ext cx="17060" cy="20838"/>
            </a:xfrm>
            <a:custGeom>
              <a:avLst/>
              <a:gdLst/>
              <a:ahLst/>
              <a:cxnLst/>
              <a:rect l="l" t="t" r="r" b="b"/>
              <a:pathLst>
                <a:path w="438" h="535" extrusionOk="0">
                  <a:moveTo>
                    <a:pt x="49" y="1"/>
                  </a:moveTo>
                  <a:cubicBezTo>
                    <a:pt x="1" y="1"/>
                    <a:pt x="1" y="25"/>
                    <a:pt x="1" y="49"/>
                  </a:cubicBezTo>
                  <a:cubicBezTo>
                    <a:pt x="1" y="98"/>
                    <a:pt x="25" y="98"/>
                    <a:pt x="49" y="98"/>
                  </a:cubicBezTo>
                  <a:cubicBezTo>
                    <a:pt x="98" y="98"/>
                    <a:pt x="146" y="122"/>
                    <a:pt x="195" y="146"/>
                  </a:cubicBezTo>
                  <a:cubicBezTo>
                    <a:pt x="292" y="243"/>
                    <a:pt x="341" y="365"/>
                    <a:pt x="341" y="511"/>
                  </a:cubicBezTo>
                  <a:cubicBezTo>
                    <a:pt x="341" y="535"/>
                    <a:pt x="365" y="535"/>
                    <a:pt x="389" y="535"/>
                  </a:cubicBezTo>
                  <a:cubicBezTo>
                    <a:pt x="414" y="535"/>
                    <a:pt x="438" y="511"/>
                    <a:pt x="438" y="486"/>
                  </a:cubicBezTo>
                  <a:cubicBezTo>
                    <a:pt x="438" y="341"/>
                    <a:pt x="365" y="171"/>
                    <a:pt x="243" y="73"/>
                  </a:cubicBezTo>
                  <a:cubicBezTo>
                    <a:pt x="195" y="25"/>
                    <a:pt x="122" y="1"/>
                    <a:pt x="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-653265" y="1974731"/>
              <a:ext cx="137260" cy="213874"/>
            </a:xfrm>
            <a:custGeom>
              <a:avLst/>
              <a:gdLst/>
              <a:ahLst/>
              <a:cxnLst/>
              <a:rect l="l" t="t" r="r" b="b"/>
              <a:pathLst>
                <a:path w="3524" h="5491" extrusionOk="0">
                  <a:moveTo>
                    <a:pt x="3353" y="1"/>
                  </a:moveTo>
                  <a:cubicBezTo>
                    <a:pt x="3329" y="25"/>
                    <a:pt x="3329" y="49"/>
                    <a:pt x="3329" y="73"/>
                  </a:cubicBezTo>
                  <a:cubicBezTo>
                    <a:pt x="3353" y="122"/>
                    <a:pt x="3377" y="171"/>
                    <a:pt x="3377" y="244"/>
                  </a:cubicBezTo>
                  <a:cubicBezTo>
                    <a:pt x="3377" y="268"/>
                    <a:pt x="3402" y="268"/>
                    <a:pt x="3426" y="268"/>
                  </a:cubicBezTo>
                  <a:cubicBezTo>
                    <a:pt x="3450" y="268"/>
                    <a:pt x="3475" y="244"/>
                    <a:pt x="3475" y="219"/>
                  </a:cubicBezTo>
                  <a:cubicBezTo>
                    <a:pt x="3450" y="98"/>
                    <a:pt x="3426" y="25"/>
                    <a:pt x="3426" y="25"/>
                  </a:cubicBezTo>
                  <a:cubicBezTo>
                    <a:pt x="3402" y="1"/>
                    <a:pt x="3377" y="1"/>
                    <a:pt x="3353" y="1"/>
                  </a:cubicBezTo>
                  <a:close/>
                  <a:moveTo>
                    <a:pt x="3465" y="377"/>
                  </a:moveTo>
                  <a:cubicBezTo>
                    <a:pt x="3438" y="377"/>
                    <a:pt x="3414" y="389"/>
                    <a:pt x="3426" y="414"/>
                  </a:cubicBezTo>
                  <a:cubicBezTo>
                    <a:pt x="3426" y="462"/>
                    <a:pt x="3426" y="535"/>
                    <a:pt x="3426" y="584"/>
                  </a:cubicBezTo>
                  <a:lnTo>
                    <a:pt x="3426" y="608"/>
                  </a:lnTo>
                  <a:cubicBezTo>
                    <a:pt x="3426" y="632"/>
                    <a:pt x="3450" y="656"/>
                    <a:pt x="3475" y="656"/>
                  </a:cubicBezTo>
                  <a:cubicBezTo>
                    <a:pt x="3499" y="656"/>
                    <a:pt x="3499" y="632"/>
                    <a:pt x="3523" y="632"/>
                  </a:cubicBezTo>
                  <a:lnTo>
                    <a:pt x="3523" y="584"/>
                  </a:lnTo>
                  <a:cubicBezTo>
                    <a:pt x="3523" y="535"/>
                    <a:pt x="3523" y="486"/>
                    <a:pt x="3523" y="414"/>
                  </a:cubicBezTo>
                  <a:cubicBezTo>
                    <a:pt x="3523" y="389"/>
                    <a:pt x="3493" y="377"/>
                    <a:pt x="3465" y="377"/>
                  </a:cubicBezTo>
                  <a:close/>
                  <a:moveTo>
                    <a:pt x="3450" y="754"/>
                  </a:moveTo>
                  <a:cubicBezTo>
                    <a:pt x="3426" y="754"/>
                    <a:pt x="3402" y="754"/>
                    <a:pt x="3402" y="778"/>
                  </a:cubicBezTo>
                  <a:cubicBezTo>
                    <a:pt x="3402" y="851"/>
                    <a:pt x="3377" y="899"/>
                    <a:pt x="3353" y="948"/>
                  </a:cubicBezTo>
                  <a:cubicBezTo>
                    <a:pt x="3329" y="972"/>
                    <a:pt x="3353" y="997"/>
                    <a:pt x="3377" y="1021"/>
                  </a:cubicBezTo>
                  <a:lnTo>
                    <a:pt x="3402" y="1021"/>
                  </a:lnTo>
                  <a:cubicBezTo>
                    <a:pt x="3426" y="1021"/>
                    <a:pt x="3426" y="997"/>
                    <a:pt x="3426" y="997"/>
                  </a:cubicBezTo>
                  <a:cubicBezTo>
                    <a:pt x="3450" y="924"/>
                    <a:pt x="3475" y="875"/>
                    <a:pt x="3499" y="802"/>
                  </a:cubicBezTo>
                  <a:cubicBezTo>
                    <a:pt x="3499" y="778"/>
                    <a:pt x="3475" y="754"/>
                    <a:pt x="3450" y="754"/>
                  </a:cubicBezTo>
                  <a:close/>
                  <a:moveTo>
                    <a:pt x="2576" y="899"/>
                  </a:moveTo>
                  <a:cubicBezTo>
                    <a:pt x="2503" y="924"/>
                    <a:pt x="2430" y="997"/>
                    <a:pt x="2406" y="1045"/>
                  </a:cubicBezTo>
                  <a:cubicBezTo>
                    <a:pt x="2406" y="1069"/>
                    <a:pt x="2406" y="1118"/>
                    <a:pt x="2430" y="1118"/>
                  </a:cubicBezTo>
                  <a:lnTo>
                    <a:pt x="2454" y="1118"/>
                  </a:lnTo>
                  <a:cubicBezTo>
                    <a:pt x="2479" y="1118"/>
                    <a:pt x="2479" y="1118"/>
                    <a:pt x="2503" y="1094"/>
                  </a:cubicBezTo>
                  <a:cubicBezTo>
                    <a:pt x="2503" y="1045"/>
                    <a:pt x="2551" y="1021"/>
                    <a:pt x="2600" y="997"/>
                  </a:cubicBezTo>
                  <a:cubicBezTo>
                    <a:pt x="2649" y="972"/>
                    <a:pt x="2624" y="899"/>
                    <a:pt x="2576" y="899"/>
                  </a:cubicBezTo>
                  <a:close/>
                  <a:moveTo>
                    <a:pt x="2722" y="948"/>
                  </a:moveTo>
                  <a:cubicBezTo>
                    <a:pt x="2697" y="972"/>
                    <a:pt x="2697" y="997"/>
                    <a:pt x="2722" y="1021"/>
                  </a:cubicBezTo>
                  <a:cubicBezTo>
                    <a:pt x="2770" y="1045"/>
                    <a:pt x="2794" y="1094"/>
                    <a:pt x="2819" y="1142"/>
                  </a:cubicBezTo>
                  <a:cubicBezTo>
                    <a:pt x="2843" y="1167"/>
                    <a:pt x="2843" y="1167"/>
                    <a:pt x="2867" y="1167"/>
                  </a:cubicBezTo>
                  <a:lnTo>
                    <a:pt x="2916" y="1191"/>
                  </a:lnTo>
                  <a:cubicBezTo>
                    <a:pt x="2916" y="1167"/>
                    <a:pt x="2940" y="1142"/>
                    <a:pt x="2916" y="1118"/>
                  </a:cubicBezTo>
                  <a:cubicBezTo>
                    <a:pt x="2892" y="1045"/>
                    <a:pt x="2843" y="997"/>
                    <a:pt x="2794" y="948"/>
                  </a:cubicBezTo>
                  <a:close/>
                  <a:moveTo>
                    <a:pt x="3268" y="1078"/>
                  </a:moveTo>
                  <a:cubicBezTo>
                    <a:pt x="3256" y="1078"/>
                    <a:pt x="3243" y="1082"/>
                    <a:pt x="3232" y="1094"/>
                  </a:cubicBezTo>
                  <a:cubicBezTo>
                    <a:pt x="3207" y="1142"/>
                    <a:pt x="3159" y="1167"/>
                    <a:pt x="3110" y="1215"/>
                  </a:cubicBezTo>
                  <a:cubicBezTo>
                    <a:pt x="3086" y="1215"/>
                    <a:pt x="3086" y="1239"/>
                    <a:pt x="3110" y="1264"/>
                  </a:cubicBezTo>
                  <a:cubicBezTo>
                    <a:pt x="3110" y="1288"/>
                    <a:pt x="3134" y="1288"/>
                    <a:pt x="3159" y="1288"/>
                  </a:cubicBezTo>
                  <a:cubicBezTo>
                    <a:pt x="3207" y="1264"/>
                    <a:pt x="3256" y="1215"/>
                    <a:pt x="3305" y="1167"/>
                  </a:cubicBezTo>
                  <a:cubicBezTo>
                    <a:pt x="3342" y="1129"/>
                    <a:pt x="3308" y="1078"/>
                    <a:pt x="3268" y="1078"/>
                  </a:cubicBezTo>
                  <a:close/>
                  <a:moveTo>
                    <a:pt x="2469" y="1197"/>
                  </a:moveTo>
                  <a:cubicBezTo>
                    <a:pt x="2460" y="1197"/>
                    <a:pt x="2454" y="1203"/>
                    <a:pt x="2454" y="1215"/>
                  </a:cubicBezTo>
                  <a:cubicBezTo>
                    <a:pt x="2430" y="1215"/>
                    <a:pt x="2406" y="1264"/>
                    <a:pt x="2430" y="1264"/>
                  </a:cubicBezTo>
                  <a:cubicBezTo>
                    <a:pt x="2479" y="1337"/>
                    <a:pt x="2527" y="1385"/>
                    <a:pt x="2600" y="1385"/>
                  </a:cubicBezTo>
                  <a:lnTo>
                    <a:pt x="2624" y="1410"/>
                  </a:lnTo>
                  <a:cubicBezTo>
                    <a:pt x="2649" y="1410"/>
                    <a:pt x="2673" y="1385"/>
                    <a:pt x="2673" y="1361"/>
                  </a:cubicBezTo>
                  <a:cubicBezTo>
                    <a:pt x="2673" y="1337"/>
                    <a:pt x="2649" y="1288"/>
                    <a:pt x="2624" y="1288"/>
                  </a:cubicBezTo>
                  <a:cubicBezTo>
                    <a:pt x="2576" y="1288"/>
                    <a:pt x="2527" y="1264"/>
                    <a:pt x="2503" y="1215"/>
                  </a:cubicBezTo>
                  <a:cubicBezTo>
                    <a:pt x="2491" y="1203"/>
                    <a:pt x="2479" y="1197"/>
                    <a:pt x="2469" y="1197"/>
                  </a:cubicBezTo>
                  <a:close/>
                  <a:moveTo>
                    <a:pt x="2958" y="1253"/>
                  </a:moveTo>
                  <a:cubicBezTo>
                    <a:pt x="2954" y="1253"/>
                    <a:pt x="2948" y="1256"/>
                    <a:pt x="2940" y="1264"/>
                  </a:cubicBezTo>
                  <a:cubicBezTo>
                    <a:pt x="2916" y="1264"/>
                    <a:pt x="2892" y="1264"/>
                    <a:pt x="2892" y="1288"/>
                  </a:cubicBezTo>
                  <a:lnTo>
                    <a:pt x="2794" y="1312"/>
                  </a:lnTo>
                  <a:cubicBezTo>
                    <a:pt x="2790" y="1310"/>
                    <a:pt x="2786" y="1309"/>
                    <a:pt x="2782" y="1309"/>
                  </a:cubicBezTo>
                  <a:cubicBezTo>
                    <a:pt x="2746" y="1309"/>
                    <a:pt x="2750" y="1410"/>
                    <a:pt x="2794" y="1410"/>
                  </a:cubicBezTo>
                  <a:cubicBezTo>
                    <a:pt x="2843" y="1410"/>
                    <a:pt x="2867" y="1385"/>
                    <a:pt x="2916" y="1385"/>
                  </a:cubicBezTo>
                  <a:cubicBezTo>
                    <a:pt x="2916" y="1410"/>
                    <a:pt x="2916" y="1458"/>
                    <a:pt x="2916" y="1482"/>
                  </a:cubicBezTo>
                  <a:cubicBezTo>
                    <a:pt x="2916" y="1507"/>
                    <a:pt x="2940" y="1531"/>
                    <a:pt x="2964" y="1531"/>
                  </a:cubicBezTo>
                  <a:lnTo>
                    <a:pt x="2989" y="1531"/>
                  </a:lnTo>
                  <a:cubicBezTo>
                    <a:pt x="3013" y="1531"/>
                    <a:pt x="3037" y="1507"/>
                    <a:pt x="3037" y="1482"/>
                  </a:cubicBezTo>
                  <a:cubicBezTo>
                    <a:pt x="3013" y="1434"/>
                    <a:pt x="3013" y="1410"/>
                    <a:pt x="3013" y="1361"/>
                  </a:cubicBezTo>
                  <a:cubicBezTo>
                    <a:pt x="3037" y="1361"/>
                    <a:pt x="3037" y="1337"/>
                    <a:pt x="3037" y="1312"/>
                  </a:cubicBezTo>
                  <a:cubicBezTo>
                    <a:pt x="3013" y="1288"/>
                    <a:pt x="3013" y="1264"/>
                    <a:pt x="2989" y="1264"/>
                  </a:cubicBezTo>
                  <a:cubicBezTo>
                    <a:pt x="2973" y="1264"/>
                    <a:pt x="2967" y="1253"/>
                    <a:pt x="2958" y="1253"/>
                  </a:cubicBezTo>
                  <a:close/>
                  <a:moveTo>
                    <a:pt x="2989" y="1628"/>
                  </a:moveTo>
                  <a:cubicBezTo>
                    <a:pt x="2964" y="1628"/>
                    <a:pt x="2940" y="1652"/>
                    <a:pt x="2940" y="1677"/>
                  </a:cubicBezTo>
                  <a:cubicBezTo>
                    <a:pt x="2916" y="1725"/>
                    <a:pt x="2916" y="1798"/>
                    <a:pt x="2892" y="1847"/>
                  </a:cubicBezTo>
                  <a:cubicBezTo>
                    <a:pt x="2892" y="1871"/>
                    <a:pt x="2916" y="1895"/>
                    <a:pt x="2940" y="1895"/>
                  </a:cubicBezTo>
                  <a:cubicBezTo>
                    <a:pt x="2964" y="1895"/>
                    <a:pt x="2989" y="1895"/>
                    <a:pt x="2989" y="1871"/>
                  </a:cubicBezTo>
                  <a:cubicBezTo>
                    <a:pt x="3013" y="1798"/>
                    <a:pt x="3013" y="1750"/>
                    <a:pt x="3037" y="1677"/>
                  </a:cubicBezTo>
                  <a:cubicBezTo>
                    <a:pt x="3037" y="1652"/>
                    <a:pt x="3013" y="1628"/>
                    <a:pt x="2989" y="1628"/>
                  </a:cubicBezTo>
                  <a:close/>
                  <a:moveTo>
                    <a:pt x="1628" y="1993"/>
                  </a:moveTo>
                  <a:cubicBezTo>
                    <a:pt x="1604" y="1993"/>
                    <a:pt x="1580" y="2017"/>
                    <a:pt x="1580" y="2041"/>
                  </a:cubicBezTo>
                  <a:cubicBezTo>
                    <a:pt x="1580" y="2065"/>
                    <a:pt x="1604" y="2090"/>
                    <a:pt x="1628" y="2090"/>
                  </a:cubicBezTo>
                  <a:cubicBezTo>
                    <a:pt x="1677" y="2090"/>
                    <a:pt x="1726" y="2090"/>
                    <a:pt x="1750" y="2114"/>
                  </a:cubicBezTo>
                  <a:lnTo>
                    <a:pt x="1823" y="2114"/>
                  </a:lnTo>
                  <a:cubicBezTo>
                    <a:pt x="1823" y="2114"/>
                    <a:pt x="1847" y="2114"/>
                    <a:pt x="1847" y="2090"/>
                  </a:cubicBezTo>
                  <a:cubicBezTo>
                    <a:pt x="1847" y="2065"/>
                    <a:pt x="1847" y="2041"/>
                    <a:pt x="1823" y="2017"/>
                  </a:cubicBezTo>
                  <a:lnTo>
                    <a:pt x="1798" y="2017"/>
                  </a:lnTo>
                  <a:cubicBezTo>
                    <a:pt x="1750" y="1993"/>
                    <a:pt x="1677" y="1993"/>
                    <a:pt x="1628" y="1993"/>
                  </a:cubicBezTo>
                  <a:close/>
                  <a:moveTo>
                    <a:pt x="2892" y="1993"/>
                  </a:moveTo>
                  <a:cubicBezTo>
                    <a:pt x="2867" y="1993"/>
                    <a:pt x="2843" y="1993"/>
                    <a:pt x="2819" y="2017"/>
                  </a:cubicBezTo>
                  <a:cubicBezTo>
                    <a:pt x="2794" y="2065"/>
                    <a:pt x="2770" y="2114"/>
                    <a:pt x="2722" y="2163"/>
                  </a:cubicBezTo>
                  <a:cubicBezTo>
                    <a:pt x="2722" y="2187"/>
                    <a:pt x="2722" y="2211"/>
                    <a:pt x="2722" y="2235"/>
                  </a:cubicBezTo>
                  <a:lnTo>
                    <a:pt x="2794" y="2235"/>
                  </a:lnTo>
                  <a:cubicBezTo>
                    <a:pt x="2843" y="2187"/>
                    <a:pt x="2867" y="2114"/>
                    <a:pt x="2916" y="2065"/>
                  </a:cubicBezTo>
                  <a:cubicBezTo>
                    <a:pt x="2916" y="2041"/>
                    <a:pt x="2916" y="2017"/>
                    <a:pt x="2892" y="1993"/>
                  </a:cubicBezTo>
                  <a:close/>
                  <a:moveTo>
                    <a:pt x="1968" y="2144"/>
                  </a:moveTo>
                  <a:cubicBezTo>
                    <a:pt x="1956" y="2144"/>
                    <a:pt x="1944" y="2150"/>
                    <a:pt x="1944" y="2163"/>
                  </a:cubicBezTo>
                  <a:cubicBezTo>
                    <a:pt x="1920" y="2163"/>
                    <a:pt x="1920" y="2211"/>
                    <a:pt x="1944" y="2211"/>
                  </a:cubicBezTo>
                  <a:cubicBezTo>
                    <a:pt x="1993" y="2260"/>
                    <a:pt x="2017" y="2284"/>
                    <a:pt x="2066" y="2333"/>
                  </a:cubicBezTo>
                  <a:lnTo>
                    <a:pt x="2114" y="2333"/>
                  </a:lnTo>
                  <a:cubicBezTo>
                    <a:pt x="2114" y="2357"/>
                    <a:pt x="2139" y="2357"/>
                    <a:pt x="2139" y="2357"/>
                  </a:cubicBezTo>
                  <a:cubicBezTo>
                    <a:pt x="2163" y="2333"/>
                    <a:pt x="2163" y="2308"/>
                    <a:pt x="2139" y="2284"/>
                  </a:cubicBezTo>
                  <a:cubicBezTo>
                    <a:pt x="2114" y="2235"/>
                    <a:pt x="2066" y="2187"/>
                    <a:pt x="1993" y="2163"/>
                  </a:cubicBezTo>
                  <a:cubicBezTo>
                    <a:pt x="1993" y="2150"/>
                    <a:pt x="1981" y="2144"/>
                    <a:pt x="1968" y="2144"/>
                  </a:cubicBezTo>
                  <a:close/>
                  <a:moveTo>
                    <a:pt x="1531" y="2114"/>
                  </a:moveTo>
                  <a:cubicBezTo>
                    <a:pt x="1507" y="2114"/>
                    <a:pt x="1483" y="2138"/>
                    <a:pt x="1483" y="2163"/>
                  </a:cubicBezTo>
                  <a:cubicBezTo>
                    <a:pt x="1483" y="2235"/>
                    <a:pt x="1507" y="2308"/>
                    <a:pt x="1555" y="2357"/>
                  </a:cubicBezTo>
                  <a:cubicBezTo>
                    <a:pt x="1555" y="2357"/>
                    <a:pt x="1580" y="2381"/>
                    <a:pt x="1604" y="2381"/>
                  </a:cubicBezTo>
                  <a:cubicBezTo>
                    <a:pt x="1604" y="2381"/>
                    <a:pt x="1628" y="2381"/>
                    <a:pt x="1628" y="2357"/>
                  </a:cubicBezTo>
                  <a:cubicBezTo>
                    <a:pt x="1653" y="2357"/>
                    <a:pt x="1653" y="2308"/>
                    <a:pt x="1628" y="2308"/>
                  </a:cubicBezTo>
                  <a:cubicBezTo>
                    <a:pt x="1580" y="2260"/>
                    <a:pt x="1580" y="2211"/>
                    <a:pt x="1555" y="2163"/>
                  </a:cubicBezTo>
                  <a:cubicBezTo>
                    <a:pt x="1580" y="2138"/>
                    <a:pt x="1555" y="2114"/>
                    <a:pt x="1531" y="2114"/>
                  </a:cubicBezTo>
                  <a:close/>
                  <a:moveTo>
                    <a:pt x="2637" y="2266"/>
                  </a:moveTo>
                  <a:cubicBezTo>
                    <a:pt x="2624" y="2266"/>
                    <a:pt x="2612" y="2272"/>
                    <a:pt x="2600" y="2284"/>
                  </a:cubicBezTo>
                  <a:cubicBezTo>
                    <a:pt x="2551" y="2308"/>
                    <a:pt x="2503" y="2333"/>
                    <a:pt x="2454" y="2357"/>
                  </a:cubicBezTo>
                  <a:cubicBezTo>
                    <a:pt x="2406" y="2381"/>
                    <a:pt x="2406" y="2406"/>
                    <a:pt x="2430" y="2430"/>
                  </a:cubicBezTo>
                  <a:cubicBezTo>
                    <a:pt x="2430" y="2454"/>
                    <a:pt x="2430" y="2454"/>
                    <a:pt x="2454" y="2454"/>
                  </a:cubicBezTo>
                  <a:lnTo>
                    <a:pt x="2503" y="2430"/>
                  </a:lnTo>
                  <a:cubicBezTo>
                    <a:pt x="2551" y="2406"/>
                    <a:pt x="2600" y="2381"/>
                    <a:pt x="2673" y="2333"/>
                  </a:cubicBezTo>
                  <a:cubicBezTo>
                    <a:pt x="2673" y="2333"/>
                    <a:pt x="2673" y="2284"/>
                    <a:pt x="2673" y="2284"/>
                  </a:cubicBezTo>
                  <a:cubicBezTo>
                    <a:pt x="2661" y="2272"/>
                    <a:pt x="2649" y="2266"/>
                    <a:pt x="2637" y="2266"/>
                  </a:cubicBezTo>
                  <a:close/>
                  <a:moveTo>
                    <a:pt x="1748" y="2395"/>
                  </a:moveTo>
                  <a:cubicBezTo>
                    <a:pt x="1726" y="2395"/>
                    <a:pt x="1701" y="2413"/>
                    <a:pt x="1701" y="2430"/>
                  </a:cubicBezTo>
                  <a:cubicBezTo>
                    <a:pt x="1677" y="2454"/>
                    <a:pt x="1701" y="2478"/>
                    <a:pt x="1726" y="2478"/>
                  </a:cubicBezTo>
                  <a:cubicBezTo>
                    <a:pt x="1774" y="2527"/>
                    <a:pt x="1847" y="2527"/>
                    <a:pt x="1920" y="2551"/>
                  </a:cubicBezTo>
                  <a:cubicBezTo>
                    <a:pt x="1968" y="2527"/>
                    <a:pt x="1968" y="2478"/>
                    <a:pt x="1920" y="2454"/>
                  </a:cubicBezTo>
                  <a:cubicBezTo>
                    <a:pt x="1871" y="2454"/>
                    <a:pt x="1823" y="2430"/>
                    <a:pt x="1774" y="2406"/>
                  </a:cubicBezTo>
                  <a:cubicBezTo>
                    <a:pt x="1767" y="2398"/>
                    <a:pt x="1758" y="2395"/>
                    <a:pt x="1748" y="2395"/>
                  </a:cubicBezTo>
                  <a:close/>
                  <a:moveTo>
                    <a:pt x="2208" y="2395"/>
                  </a:moveTo>
                  <a:cubicBezTo>
                    <a:pt x="2201" y="2395"/>
                    <a:pt x="2194" y="2398"/>
                    <a:pt x="2187" y="2406"/>
                  </a:cubicBezTo>
                  <a:cubicBezTo>
                    <a:pt x="2163" y="2406"/>
                    <a:pt x="2139" y="2430"/>
                    <a:pt x="2139" y="2454"/>
                  </a:cubicBezTo>
                  <a:lnTo>
                    <a:pt x="2090" y="2454"/>
                  </a:lnTo>
                  <a:cubicBezTo>
                    <a:pt x="2066" y="2454"/>
                    <a:pt x="2041" y="2478"/>
                    <a:pt x="2041" y="2503"/>
                  </a:cubicBezTo>
                  <a:cubicBezTo>
                    <a:pt x="2041" y="2527"/>
                    <a:pt x="2066" y="2551"/>
                    <a:pt x="2090" y="2551"/>
                  </a:cubicBezTo>
                  <a:lnTo>
                    <a:pt x="2187" y="2551"/>
                  </a:lnTo>
                  <a:cubicBezTo>
                    <a:pt x="2187" y="2551"/>
                    <a:pt x="2187" y="2576"/>
                    <a:pt x="2187" y="2600"/>
                  </a:cubicBezTo>
                  <a:lnTo>
                    <a:pt x="2187" y="2624"/>
                  </a:lnTo>
                  <a:cubicBezTo>
                    <a:pt x="2163" y="2648"/>
                    <a:pt x="2187" y="2673"/>
                    <a:pt x="2211" y="2673"/>
                  </a:cubicBezTo>
                  <a:lnTo>
                    <a:pt x="2236" y="2673"/>
                  </a:lnTo>
                  <a:cubicBezTo>
                    <a:pt x="2260" y="2673"/>
                    <a:pt x="2260" y="2648"/>
                    <a:pt x="2260" y="2624"/>
                  </a:cubicBezTo>
                  <a:lnTo>
                    <a:pt x="2260" y="2600"/>
                  </a:lnTo>
                  <a:cubicBezTo>
                    <a:pt x="2260" y="2576"/>
                    <a:pt x="2260" y="2551"/>
                    <a:pt x="2260" y="2527"/>
                  </a:cubicBezTo>
                  <a:lnTo>
                    <a:pt x="2284" y="2527"/>
                  </a:lnTo>
                  <a:cubicBezTo>
                    <a:pt x="2333" y="2478"/>
                    <a:pt x="2309" y="2430"/>
                    <a:pt x="2260" y="2430"/>
                  </a:cubicBezTo>
                  <a:lnTo>
                    <a:pt x="2236" y="2430"/>
                  </a:lnTo>
                  <a:cubicBezTo>
                    <a:pt x="2236" y="2413"/>
                    <a:pt x="2224" y="2395"/>
                    <a:pt x="2208" y="2395"/>
                  </a:cubicBezTo>
                  <a:close/>
                  <a:moveTo>
                    <a:pt x="2158" y="2774"/>
                  </a:moveTo>
                  <a:cubicBezTo>
                    <a:pt x="2147" y="2774"/>
                    <a:pt x="2139" y="2780"/>
                    <a:pt x="2139" y="2794"/>
                  </a:cubicBezTo>
                  <a:cubicBezTo>
                    <a:pt x="2090" y="2843"/>
                    <a:pt x="2066" y="2891"/>
                    <a:pt x="2041" y="2940"/>
                  </a:cubicBezTo>
                  <a:cubicBezTo>
                    <a:pt x="2017" y="2964"/>
                    <a:pt x="2017" y="2989"/>
                    <a:pt x="2041" y="3013"/>
                  </a:cubicBezTo>
                  <a:lnTo>
                    <a:pt x="2090" y="3013"/>
                  </a:lnTo>
                  <a:cubicBezTo>
                    <a:pt x="2139" y="2964"/>
                    <a:pt x="2187" y="2916"/>
                    <a:pt x="2211" y="2843"/>
                  </a:cubicBezTo>
                  <a:cubicBezTo>
                    <a:pt x="2229" y="2808"/>
                    <a:pt x="2185" y="2774"/>
                    <a:pt x="2158" y="2774"/>
                  </a:cubicBezTo>
                  <a:close/>
                  <a:moveTo>
                    <a:pt x="1943" y="3045"/>
                  </a:moveTo>
                  <a:cubicBezTo>
                    <a:pt x="1934" y="3045"/>
                    <a:pt x="1926" y="3050"/>
                    <a:pt x="1920" y="3061"/>
                  </a:cubicBezTo>
                  <a:cubicBezTo>
                    <a:pt x="1871" y="3086"/>
                    <a:pt x="1798" y="3134"/>
                    <a:pt x="1750" y="3183"/>
                  </a:cubicBezTo>
                  <a:cubicBezTo>
                    <a:pt x="1701" y="3207"/>
                    <a:pt x="1726" y="3256"/>
                    <a:pt x="1774" y="3256"/>
                  </a:cubicBezTo>
                  <a:lnTo>
                    <a:pt x="1798" y="3256"/>
                  </a:lnTo>
                  <a:cubicBezTo>
                    <a:pt x="1798" y="3256"/>
                    <a:pt x="1823" y="3256"/>
                    <a:pt x="1823" y="3231"/>
                  </a:cubicBezTo>
                  <a:cubicBezTo>
                    <a:pt x="1871" y="3207"/>
                    <a:pt x="1920" y="3159"/>
                    <a:pt x="1968" y="3134"/>
                  </a:cubicBezTo>
                  <a:cubicBezTo>
                    <a:pt x="2006" y="3097"/>
                    <a:pt x="1971" y="3045"/>
                    <a:pt x="1943" y="3045"/>
                  </a:cubicBezTo>
                  <a:close/>
                  <a:moveTo>
                    <a:pt x="1634" y="3269"/>
                  </a:moveTo>
                  <a:cubicBezTo>
                    <a:pt x="1623" y="3269"/>
                    <a:pt x="1612" y="3272"/>
                    <a:pt x="1604" y="3280"/>
                  </a:cubicBezTo>
                  <a:lnTo>
                    <a:pt x="1580" y="3304"/>
                  </a:lnTo>
                  <a:lnTo>
                    <a:pt x="1458" y="3377"/>
                  </a:lnTo>
                  <a:cubicBezTo>
                    <a:pt x="1434" y="3377"/>
                    <a:pt x="1434" y="3402"/>
                    <a:pt x="1434" y="3426"/>
                  </a:cubicBezTo>
                  <a:cubicBezTo>
                    <a:pt x="1434" y="3450"/>
                    <a:pt x="1458" y="3450"/>
                    <a:pt x="1483" y="3450"/>
                  </a:cubicBezTo>
                  <a:lnTo>
                    <a:pt x="1507" y="3450"/>
                  </a:lnTo>
                  <a:lnTo>
                    <a:pt x="1653" y="3377"/>
                  </a:lnTo>
                  <a:lnTo>
                    <a:pt x="1677" y="3353"/>
                  </a:lnTo>
                  <a:cubicBezTo>
                    <a:pt x="1701" y="3329"/>
                    <a:pt x="1701" y="3304"/>
                    <a:pt x="1677" y="3280"/>
                  </a:cubicBezTo>
                  <a:cubicBezTo>
                    <a:pt x="1677" y="3280"/>
                    <a:pt x="1655" y="3269"/>
                    <a:pt x="1634" y="3269"/>
                  </a:cubicBezTo>
                  <a:close/>
                  <a:moveTo>
                    <a:pt x="1303" y="3461"/>
                  </a:moveTo>
                  <a:cubicBezTo>
                    <a:pt x="1292" y="3461"/>
                    <a:pt x="1278" y="3465"/>
                    <a:pt x="1264" y="3474"/>
                  </a:cubicBezTo>
                  <a:lnTo>
                    <a:pt x="1118" y="3572"/>
                  </a:lnTo>
                  <a:cubicBezTo>
                    <a:pt x="1094" y="3572"/>
                    <a:pt x="1094" y="3620"/>
                    <a:pt x="1118" y="3620"/>
                  </a:cubicBezTo>
                  <a:cubicBezTo>
                    <a:pt x="1118" y="3644"/>
                    <a:pt x="1143" y="3644"/>
                    <a:pt x="1167" y="3644"/>
                  </a:cubicBezTo>
                  <a:lnTo>
                    <a:pt x="1337" y="3547"/>
                  </a:lnTo>
                  <a:cubicBezTo>
                    <a:pt x="1376" y="3528"/>
                    <a:pt x="1352" y="3461"/>
                    <a:pt x="1303" y="3461"/>
                  </a:cubicBezTo>
                  <a:close/>
                  <a:moveTo>
                    <a:pt x="1006" y="3651"/>
                  </a:moveTo>
                  <a:cubicBezTo>
                    <a:pt x="997" y="3651"/>
                    <a:pt x="985" y="3657"/>
                    <a:pt x="972" y="3669"/>
                  </a:cubicBezTo>
                  <a:lnTo>
                    <a:pt x="802" y="3766"/>
                  </a:lnTo>
                  <a:cubicBezTo>
                    <a:pt x="778" y="3766"/>
                    <a:pt x="778" y="3814"/>
                    <a:pt x="802" y="3839"/>
                  </a:cubicBezTo>
                  <a:lnTo>
                    <a:pt x="851" y="3839"/>
                  </a:lnTo>
                  <a:cubicBezTo>
                    <a:pt x="900" y="3814"/>
                    <a:pt x="972" y="3766"/>
                    <a:pt x="1021" y="3742"/>
                  </a:cubicBezTo>
                  <a:cubicBezTo>
                    <a:pt x="1045" y="3717"/>
                    <a:pt x="1045" y="3693"/>
                    <a:pt x="1021" y="3669"/>
                  </a:cubicBezTo>
                  <a:cubicBezTo>
                    <a:pt x="1021" y="3657"/>
                    <a:pt x="1015" y="3651"/>
                    <a:pt x="1006" y="3651"/>
                  </a:cubicBezTo>
                  <a:close/>
                  <a:moveTo>
                    <a:pt x="657" y="3863"/>
                  </a:moveTo>
                  <a:lnTo>
                    <a:pt x="487" y="3985"/>
                  </a:lnTo>
                  <a:cubicBezTo>
                    <a:pt x="487" y="4009"/>
                    <a:pt x="487" y="4033"/>
                    <a:pt x="487" y="4057"/>
                  </a:cubicBezTo>
                  <a:lnTo>
                    <a:pt x="560" y="4057"/>
                  </a:lnTo>
                  <a:lnTo>
                    <a:pt x="705" y="3936"/>
                  </a:lnTo>
                  <a:cubicBezTo>
                    <a:pt x="730" y="3912"/>
                    <a:pt x="730" y="3887"/>
                    <a:pt x="705" y="3863"/>
                  </a:cubicBezTo>
                  <a:close/>
                  <a:moveTo>
                    <a:pt x="385" y="4101"/>
                  </a:moveTo>
                  <a:cubicBezTo>
                    <a:pt x="379" y="4101"/>
                    <a:pt x="372" y="4103"/>
                    <a:pt x="365" y="4106"/>
                  </a:cubicBezTo>
                  <a:cubicBezTo>
                    <a:pt x="317" y="4155"/>
                    <a:pt x="268" y="4203"/>
                    <a:pt x="219" y="4252"/>
                  </a:cubicBezTo>
                  <a:cubicBezTo>
                    <a:pt x="219" y="4276"/>
                    <a:pt x="219" y="4300"/>
                    <a:pt x="219" y="4325"/>
                  </a:cubicBezTo>
                  <a:lnTo>
                    <a:pt x="292" y="4325"/>
                  </a:lnTo>
                  <a:cubicBezTo>
                    <a:pt x="341" y="4276"/>
                    <a:pt x="389" y="4227"/>
                    <a:pt x="438" y="4179"/>
                  </a:cubicBezTo>
                  <a:cubicBezTo>
                    <a:pt x="459" y="4158"/>
                    <a:pt x="426" y="4101"/>
                    <a:pt x="385" y="4101"/>
                  </a:cubicBezTo>
                  <a:close/>
                  <a:moveTo>
                    <a:pt x="137" y="4379"/>
                  </a:moveTo>
                  <a:cubicBezTo>
                    <a:pt x="128" y="4379"/>
                    <a:pt x="122" y="4385"/>
                    <a:pt x="122" y="4397"/>
                  </a:cubicBezTo>
                  <a:cubicBezTo>
                    <a:pt x="74" y="4470"/>
                    <a:pt x="49" y="4519"/>
                    <a:pt x="25" y="4592"/>
                  </a:cubicBezTo>
                  <a:cubicBezTo>
                    <a:pt x="25" y="4616"/>
                    <a:pt x="25" y="4640"/>
                    <a:pt x="49" y="4640"/>
                  </a:cubicBezTo>
                  <a:lnTo>
                    <a:pt x="98" y="4640"/>
                  </a:lnTo>
                  <a:cubicBezTo>
                    <a:pt x="98" y="4640"/>
                    <a:pt x="122" y="4640"/>
                    <a:pt x="122" y="4616"/>
                  </a:cubicBezTo>
                  <a:cubicBezTo>
                    <a:pt x="147" y="4568"/>
                    <a:pt x="171" y="4495"/>
                    <a:pt x="195" y="4446"/>
                  </a:cubicBezTo>
                  <a:cubicBezTo>
                    <a:pt x="195" y="4422"/>
                    <a:pt x="195" y="4397"/>
                    <a:pt x="171" y="4397"/>
                  </a:cubicBezTo>
                  <a:cubicBezTo>
                    <a:pt x="159" y="4385"/>
                    <a:pt x="147" y="4379"/>
                    <a:pt x="137" y="4379"/>
                  </a:cubicBezTo>
                  <a:close/>
                  <a:moveTo>
                    <a:pt x="49" y="4738"/>
                  </a:moveTo>
                  <a:cubicBezTo>
                    <a:pt x="25" y="4738"/>
                    <a:pt x="1" y="4762"/>
                    <a:pt x="1" y="4786"/>
                  </a:cubicBezTo>
                  <a:cubicBezTo>
                    <a:pt x="1" y="4859"/>
                    <a:pt x="25" y="4908"/>
                    <a:pt x="25" y="4981"/>
                  </a:cubicBezTo>
                  <a:cubicBezTo>
                    <a:pt x="49" y="5005"/>
                    <a:pt x="49" y="5005"/>
                    <a:pt x="74" y="5005"/>
                  </a:cubicBezTo>
                  <a:lnTo>
                    <a:pt x="98" y="5005"/>
                  </a:lnTo>
                  <a:cubicBezTo>
                    <a:pt x="122" y="5005"/>
                    <a:pt x="122" y="4981"/>
                    <a:pt x="122" y="4956"/>
                  </a:cubicBezTo>
                  <a:cubicBezTo>
                    <a:pt x="98" y="4908"/>
                    <a:pt x="98" y="4835"/>
                    <a:pt x="98" y="4786"/>
                  </a:cubicBezTo>
                  <a:cubicBezTo>
                    <a:pt x="98" y="4762"/>
                    <a:pt x="74" y="4738"/>
                    <a:pt x="49" y="4738"/>
                  </a:cubicBezTo>
                  <a:close/>
                  <a:moveTo>
                    <a:pt x="144" y="5092"/>
                  </a:moveTo>
                  <a:cubicBezTo>
                    <a:pt x="136" y="5092"/>
                    <a:pt x="129" y="5095"/>
                    <a:pt x="122" y="5102"/>
                  </a:cubicBezTo>
                  <a:cubicBezTo>
                    <a:pt x="98" y="5102"/>
                    <a:pt x="98" y="5151"/>
                    <a:pt x="98" y="5175"/>
                  </a:cubicBezTo>
                  <a:cubicBezTo>
                    <a:pt x="147" y="5223"/>
                    <a:pt x="171" y="5272"/>
                    <a:pt x="219" y="5321"/>
                  </a:cubicBezTo>
                  <a:cubicBezTo>
                    <a:pt x="219" y="5345"/>
                    <a:pt x="244" y="5345"/>
                    <a:pt x="244" y="5345"/>
                  </a:cubicBezTo>
                  <a:lnTo>
                    <a:pt x="292" y="5345"/>
                  </a:lnTo>
                  <a:cubicBezTo>
                    <a:pt x="292" y="5321"/>
                    <a:pt x="292" y="5296"/>
                    <a:pt x="292" y="5272"/>
                  </a:cubicBezTo>
                  <a:cubicBezTo>
                    <a:pt x="244" y="5223"/>
                    <a:pt x="219" y="5175"/>
                    <a:pt x="195" y="5126"/>
                  </a:cubicBezTo>
                  <a:cubicBezTo>
                    <a:pt x="178" y="5109"/>
                    <a:pt x="161" y="5092"/>
                    <a:pt x="144" y="5092"/>
                  </a:cubicBezTo>
                  <a:close/>
                  <a:moveTo>
                    <a:pt x="365" y="5400"/>
                  </a:moveTo>
                  <a:cubicBezTo>
                    <a:pt x="353" y="5400"/>
                    <a:pt x="341" y="5406"/>
                    <a:pt x="341" y="5418"/>
                  </a:cubicBezTo>
                  <a:cubicBezTo>
                    <a:pt x="317" y="5442"/>
                    <a:pt x="317" y="5466"/>
                    <a:pt x="341" y="5491"/>
                  </a:cubicBezTo>
                  <a:lnTo>
                    <a:pt x="389" y="5491"/>
                  </a:lnTo>
                  <a:cubicBezTo>
                    <a:pt x="414" y="5466"/>
                    <a:pt x="414" y="5442"/>
                    <a:pt x="389" y="5418"/>
                  </a:cubicBezTo>
                  <a:cubicBezTo>
                    <a:pt x="389" y="5406"/>
                    <a:pt x="377" y="5400"/>
                    <a:pt x="365" y="54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" name="Google Shape;55;p2"/>
          <p:cNvGrpSpPr/>
          <p:nvPr/>
        </p:nvGrpSpPr>
        <p:grpSpPr>
          <a:xfrm rot="8903269">
            <a:off x="-83157" y="163265"/>
            <a:ext cx="1467960" cy="1050163"/>
            <a:chOff x="1202177" y="4613417"/>
            <a:chExt cx="528376" cy="377938"/>
          </a:xfrm>
        </p:grpSpPr>
        <p:sp>
          <p:nvSpPr>
            <p:cNvPr id="56" name="Google Shape;56;p2"/>
            <p:cNvSpPr/>
            <p:nvPr/>
          </p:nvSpPr>
          <p:spPr>
            <a:xfrm>
              <a:off x="1564214" y="4671691"/>
              <a:ext cx="166339" cy="48340"/>
            </a:xfrm>
            <a:custGeom>
              <a:avLst/>
              <a:gdLst/>
              <a:ahLst/>
              <a:cxnLst/>
              <a:rect l="l" t="t" r="r" b="b"/>
              <a:pathLst>
                <a:path w="1507" h="438" extrusionOk="0">
                  <a:moveTo>
                    <a:pt x="1409" y="1"/>
                  </a:moveTo>
                  <a:lnTo>
                    <a:pt x="73" y="316"/>
                  </a:lnTo>
                  <a:cubicBezTo>
                    <a:pt x="25" y="316"/>
                    <a:pt x="0" y="341"/>
                    <a:pt x="25" y="389"/>
                  </a:cubicBezTo>
                  <a:cubicBezTo>
                    <a:pt x="25" y="414"/>
                    <a:pt x="49" y="438"/>
                    <a:pt x="73" y="438"/>
                  </a:cubicBezTo>
                  <a:lnTo>
                    <a:pt x="98" y="438"/>
                  </a:lnTo>
                  <a:lnTo>
                    <a:pt x="1434" y="122"/>
                  </a:lnTo>
                  <a:cubicBezTo>
                    <a:pt x="1506" y="122"/>
                    <a:pt x="1482" y="1"/>
                    <a:pt x="14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1602846" y="4613417"/>
              <a:ext cx="60708" cy="176363"/>
            </a:xfrm>
            <a:custGeom>
              <a:avLst/>
              <a:gdLst/>
              <a:ahLst/>
              <a:cxnLst/>
              <a:rect l="l" t="t" r="r" b="b"/>
              <a:pathLst>
                <a:path w="550" h="1598" extrusionOk="0">
                  <a:moveTo>
                    <a:pt x="77" y="0"/>
                  </a:moveTo>
                  <a:cubicBezTo>
                    <a:pt x="39" y="0"/>
                    <a:pt x="0" y="32"/>
                    <a:pt x="15" y="91"/>
                  </a:cubicBezTo>
                  <a:lnTo>
                    <a:pt x="403" y="1573"/>
                  </a:lnTo>
                  <a:cubicBezTo>
                    <a:pt x="428" y="1597"/>
                    <a:pt x="452" y="1597"/>
                    <a:pt x="476" y="1597"/>
                  </a:cubicBezTo>
                  <a:lnTo>
                    <a:pt x="501" y="1597"/>
                  </a:lnTo>
                  <a:cubicBezTo>
                    <a:pt x="525" y="1597"/>
                    <a:pt x="549" y="1549"/>
                    <a:pt x="525" y="1525"/>
                  </a:cubicBezTo>
                  <a:lnTo>
                    <a:pt x="136" y="43"/>
                  </a:lnTo>
                  <a:cubicBezTo>
                    <a:pt x="127" y="14"/>
                    <a:pt x="102" y="0"/>
                    <a:pt x="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1582978" y="4629421"/>
              <a:ext cx="104638" cy="138950"/>
            </a:xfrm>
            <a:custGeom>
              <a:avLst/>
              <a:gdLst/>
              <a:ahLst/>
              <a:cxnLst/>
              <a:rect l="l" t="t" r="r" b="b"/>
              <a:pathLst>
                <a:path w="948" h="1259" extrusionOk="0">
                  <a:moveTo>
                    <a:pt x="875" y="1"/>
                  </a:moveTo>
                  <a:cubicBezTo>
                    <a:pt x="857" y="1"/>
                    <a:pt x="838" y="7"/>
                    <a:pt x="826" y="19"/>
                  </a:cubicBezTo>
                  <a:lnTo>
                    <a:pt x="25" y="1161"/>
                  </a:lnTo>
                  <a:cubicBezTo>
                    <a:pt x="0" y="1185"/>
                    <a:pt x="0" y="1234"/>
                    <a:pt x="49" y="1258"/>
                  </a:cubicBezTo>
                  <a:lnTo>
                    <a:pt x="122" y="1258"/>
                  </a:lnTo>
                  <a:lnTo>
                    <a:pt x="924" y="92"/>
                  </a:lnTo>
                  <a:cubicBezTo>
                    <a:pt x="948" y="68"/>
                    <a:pt x="948" y="19"/>
                    <a:pt x="924" y="19"/>
                  </a:cubicBezTo>
                  <a:cubicBezTo>
                    <a:pt x="911" y="7"/>
                    <a:pt x="893" y="1"/>
                    <a:pt x="8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1548982" y="4644430"/>
              <a:ext cx="160158" cy="102419"/>
            </a:xfrm>
            <a:custGeom>
              <a:avLst/>
              <a:gdLst/>
              <a:ahLst/>
              <a:cxnLst/>
              <a:rect l="l" t="t" r="r" b="b"/>
              <a:pathLst>
                <a:path w="1451" h="928" extrusionOk="0">
                  <a:moveTo>
                    <a:pt x="115" y="1"/>
                  </a:moveTo>
                  <a:cubicBezTo>
                    <a:pt x="51" y="1"/>
                    <a:pt x="0" y="83"/>
                    <a:pt x="65" y="126"/>
                  </a:cubicBezTo>
                  <a:lnTo>
                    <a:pt x="1329" y="928"/>
                  </a:lnTo>
                  <a:lnTo>
                    <a:pt x="1377" y="928"/>
                  </a:lnTo>
                  <a:cubicBezTo>
                    <a:pt x="1426" y="928"/>
                    <a:pt x="1450" y="831"/>
                    <a:pt x="1402" y="806"/>
                  </a:cubicBezTo>
                  <a:lnTo>
                    <a:pt x="138" y="5"/>
                  </a:lnTo>
                  <a:cubicBezTo>
                    <a:pt x="130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1202177" y="4673346"/>
              <a:ext cx="177156" cy="151310"/>
            </a:xfrm>
            <a:custGeom>
              <a:avLst/>
              <a:gdLst/>
              <a:ahLst/>
              <a:cxnLst/>
              <a:rect l="l" t="t" r="r" b="b"/>
              <a:pathLst>
                <a:path w="1605" h="1371" extrusionOk="0">
                  <a:moveTo>
                    <a:pt x="924" y="131"/>
                  </a:moveTo>
                  <a:cubicBezTo>
                    <a:pt x="1216" y="131"/>
                    <a:pt x="1458" y="374"/>
                    <a:pt x="1483" y="690"/>
                  </a:cubicBezTo>
                  <a:cubicBezTo>
                    <a:pt x="1483" y="1019"/>
                    <a:pt x="1204" y="1248"/>
                    <a:pt x="911" y="1248"/>
                  </a:cubicBezTo>
                  <a:cubicBezTo>
                    <a:pt x="771" y="1248"/>
                    <a:pt x="629" y="1196"/>
                    <a:pt x="511" y="1079"/>
                  </a:cubicBezTo>
                  <a:cubicBezTo>
                    <a:pt x="171" y="739"/>
                    <a:pt x="414" y="131"/>
                    <a:pt x="924" y="131"/>
                  </a:cubicBezTo>
                  <a:close/>
                  <a:moveTo>
                    <a:pt x="907" y="1"/>
                  </a:moveTo>
                  <a:cubicBezTo>
                    <a:pt x="740" y="1"/>
                    <a:pt x="571" y="63"/>
                    <a:pt x="438" y="204"/>
                  </a:cubicBezTo>
                  <a:cubicBezTo>
                    <a:pt x="1" y="641"/>
                    <a:pt x="317" y="1370"/>
                    <a:pt x="924" y="1370"/>
                  </a:cubicBezTo>
                  <a:cubicBezTo>
                    <a:pt x="1288" y="1370"/>
                    <a:pt x="1604" y="1079"/>
                    <a:pt x="1604" y="690"/>
                  </a:cubicBezTo>
                  <a:cubicBezTo>
                    <a:pt x="1604" y="278"/>
                    <a:pt x="1258" y="1"/>
                    <a:pt x="9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1419143" y="4894566"/>
              <a:ext cx="115344" cy="96790"/>
            </a:xfrm>
            <a:custGeom>
              <a:avLst/>
              <a:gdLst/>
              <a:ahLst/>
              <a:cxnLst/>
              <a:rect l="l" t="t" r="r" b="b"/>
              <a:pathLst>
                <a:path w="1045" h="877" extrusionOk="0">
                  <a:moveTo>
                    <a:pt x="583" y="124"/>
                  </a:moveTo>
                  <a:cubicBezTo>
                    <a:pt x="753" y="124"/>
                    <a:pt x="899" y="269"/>
                    <a:pt x="899" y="439"/>
                  </a:cubicBezTo>
                  <a:cubicBezTo>
                    <a:pt x="899" y="622"/>
                    <a:pt x="741" y="747"/>
                    <a:pt x="587" y="747"/>
                  </a:cubicBezTo>
                  <a:cubicBezTo>
                    <a:pt x="515" y="747"/>
                    <a:pt x="443" y="720"/>
                    <a:pt x="389" y="658"/>
                  </a:cubicBezTo>
                  <a:cubicBezTo>
                    <a:pt x="195" y="464"/>
                    <a:pt x="316" y="124"/>
                    <a:pt x="583" y="124"/>
                  </a:cubicBezTo>
                  <a:close/>
                  <a:moveTo>
                    <a:pt x="584" y="0"/>
                  </a:moveTo>
                  <a:cubicBezTo>
                    <a:pt x="473" y="0"/>
                    <a:pt x="361" y="38"/>
                    <a:pt x="268" y="124"/>
                  </a:cubicBezTo>
                  <a:cubicBezTo>
                    <a:pt x="0" y="415"/>
                    <a:pt x="195" y="877"/>
                    <a:pt x="583" y="877"/>
                  </a:cubicBezTo>
                  <a:cubicBezTo>
                    <a:pt x="826" y="877"/>
                    <a:pt x="1021" y="682"/>
                    <a:pt x="1045" y="439"/>
                  </a:cubicBezTo>
                  <a:cubicBezTo>
                    <a:pt x="1045" y="175"/>
                    <a:pt x="820" y="0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" name="Google Shape;62;p2"/>
          <p:cNvGrpSpPr/>
          <p:nvPr/>
        </p:nvGrpSpPr>
        <p:grpSpPr>
          <a:xfrm>
            <a:off x="10043124" y="1685861"/>
            <a:ext cx="3367777" cy="2147740"/>
            <a:chOff x="7239867" y="1514545"/>
            <a:chExt cx="2525833" cy="1610805"/>
          </a:xfrm>
        </p:grpSpPr>
        <p:grpSp>
          <p:nvGrpSpPr>
            <p:cNvPr id="63" name="Google Shape;63;p2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64" name="Google Shape;64;p2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65" name="Google Shape;65;p2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" name="Google Shape;66;p2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" name="Google Shape;67;p2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" name="Google Shape;68;p2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" name="Google Shape;69;p2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" name="Google Shape;70;p2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71" name="Google Shape;71;p2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3" name="Google Shape;73;p2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" name="Google Shape;74;p2"/>
          <p:cNvSpPr/>
          <p:nvPr/>
        </p:nvSpPr>
        <p:spPr>
          <a:xfrm>
            <a:off x="-65700" y="6431401"/>
            <a:ext cx="2138592" cy="492032"/>
          </a:xfrm>
          <a:custGeom>
            <a:avLst/>
            <a:gdLst/>
            <a:ahLst/>
            <a:cxnLst/>
            <a:rect l="l" t="t" r="r" b="b"/>
            <a:pathLst>
              <a:path w="7289" h="1677" extrusionOk="0">
                <a:moveTo>
                  <a:pt x="2819" y="1"/>
                </a:moveTo>
                <a:lnTo>
                  <a:pt x="2114" y="1191"/>
                </a:lnTo>
                <a:lnTo>
                  <a:pt x="1604" y="268"/>
                </a:lnTo>
                <a:lnTo>
                  <a:pt x="1118" y="1361"/>
                </a:lnTo>
                <a:lnTo>
                  <a:pt x="584" y="754"/>
                </a:lnTo>
                <a:lnTo>
                  <a:pt x="1" y="1677"/>
                </a:lnTo>
                <a:lnTo>
                  <a:pt x="7289" y="1677"/>
                </a:lnTo>
                <a:lnTo>
                  <a:pt x="6657" y="559"/>
                </a:lnTo>
                <a:lnTo>
                  <a:pt x="6001" y="1191"/>
                </a:lnTo>
                <a:lnTo>
                  <a:pt x="5394" y="268"/>
                </a:lnTo>
                <a:lnTo>
                  <a:pt x="4738" y="1191"/>
                </a:lnTo>
                <a:lnTo>
                  <a:pt x="4252" y="1"/>
                </a:lnTo>
                <a:lnTo>
                  <a:pt x="3353" y="1118"/>
                </a:lnTo>
                <a:lnTo>
                  <a:pt x="281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2"/>
          <p:cNvSpPr/>
          <p:nvPr/>
        </p:nvSpPr>
        <p:spPr>
          <a:xfrm>
            <a:off x="2008236" y="6614303"/>
            <a:ext cx="1421248" cy="309132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2"/>
          <p:cNvSpPr/>
          <p:nvPr/>
        </p:nvSpPr>
        <p:spPr>
          <a:xfrm>
            <a:off x="8005239" y="6458275"/>
            <a:ext cx="2138603" cy="46516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2"/>
          <p:cNvSpPr/>
          <p:nvPr/>
        </p:nvSpPr>
        <p:spPr>
          <a:xfrm>
            <a:off x="10043135" y="6431401"/>
            <a:ext cx="2262260" cy="492033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2"/>
          <p:cNvSpPr/>
          <p:nvPr/>
        </p:nvSpPr>
        <p:spPr>
          <a:xfrm>
            <a:off x="4194215" y="6458275"/>
            <a:ext cx="2138603" cy="46516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2"/>
          <p:cNvSpPr/>
          <p:nvPr/>
        </p:nvSpPr>
        <p:spPr>
          <a:xfrm>
            <a:off x="6226152" y="6515214"/>
            <a:ext cx="1876864" cy="408217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2"/>
          <p:cNvSpPr/>
          <p:nvPr/>
        </p:nvSpPr>
        <p:spPr>
          <a:xfrm>
            <a:off x="3157673" y="6614303"/>
            <a:ext cx="1421248" cy="309132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7871618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5"/>
          <p:cNvSpPr txBox="1">
            <a:spLocks noGrp="1"/>
          </p:cNvSpPr>
          <p:nvPr>
            <p:ph type="subTitle" idx="1"/>
          </p:nvPr>
        </p:nvSpPr>
        <p:spPr>
          <a:xfrm>
            <a:off x="1163733" y="5205067"/>
            <a:ext cx="3534800" cy="11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155" name="Google Shape;155;p5"/>
          <p:cNvSpPr txBox="1">
            <a:spLocks noGrp="1"/>
          </p:cNvSpPr>
          <p:nvPr>
            <p:ph type="subTitle" idx="2"/>
          </p:nvPr>
        </p:nvSpPr>
        <p:spPr>
          <a:xfrm>
            <a:off x="7493467" y="5205067"/>
            <a:ext cx="3534800" cy="11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grpSp>
        <p:nvGrpSpPr>
          <p:cNvPr id="156" name="Google Shape;156;p5"/>
          <p:cNvGrpSpPr/>
          <p:nvPr/>
        </p:nvGrpSpPr>
        <p:grpSpPr>
          <a:xfrm flipH="1">
            <a:off x="9237274" y="6"/>
            <a:ext cx="2680077" cy="1709172"/>
            <a:chOff x="7239867" y="1514545"/>
            <a:chExt cx="2525833" cy="1610805"/>
          </a:xfrm>
        </p:grpSpPr>
        <p:grpSp>
          <p:nvGrpSpPr>
            <p:cNvPr id="157" name="Google Shape;157;p5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158" name="Google Shape;158;p5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159" name="Google Shape;159;p5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" name="Google Shape;160;p5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1" name="Google Shape;161;p5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2" name="Google Shape;162;p5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3" name="Google Shape;163;p5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4" name="Google Shape;164;p5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65" name="Google Shape;165;p5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66;p5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7" name="Google Shape;167;p5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8" name="Google Shape;168;p5"/>
          <p:cNvGrpSpPr/>
          <p:nvPr/>
        </p:nvGrpSpPr>
        <p:grpSpPr>
          <a:xfrm rot="2398771">
            <a:off x="-171426" y="6019388"/>
            <a:ext cx="1354807" cy="809632"/>
            <a:chOff x="1202177" y="4613417"/>
            <a:chExt cx="528376" cy="315757"/>
          </a:xfrm>
        </p:grpSpPr>
        <p:sp>
          <p:nvSpPr>
            <p:cNvPr id="169" name="Google Shape;169;p5"/>
            <p:cNvSpPr/>
            <p:nvPr/>
          </p:nvSpPr>
          <p:spPr>
            <a:xfrm>
              <a:off x="1564214" y="4671691"/>
              <a:ext cx="166339" cy="48340"/>
            </a:xfrm>
            <a:custGeom>
              <a:avLst/>
              <a:gdLst/>
              <a:ahLst/>
              <a:cxnLst/>
              <a:rect l="l" t="t" r="r" b="b"/>
              <a:pathLst>
                <a:path w="1507" h="438" extrusionOk="0">
                  <a:moveTo>
                    <a:pt x="1409" y="1"/>
                  </a:moveTo>
                  <a:lnTo>
                    <a:pt x="73" y="316"/>
                  </a:lnTo>
                  <a:cubicBezTo>
                    <a:pt x="25" y="316"/>
                    <a:pt x="0" y="341"/>
                    <a:pt x="25" y="389"/>
                  </a:cubicBezTo>
                  <a:cubicBezTo>
                    <a:pt x="25" y="414"/>
                    <a:pt x="49" y="438"/>
                    <a:pt x="73" y="438"/>
                  </a:cubicBezTo>
                  <a:lnTo>
                    <a:pt x="98" y="438"/>
                  </a:lnTo>
                  <a:lnTo>
                    <a:pt x="1434" y="122"/>
                  </a:lnTo>
                  <a:cubicBezTo>
                    <a:pt x="1506" y="122"/>
                    <a:pt x="1482" y="1"/>
                    <a:pt x="1409" y="1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5"/>
            <p:cNvSpPr/>
            <p:nvPr/>
          </p:nvSpPr>
          <p:spPr>
            <a:xfrm>
              <a:off x="1602846" y="4613417"/>
              <a:ext cx="60708" cy="176363"/>
            </a:xfrm>
            <a:custGeom>
              <a:avLst/>
              <a:gdLst/>
              <a:ahLst/>
              <a:cxnLst/>
              <a:rect l="l" t="t" r="r" b="b"/>
              <a:pathLst>
                <a:path w="550" h="1598" extrusionOk="0">
                  <a:moveTo>
                    <a:pt x="77" y="0"/>
                  </a:moveTo>
                  <a:cubicBezTo>
                    <a:pt x="39" y="0"/>
                    <a:pt x="0" y="32"/>
                    <a:pt x="15" y="91"/>
                  </a:cubicBezTo>
                  <a:lnTo>
                    <a:pt x="403" y="1573"/>
                  </a:lnTo>
                  <a:cubicBezTo>
                    <a:pt x="428" y="1597"/>
                    <a:pt x="452" y="1597"/>
                    <a:pt x="476" y="1597"/>
                  </a:cubicBezTo>
                  <a:lnTo>
                    <a:pt x="501" y="1597"/>
                  </a:lnTo>
                  <a:cubicBezTo>
                    <a:pt x="525" y="1597"/>
                    <a:pt x="549" y="1549"/>
                    <a:pt x="525" y="1525"/>
                  </a:cubicBezTo>
                  <a:lnTo>
                    <a:pt x="136" y="43"/>
                  </a:lnTo>
                  <a:cubicBezTo>
                    <a:pt x="127" y="14"/>
                    <a:pt x="102" y="0"/>
                    <a:pt x="77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5"/>
            <p:cNvSpPr/>
            <p:nvPr/>
          </p:nvSpPr>
          <p:spPr>
            <a:xfrm>
              <a:off x="1582978" y="4629421"/>
              <a:ext cx="104638" cy="138950"/>
            </a:xfrm>
            <a:custGeom>
              <a:avLst/>
              <a:gdLst/>
              <a:ahLst/>
              <a:cxnLst/>
              <a:rect l="l" t="t" r="r" b="b"/>
              <a:pathLst>
                <a:path w="948" h="1259" extrusionOk="0">
                  <a:moveTo>
                    <a:pt x="875" y="1"/>
                  </a:moveTo>
                  <a:cubicBezTo>
                    <a:pt x="857" y="1"/>
                    <a:pt x="838" y="7"/>
                    <a:pt x="826" y="19"/>
                  </a:cubicBezTo>
                  <a:lnTo>
                    <a:pt x="25" y="1161"/>
                  </a:lnTo>
                  <a:cubicBezTo>
                    <a:pt x="0" y="1185"/>
                    <a:pt x="0" y="1234"/>
                    <a:pt x="49" y="1258"/>
                  </a:cubicBezTo>
                  <a:lnTo>
                    <a:pt x="122" y="1258"/>
                  </a:lnTo>
                  <a:lnTo>
                    <a:pt x="924" y="92"/>
                  </a:lnTo>
                  <a:cubicBezTo>
                    <a:pt x="948" y="68"/>
                    <a:pt x="948" y="19"/>
                    <a:pt x="924" y="19"/>
                  </a:cubicBezTo>
                  <a:cubicBezTo>
                    <a:pt x="911" y="7"/>
                    <a:pt x="893" y="1"/>
                    <a:pt x="875" y="1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5"/>
            <p:cNvSpPr/>
            <p:nvPr/>
          </p:nvSpPr>
          <p:spPr>
            <a:xfrm>
              <a:off x="1548982" y="4644430"/>
              <a:ext cx="160158" cy="102419"/>
            </a:xfrm>
            <a:custGeom>
              <a:avLst/>
              <a:gdLst/>
              <a:ahLst/>
              <a:cxnLst/>
              <a:rect l="l" t="t" r="r" b="b"/>
              <a:pathLst>
                <a:path w="1451" h="928" extrusionOk="0">
                  <a:moveTo>
                    <a:pt x="115" y="1"/>
                  </a:moveTo>
                  <a:cubicBezTo>
                    <a:pt x="51" y="1"/>
                    <a:pt x="0" y="83"/>
                    <a:pt x="65" y="126"/>
                  </a:cubicBezTo>
                  <a:lnTo>
                    <a:pt x="1329" y="928"/>
                  </a:lnTo>
                  <a:lnTo>
                    <a:pt x="1377" y="928"/>
                  </a:lnTo>
                  <a:cubicBezTo>
                    <a:pt x="1426" y="928"/>
                    <a:pt x="1450" y="831"/>
                    <a:pt x="1402" y="806"/>
                  </a:cubicBezTo>
                  <a:lnTo>
                    <a:pt x="138" y="5"/>
                  </a:lnTo>
                  <a:cubicBezTo>
                    <a:pt x="130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5"/>
            <p:cNvSpPr/>
            <p:nvPr/>
          </p:nvSpPr>
          <p:spPr>
            <a:xfrm>
              <a:off x="1202177" y="4673346"/>
              <a:ext cx="177156" cy="151310"/>
            </a:xfrm>
            <a:custGeom>
              <a:avLst/>
              <a:gdLst/>
              <a:ahLst/>
              <a:cxnLst/>
              <a:rect l="l" t="t" r="r" b="b"/>
              <a:pathLst>
                <a:path w="1605" h="1371" extrusionOk="0">
                  <a:moveTo>
                    <a:pt x="924" y="131"/>
                  </a:moveTo>
                  <a:cubicBezTo>
                    <a:pt x="1216" y="131"/>
                    <a:pt x="1458" y="374"/>
                    <a:pt x="1483" y="690"/>
                  </a:cubicBezTo>
                  <a:cubicBezTo>
                    <a:pt x="1483" y="1019"/>
                    <a:pt x="1204" y="1248"/>
                    <a:pt x="911" y="1248"/>
                  </a:cubicBezTo>
                  <a:cubicBezTo>
                    <a:pt x="771" y="1248"/>
                    <a:pt x="629" y="1196"/>
                    <a:pt x="511" y="1079"/>
                  </a:cubicBezTo>
                  <a:cubicBezTo>
                    <a:pt x="171" y="739"/>
                    <a:pt x="414" y="131"/>
                    <a:pt x="924" y="131"/>
                  </a:cubicBezTo>
                  <a:close/>
                  <a:moveTo>
                    <a:pt x="907" y="1"/>
                  </a:moveTo>
                  <a:cubicBezTo>
                    <a:pt x="740" y="1"/>
                    <a:pt x="571" y="63"/>
                    <a:pt x="438" y="204"/>
                  </a:cubicBezTo>
                  <a:cubicBezTo>
                    <a:pt x="1" y="641"/>
                    <a:pt x="317" y="1370"/>
                    <a:pt x="924" y="1370"/>
                  </a:cubicBezTo>
                  <a:cubicBezTo>
                    <a:pt x="1288" y="1370"/>
                    <a:pt x="1604" y="1079"/>
                    <a:pt x="1604" y="690"/>
                  </a:cubicBezTo>
                  <a:cubicBezTo>
                    <a:pt x="1604" y="278"/>
                    <a:pt x="1258" y="1"/>
                    <a:pt x="907" y="1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5"/>
            <p:cNvSpPr/>
            <p:nvPr/>
          </p:nvSpPr>
          <p:spPr>
            <a:xfrm>
              <a:off x="1389928" y="4832385"/>
              <a:ext cx="115344" cy="96790"/>
            </a:xfrm>
            <a:custGeom>
              <a:avLst/>
              <a:gdLst/>
              <a:ahLst/>
              <a:cxnLst/>
              <a:rect l="l" t="t" r="r" b="b"/>
              <a:pathLst>
                <a:path w="1045" h="877" extrusionOk="0">
                  <a:moveTo>
                    <a:pt x="583" y="124"/>
                  </a:moveTo>
                  <a:cubicBezTo>
                    <a:pt x="753" y="124"/>
                    <a:pt x="899" y="269"/>
                    <a:pt x="899" y="439"/>
                  </a:cubicBezTo>
                  <a:cubicBezTo>
                    <a:pt x="899" y="622"/>
                    <a:pt x="741" y="747"/>
                    <a:pt x="587" y="747"/>
                  </a:cubicBezTo>
                  <a:cubicBezTo>
                    <a:pt x="515" y="747"/>
                    <a:pt x="443" y="720"/>
                    <a:pt x="389" y="658"/>
                  </a:cubicBezTo>
                  <a:cubicBezTo>
                    <a:pt x="195" y="464"/>
                    <a:pt x="316" y="124"/>
                    <a:pt x="583" y="124"/>
                  </a:cubicBezTo>
                  <a:close/>
                  <a:moveTo>
                    <a:pt x="584" y="0"/>
                  </a:moveTo>
                  <a:cubicBezTo>
                    <a:pt x="473" y="0"/>
                    <a:pt x="361" y="38"/>
                    <a:pt x="268" y="124"/>
                  </a:cubicBezTo>
                  <a:cubicBezTo>
                    <a:pt x="0" y="415"/>
                    <a:pt x="195" y="877"/>
                    <a:pt x="583" y="877"/>
                  </a:cubicBezTo>
                  <a:cubicBezTo>
                    <a:pt x="826" y="877"/>
                    <a:pt x="1021" y="682"/>
                    <a:pt x="1045" y="439"/>
                  </a:cubicBezTo>
                  <a:cubicBezTo>
                    <a:pt x="1045" y="175"/>
                    <a:pt x="820" y="0"/>
                    <a:pt x="584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5" name="Google Shape;175;p5"/>
          <p:cNvGrpSpPr/>
          <p:nvPr/>
        </p:nvGrpSpPr>
        <p:grpSpPr>
          <a:xfrm flipH="1">
            <a:off x="249322" y="211241"/>
            <a:ext cx="660725" cy="625684"/>
            <a:chOff x="2736573" y="4286656"/>
            <a:chExt cx="316076" cy="299294"/>
          </a:xfrm>
        </p:grpSpPr>
        <p:sp>
          <p:nvSpPr>
            <p:cNvPr id="176" name="Google Shape;176;p5"/>
            <p:cNvSpPr/>
            <p:nvPr/>
          </p:nvSpPr>
          <p:spPr>
            <a:xfrm>
              <a:off x="2867907" y="4291145"/>
              <a:ext cx="173578" cy="177388"/>
            </a:xfrm>
            <a:custGeom>
              <a:avLst/>
              <a:gdLst/>
              <a:ahLst/>
              <a:cxnLst/>
              <a:rect l="l" t="t" r="r" b="b"/>
              <a:pathLst>
                <a:path w="1508" h="1541" extrusionOk="0">
                  <a:moveTo>
                    <a:pt x="900" y="132"/>
                  </a:moveTo>
                  <a:lnTo>
                    <a:pt x="900" y="132"/>
                  </a:lnTo>
                  <a:cubicBezTo>
                    <a:pt x="778" y="472"/>
                    <a:pt x="608" y="812"/>
                    <a:pt x="390" y="1103"/>
                  </a:cubicBezTo>
                  <a:cubicBezTo>
                    <a:pt x="365" y="1128"/>
                    <a:pt x="365" y="1152"/>
                    <a:pt x="390" y="1176"/>
                  </a:cubicBezTo>
                  <a:cubicBezTo>
                    <a:pt x="402" y="1188"/>
                    <a:pt x="420" y="1194"/>
                    <a:pt x="435" y="1194"/>
                  </a:cubicBezTo>
                  <a:cubicBezTo>
                    <a:pt x="450" y="1194"/>
                    <a:pt x="463" y="1188"/>
                    <a:pt x="463" y="1176"/>
                  </a:cubicBezTo>
                  <a:cubicBezTo>
                    <a:pt x="705" y="1006"/>
                    <a:pt x="973" y="885"/>
                    <a:pt x="1264" y="812"/>
                  </a:cubicBezTo>
                  <a:cubicBezTo>
                    <a:pt x="1337" y="812"/>
                    <a:pt x="1361" y="860"/>
                    <a:pt x="1361" y="860"/>
                  </a:cubicBezTo>
                  <a:cubicBezTo>
                    <a:pt x="1361" y="860"/>
                    <a:pt x="1361" y="885"/>
                    <a:pt x="1361" y="885"/>
                  </a:cubicBezTo>
                  <a:cubicBezTo>
                    <a:pt x="1313" y="1030"/>
                    <a:pt x="875" y="1273"/>
                    <a:pt x="584" y="1395"/>
                  </a:cubicBezTo>
                  <a:lnTo>
                    <a:pt x="147" y="1055"/>
                  </a:lnTo>
                  <a:cubicBezTo>
                    <a:pt x="365" y="666"/>
                    <a:pt x="730" y="156"/>
                    <a:pt x="900" y="132"/>
                  </a:cubicBezTo>
                  <a:close/>
                  <a:moveTo>
                    <a:pt x="958" y="1"/>
                  </a:moveTo>
                  <a:cubicBezTo>
                    <a:pt x="948" y="1"/>
                    <a:pt x="937" y="4"/>
                    <a:pt x="924" y="10"/>
                  </a:cubicBezTo>
                  <a:cubicBezTo>
                    <a:pt x="608" y="10"/>
                    <a:pt x="122" y="860"/>
                    <a:pt x="25" y="1055"/>
                  </a:cubicBezTo>
                  <a:cubicBezTo>
                    <a:pt x="1" y="1079"/>
                    <a:pt x="1" y="1103"/>
                    <a:pt x="25" y="1128"/>
                  </a:cubicBezTo>
                  <a:lnTo>
                    <a:pt x="511" y="1516"/>
                  </a:lnTo>
                  <a:cubicBezTo>
                    <a:pt x="535" y="1516"/>
                    <a:pt x="535" y="1516"/>
                    <a:pt x="560" y="1540"/>
                  </a:cubicBezTo>
                  <a:lnTo>
                    <a:pt x="608" y="1540"/>
                  </a:lnTo>
                  <a:cubicBezTo>
                    <a:pt x="730" y="1468"/>
                    <a:pt x="1410" y="1200"/>
                    <a:pt x="1483" y="933"/>
                  </a:cubicBezTo>
                  <a:cubicBezTo>
                    <a:pt x="1507" y="885"/>
                    <a:pt x="1507" y="836"/>
                    <a:pt x="1483" y="787"/>
                  </a:cubicBezTo>
                  <a:cubicBezTo>
                    <a:pt x="1434" y="715"/>
                    <a:pt x="1361" y="690"/>
                    <a:pt x="1264" y="690"/>
                  </a:cubicBezTo>
                  <a:cubicBezTo>
                    <a:pt x="1046" y="715"/>
                    <a:pt x="851" y="787"/>
                    <a:pt x="657" y="909"/>
                  </a:cubicBezTo>
                  <a:cubicBezTo>
                    <a:pt x="851" y="617"/>
                    <a:pt x="1094" y="204"/>
                    <a:pt x="1021" y="59"/>
                  </a:cubicBezTo>
                  <a:cubicBezTo>
                    <a:pt x="1003" y="23"/>
                    <a:pt x="9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5"/>
            <p:cNvSpPr/>
            <p:nvPr/>
          </p:nvSpPr>
          <p:spPr>
            <a:xfrm>
              <a:off x="2775708" y="4407871"/>
              <a:ext cx="166672" cy="178079"/>
            </a:xfrm>
            <a:custGeom>
              <a:avLst/>
              <a:gdLst/>
              <a:ahLst/>
              <a:cxnLst/>
              <a:rect l="l" t="t" r="r" b="b"/>
              <a:pathLst>
                <a:path w="1448" h="1547" extrusionOk="0">
                  <a:moveTo>
                    <a:pt x="876" y="0"/>
                  </a:moveTo>
                  <a:cubicBezTo>
                    <a:pt x="862" y="0"/>
                    <a:pt x="846" y="6"/>
                    <a:pt x="826" y="16"/>
                  </a:cubicBezTo>
                  <a:cubicBezTo>
                    <a:pt x="802" y="41"/>
                    <a:pt x="73" y="551"/>
                    <a:pt x="25" y="1061"/>
                  </a:cubicBezTo>
                  <a:cubicBezTo>
                    <a:pt x="0" y="1207"/>
                    <a:pt x="73" y="1255"/>
                    <a:pt x="97" y="1255"/>
                  </a:cubicBezTo>
                  <a:cubicBezTo>
                    <a:pt x="104" y="1256"/>
                    <a:pt x="111" y="1257"/>
                    <a:pt x="118" y="1257"/>
                  </a:cubicBezTo>
                  <a:cubicBezTo>
                    <a:pt x="292" y="1257"/>
                    <a:pt x="593" y="978"/>
                    <a:pt x="826" y="745"/>
                  </a:cubicBezTo>
                  <a:lnTo>
                    <a:pt x="826" y="745"/>
                  </a:lnTo>
                  <a:cubicBezTo>
                    <a:pt x="705" y="964"/>
                    <a:pt x="681" y="1207"/>
                    <a:pt x="681" y="1450"/>
                  </a:cubicBezTo>
                  <a:cubicBezTo>
                    <a:pt x="705" y="1498"/>
                    <a:pt x="753" y="1547"/>
                    <a:pt x="826" y="1547"/>
                  </a:cubicBezTo>
                  <a:lnTo>
                    <a:pt x="851" y="1547"/>
                  </a:lnTo>
                  <a:cubicBezTo>
                    <a:pt x="1191" y="1547"/>
                    <a:pt x="1385" y="648"/>
                    <a:pt x="1434" y="478"/>
                  </a:cubicBezTo>
                  <a:cubicBezTo>
                    <a:pt x="1447" y="423"/>
                    <a:pt x="1415" y="392"/>
                    <a:pt x="1380" y="392"/>
                  </a:cubicBezTo>
                  <a:cubicBezTo>
                    <a:pt x="1352" y="392"/>
                    <a:pt x="1323" y="411"/>
                    <a:pt x="1312" y="454"/>
                  </a:cubicBezTo>
                  <a:cubicBezTo>
                    <a:pt x="1215" y="939"/>
                    <a:pt x="996" y="1425"/>
                    <a:pt x="851" y="1425"/>
                  </a:cubicBezTo>
                  <a:lnTo>
                    <a:pt x="826" y="1425"/>
                  </a:lnTo>
                  <a:cubicBezTo>
                    <a:pt x="753" y="1255"/>
                    <a:pt x="1069" y="551"/>
                    <a:pt x="1093" y="478"/>
                  </a:cubicBezTo>
                  <a:lnTo>
                    <a:pt x="1093" y="454"/>
                  </a:lnTo>
                  <a:cubicBezTo>
                    <a:pt x="1118" y="429"/>
                    <a:pt x="1093" y="405"/>
                    <a:pt x="1069" y="381"/>
                  </a:cubicBezTo>
                  <a:cubicBezTo>
                    <a:pt x="1057" y="369"/>
                    <a:pt x="1045" y="363"/>
                    <a:pt x="1033" y="363"/>
                  </a:cubicBezTo>
                  <a:cubicBezTo>
                    <a:pt x="1021" y="363"/>
                    <a:pt x="1008" y="369"/>
                    <a:pt x="996" y="381"/>
                  </a:cubicBezTo>
                  <a:cubicBezTo>
                    <a:pt x="759" y="642"/>
                    <a:pt x="267" y="1135"/>
                    <a:pt x="153" y="1135"/>
                  </a:cubicBezTo>
                  <a:cubicBezTo>
                    <a:pt x="151" y="1135"/>
                    <a:pt x="148" y="1134"/>
                    <a:pt x="146" y="1134"/>
                  </a:cubicBezTo>
                  <a:lnTo>
                    <a:pt x="146" y="1061"/>
                  </a:lnTo>
                  <a:cubicBezTo>
                    <a:pt x="195" y="624"/>
                    <a:pt x="899" y="114"/>
                    <a:pt x="899" y="114"/>
                  </a:cubicBezTo>
                  <a:cubicBezTo>
                    <a:pt x="948" y="89"/>
                    <a:pt x="948" y="65"/>
                    <a:pt x="923" y="41"/>
                  </a:cubicBezTo>
                  <a:cubicBezTo>
                    <a:pt x="909" y="12"/>
                    <a:pt x="895" y="0"/>
                    <a:pt x="8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5"/>
            <p:cNvSpPr/>
            <p:nvPr/>
          </p:nvSpPr>
          <p:spPr>
            <a:xfrm>
              <a:off x="2736573" y="4286656"/>
              <a:ext cx="137090" cy="122480"/>
            </a:xfrm>
            <a:custGeom>
              <a:avLst/>
              <a:gdLst/>
              <a:ahLst/>
              <a:cxnLst/>
              <a:rect l="l" t="t" r="r" b="b"/>
              <a:pathLst>
                <a:path w="1191" h="1064" extrusionOk="0">
                  <a:moveTo>
                    <a:pt x="923" y="0"/>
                  </a:moveTo>
                  <a:cubicBezTo>
                    <a:pt x="875" y="0"/>
                    <a:pt x="850" y="25"/>
                    <a:pt x="826" y="49"/>
                  </a:cubicBezTo>
                  <a:cubicBezTo>
                    <a:pt x="729" y="268"/>
                    <a:pt x="729" y="511"/>
                    <a:pt x="802" y="754"/>
                  </a:cubicBezTo>
                  <a:cubicBezTo>
                    <a:pt x="691" y="743"/>
                    <a:pt x="585" y="738"/>
                    <a:pt x="481" y="738"/>
                  </a:cubicBezTo>
                  <a:cubicBezTo>
                    <a:pt x="333" y="738"/>
                    <a:pt x="191" y="749"/>
                    <a:pt x="49" y="778"/>
                  </a:cubicBezTo>
                  <a:cubicBezTo>
                    <a:pt x="25" y="778"/>
                    <a:pt x="0" y="826"/>
                    <a:pt x="0" y="851"/>
                  </a:cubicBezTo>
                  <a:cubicBezTo>
                    <a:pt x="25" y="875"/>
                    <a:pt x="49" y="899"/>
                    <a:pt x="97" y="899"/>
                  </a:cubicBezTo>
                  <a:cubicBezTo>
                    <a:pt x="219" y="863"/>
                    <a:pt x="346" y="845"/>
                    <a:pt x="477" y="845"/>
                  </a:cubicBezTo>
                  <a:cubicBezTo>
                    <a:pt x="608" y="845"/>
                    <a:pt x="741" y="863"/>
                    <a:pt x="875" y="899"/>
                  </a:cubicBezTo>
                  <a:cubicBezTo>
                    <a:pt x="923" y="972"/>
                    <a:pt x="1021" y="1021"/>
                    <a:pt x="1093" y="1045"/>
                  </a:cubicBezTo>
                  <a:cubicBezTo>
                    <a:pt x="1106" y="1057"/>
                    <a:pt x="1118" y="1063"/>
                    <a:pt x="1130" y="1063"/>
                  </a:cubicBezTo>
                  <a:cubicBezTo>
                    <a:pt x="1142" y="1063"/>
                    <a:pt x="1154" y="1057"/>
                    <a:pt x="1166" y="1045"/>
                  </a:cubicBezTo>
                  <a:cubicBezTo>
                    <a:pt x="1191" y="1021"/>
                    <a:pt x="1191" y="996"/>
                    <a:pt x="1166" y="972"/>
                  </a:cubicBezTo>
                  <a:cubicBezTo>
                    <a:pt x="1118" y="899"/>
                    <a:pt x="1045" y="851"/>
                    <a:pt x="972" y="802"/>
                  </a:cubicBezTo>
                  <a:cubicBezTo>
                    <a:pt x="948" y="802"/>
                    <a:pt x="948" y="778"/>
                    <a:pt x="923" y="754"/>
                  </a:cubicBezTo>
                  <a:cubicBezTo>
                    <a:pt x="850" y="535"/>
                    <a:pt x="850" y="292"/>
                    <a:pt x="948" y="98"/>
                  </a:cubicBezTo>
                  <a:cubicBezTo>
                    <a:pt x="972" y="49"/>
                    <a:pt x="948" y="25"/>
                    <a:pt x="9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5"/>
            <p:cNvSpPr/>
            <p:nvPr/>
          </p:nvSpPr>
          <p:spPr>
            <a:xfrm>
              <a:off x="2921890" y="4453916"/>
              <a:ext cx="130759" cy="109702"/>
            </a:xfrm>
            <a:custGeom>
              <a:avLst/>
              <a:gdLst/>
              <a:ahLst/>
              <a:cxnLst/>
              <a:rect l="l" t="t" r="r" b="b"/>
              <a:pathLst>
                <a:path w="1136" h="953" extrusionOk="0">
                  <a:moveTo>
                    <a:pt x="110" y="0"/>
                  </a:moveTo>
                  <a:cubicBezTo>
                    <a:pt x="49" y="0"/>
                    <a:pt x="0" y="63"/>
                    <a:pt x="42" y="126"/>
                  </a:cubicBezTo>
                  <a:lnTo>
                    <a:pt x="1038" y="928"/>
                  </a:lnTo>
                  <a:cubicBezTo>
                    <a:pt x="1038" y="952"/>
                    <a:pt x="1062" y="952"/>
                    <a:pt x="1062" y="952"/>
                  </a:cubicBezTo>
                  <a:cubicBezTo>
                    <a:pt x="1087" y="952"/>
                    <a:pt x="1111" y="952"/>
                    <a:pt x="1111" y="928"/>
                  </a:cubicBezTo>
                  <a:cubicBezTo>
                    <a:pt x="1135" y="904"/>
                    <a:pt x="1135" y="855"/>
                    <a:pt x="1111" y="831"/>
                  </a:cubicBezTo>
                  <a:lnTo>
                    <a:pt x="139" y="5"/>
                  </a:lnTo>
                  <a:cubicBezTo>
                    <a:pt x="130" y="2"/>
                    <a:pt x="120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0" name="Google Shape;180;p5"/>
          <p:cNvGrpSpPr/>
          <p:nvPr/>
        </p:nvGrpSpPr>
        <p:grpSpPr>
          <a:xfrm rot="3680024">
            <a:off x="11231681" y="5990038"/>
            <a:ext cx="1015888" cy="728977"/>
            <a:chOff x="6102329" y="3283426"/>
            <a:chExt cx="654776" cy="469888"/>
          </a:xfrm>
        </p:grpSpPr>
        <p:sp>
          <p:nvSpPr>
            <p:cNvPr id="181" name="Google Shape;181;p5"/>
            <p:cNvSpPr/>
            <p:nvPr/>
          </p:nvSpPr>
          <p:spPr>
            <a:xfrm>
              <a:off x="6149906" y="3283426"/>
              <a:ext cx="607200" cy="327381"/>
            </a:xfrm>
            <a:custGeom>
              <a:avLst/>
              <a:gdLst/>
              <a:ahLst/>
              <a:cxnLst/>
              <a:rect l="l" t="t" r="r" b="b"/>
              <a:pathLst>
                <a:path w="2795" h="1507" extrusionOk="0">
                  <a:moveTo>
                    <a:pt x="2697" y="0"/>
                  </a:moveTo>
                  <a:cubicBezTo>
                    <a:pt x="2697" y="22"/>
                    <a:pt x="1520" y="1418"/>
                    <a:pt x="435" y="1418"/>
                  </a:cubicBezTo>
                  <a:cubicBezTo>
                    <a:pt x="312" y="1418"/>
                    <a:pt x="191" y="1400"/>
                    <a:pt x="73" y="1361"/>
                  </a:cubicBezTo>
                  <a:cubicBezTo>
                    <a:pt x="66" y="1354"/>
                    <a:pt x="59" y="1351"/>
                    <a:pt x="52" y="1351"/>
                  </a:cubicBezTo>
                  <a:cubicBezTo>
                    <a:pt x="35" y="1351"/>
                    <a:pt x="18" y="1368"/>
                    <a:pt x="1" y="1385"/>
                  </a:cubicBezTo>
                  <a:cubicBezTo>
                    <a:pt x="1" y="1409"/>
                    <a:pt x="1" y="1434"/>
                    <a:pt x="25" y="1434"/>
                  </a:cubicBezTo>
                  <a:cubicBezTo>
                    <a:pt x="171" y="1482"/>
                    <a:pt x="292" y="1507"/>
                    <a:pt x="414" y="1507"/>
                  </a:cubicBezTo>
                  <a:cubicBezTo>
                    <a:pt x="948" y="1458"/>
                    <a:pt x="1458" y="1239"/>
                    <a:pt x="1871" y="899"/>
                  </a:cubicBezTo>
                  <a:cubicBezTo>
                    <a:pt x="2187" y="656"/>
                    <a:pt x="2503" y="389"/>
                    <a:pt x="2770" y="73"/>
                  </a:cubicBezTo>
                  <a:cubicBezTo>
                    <a:pt x="2794" y="49"/>
                    <a:pt x="2794" y="25"/>
                    <a:pt x="27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5"/>
            <p:cNvSpPr/>
            <p:nvPr/>
          </p:nvSpPr>
          <p:spPr>
            <a:xfrm>
              <a:off x="6218555" y="3499796"/>
              <a:ext cx="179662" cy="211375"/>
            </a:xfrm>
            <a:custGeom>
              <a:avLst/>
              <a:gdLst/>
              <a:ahLst/>
              <a:cxnLst/>
              <a:rect l="l" t="t" r="r" b="b"/>
              <a:pathLst>
                <a:path w="827" h="973" extrusionOk="0">
                  <a:moveTo>
                    <a:pt x="73" y="0"/>
                  </a:moveTo>
                  <a:cubicBezTo>
                    <a:pt x="49" y="0"/>
                    <a:pt x="25" y="25"/>
                    <a:pt x="25" y="49"/>
                  </a:cubicBezTo>
                  <a:cubicBezTo>
                    <a:pt x="0" y="49"/>
                    <a:pt x="25" y="98"/>
                    <a:pt x="49" y="98"/>
                  </a:cubicBezTo>
                  <a:cubicBezTo>
                    <a:pt x="268" y="170"/>
                    <a:pt x="511" y="243"/>
                    <a:pt x="729" y="341"/>
                  </a:cubicBezTo>
                  <a:cubicBezTo>
                    <a:pt x="559" y="559"/>
                    <a:pt x="340" y="729"/>
                    <a:pt x="122" y="875"/>
                  </a:cubicBezTo>
                  <a:cubicBezTo>
                    <a:pt x="98" y="899"/>
                    <a:pt x="98" y="924"/>
                    <a:pt x="122" y="948"/>
                  </a:cubicBezTo>
                  <a:cubicBezTo>
                    <a:pt x="122" y="948"/>
                    <a:pt x="146" y="972"/>
                    <a:pt x="146" y="972"/>
                  </a:cubicBezTo>
                  <a:cubicBezTo>
                    <a:pt x="170" y="948"/>
                    <a:pt x="170" y="948"/>
                    <a:pt x="170" y="948"/>
                  </a:cubicBezTo>
                  <a:cubicBezTo>
                    <a:pt x="365" y="802"/>
                    <a:pt x="826" y="462"/>
                    <a:pt x="826" y="341"/>
                  </a:cubicBezTo>
                  <a:cubicBezTo>
                    <a:pt x="826" y="316"/>
                    <a:pt x="802" y="292"/>
                    <a:pt x="778" y="292"/>
                  </a:cubicBezTo>
                  <a:cubicBezTo>
                    <a:pt x="559" y="170"/>
                    <a:pt x="316" y="98"/>
                    <a:pt x="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5"/>
            <p:cNvSpPr/>
            <p:nvPr/>
          </p:nvSpPr>
          <p:spPr>
            <a:xfrm>
              <a:off x="6367367" y="3409207"/>
              <a:ext cx="204862" cy="249174"/>
            </a:xfrm>
            <a:custGeom>
              <a:avLst/>
              <a:gdLst/>
              <a:ahLst/>
              <a:cxnLst/>
              <a:rect l="l" t="t" r="r" b="b"/>
              <a:pathLst>
                <a:path w="943" h="1147" extrusionOk="0">
                  <a:moveTo>
                    <a:pt x="53" y="1"/>
                  </a:moveTo>
                  <a:cubicBezTo>
                    <a:pt x="15" y="1"/>
                    <a:pt x="1" y="77"/>
                    <a:pt x="44" y="77"/>
                  </a:cubicBezTo>
                  <a:cubicBezTo>
                    <a:pt x="287" y="150"/>
                    <a:pt x="530" y="272"/>
                    <a:pt x="749" y="393"/>
                  </a:cubicBezTo>
                  <a:cubicBezTo>
                    <a:pt x="797" y="417"/>
                    <a:pt x="651" y="758"/>
                    <a:pt x="457" y="1073"/>
                  </a:cubicBezTo>
                  <a:cubicBezTo>
                    <a:pt x="433" y="1098"/>
                    <a:pt x="433" y="1122"/>
                    <a:pt x="457" y="1146"/>
                  </a:cubicBezTo>
                  <a:lnTo>
                    <a:pt x="481" y="1146"/>
                  </a:lnTo>
                  <a:cubicBezTo>
                    <a:pt x="506" y="1122"/>
                    <a:pt x="530" y="1122"/>
                    <a:pt x="530" y="1098"/>
                  </a:cubicBezTo>
                  <a:cubicBezTo>
                    <a:pt x="651" y="903"/>
                    <a:pt x="943" y="417"/>
                    <a:pt x="797" y="296"/>
                  </a:cubicBezTo>
                  <a:cubicBezTo>
                    <a:pt x="579" y="174"/>
                    <a:pt x="336" y="77"/>
                    <a:pt x="68" y="4"/>
                  </a:cubicBezTo>
                  <a:cubicBezTo>
                    <a:pt x="63" y="2"/>
                    <a:pt x="58" y="1"/>
                    <a:pt x="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5"/>
            <p:cNvSpPr/>
            <p:nvPr/>
          </p:nvSpPr>
          <p:spPr>
            <a:xfrm>
              <a:off x="6519439" y="3341429"/>
              <a:ext cx="174230" cy="179657"/>
            </a:xfrm>
            <a:custGeom>
              <a:avLst/>
              <a:gdLst/>
              <a:ahLst/>
              <a:cxnLst/>
              <a:rect l="l" t="t" r="r" b="b"/>
              <a:pathLst>
                <a:path w="802" h="827" extrusionOk="0">
                  <a:moveTo>
                    <a:pt x="24" y="1"/>
                  </a:moveTo>
                  <a:cubicBezTo>
                    <a:pt x="0" y="1"/>
                    <a:pt x="0" y="74"/>
                    <a:pt x="24" y="98"/>
                  </a:cubicBezTo>
                  <a:cubicBezTo>
                    <a:pt x="243" y="98"/>
                    <a:pt x="462" y="122"/>
                    <a:pt x="680" y="171"/>
                  </a:cubicBezTo>
                  <a:cubicBezTo>
                    <a:pt x="656" y="389"/>
                    <a:pt x="559" y="584"/>
                    <a:pt x="462" y="778"/>
                  </a:cubicBezTo>
                  <a:cubicBezTo>
                    <a:pt x="437" y="778"/>
                    <a:pt x="462" y="827"/>
                    <a:pt x="462" y="827"/>
                  </a:cubicBezTo>
                  <a:lnTo>
                    <a:pt x="486" y="827"/>
                  </a:lnTo>
                  <a:cubicBezTo>
                    <a:pt x="510" y="827"/>
                    <a:pt x="510" y="827"/>
                    <a:pt x="534" y="802"/>
                  </a:cubicBezTo>
                  <a:cubicBezTo>
                    <a:pt x="583" y="729"/>
                    <a:pt x="802" y="268"/>
                    <a:pt x="753" y="122"/>
                  </a:cubicBezTo>
                  <a:cubicBezTo>
                    <a:pt x="753" y="122"/>
                    <a:pt x="729" y="98"/>
                    <a:pt x="705" y="74"/>
                  </a:cubicBezTo>
                  <a:cubicBezTo>
                    <a:pt x="486" y="25"/>
                    <a:pt x="267" y="1"/>
                    <a:pt x="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5"/>
            <p:cNvSpPr/>
            <p:nvPr/>
          </p:nvSpPr>
          <p:spPr>
            <a:xfrm>
              <a:off x="6603730" y="3489151"/>
              <a:ext cx="74081" cy="74079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1" y="1"/>
                  </a:moveTo>
                  <a:cubicBezTo>
                    <a:pt x="74" y="1"/>
                    <a:pt x="1" y="74"/>
                    <a:pt x="1" y="171"/>
                  </a:cubicBezTo>
                  <a:cubicBezTo>
                    <a:pt x="1" y="268"/>
                    <a:pt x="74" y="341"/>
                    <a:pt x="171" y="341"/>
                  </a:cubicBezTo>
                  <a:cubicBezTo>
                    <a:pt x="268" y="341"/>
                    <a:pt x="341" y="268"/>
                    <a:pt x="341" y="171"/>
                  </a:cubicBezTo>
                  <a:cubicBezTo>
                    <a:pt x="341" y="74"/>
                    <a:pt x="268" y="1"/>
                    <a:pt x="1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5"/>
            <p:cNvSpPr/>
            <p:nvPr/>
          </p:nvSpPr>
          <p:spPr>
            <a:xfrm>
              <a:off x="6487721" y="3299284"/>
              <a:ext cx="68867" cy="74079"/>
            </a:xfrm>
            <a:custGeom>
              <a:avLst/>
              <a:gdLst/>
              <a:ahLst/>
              <a:cxnLst/>
              <a:rect l="l" t="t" r="r" b="b"/>
              <a:pathLst>
                <a:path w="317" h="341" extrusionOk="0">
                  <a:moveTo>
                    <a:pt x="170" y="0"/>
                  </a:moveTo>
                  <a:cubicBezTo>
                    <a:pt x="73" y="0"/>
                    <a:pt x="0" y="73"/>
                    <a:pt x="0" y="170"/>
                  </a:cubicBezTo>
                  <a:cubicBezTo>
                    <a:pt x="0" y="268"/>
                    <a:pt x="73" y="340"/>
                    <a:pt x="170" y="340"/>
                  </a:cubicBezTo>
                  <a:cubicBezTo>
                    <a:pt x="243" y="340"/>
                    <a:pt x="316" y="268"/>
                    <a:pt x="316" y="170"/>
                  </a:cubicBezTo>
                  <a:cubicBezTo>
                    <a:pt x="316" y="73"/>
                    <a:pt x="243" y="0"/>
                    <a:pt x="1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5"/>
            <p:cNvSpPr/>
            <p:nvPr/>
          </p:nvSpPr>
          <p:spPr>
            <a:xfrm>
              <a:off x="6334564" y="3378359"/>
              <a:ext cx="74081" cy="74079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1" y="1"/>
                  </a:moveTo>
                  <a:cubicBezTo>
                    <a:pt x="74" y="1"/>
                    <a:pt x="1" y="74"/>
                    <a:pt x="1" y="171"/>
                  </a:cubicBezTo>
                  <a:cubicBezTo>
                    <a:pt x="1" y="268"/>
                    <a:pt x="74" y="341"/>
                    <a:pt x="171" y="341"/>
                  </a:cubicBezTo>
                  <a:cubicBezTo>
                    <a:pt x="268" y="341"/>
                    <a:pt x="341" y="268"/>
                    <a:pt x="341" y="171"/>
                  </a:cubicBezTo>
                  <a:cubicBezTo>
                    <a:pt x="341" y="74"/>
                    <a:pt x="268" y="1"/>
                    <a:pt x="1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5"/>
            <p:cNvSpPr/>
            <p:nvPr/>
          </p:nvSpPr>
          <p:spPr>
            <a:xfrm>
              <a:off x="6424286" y="3626446"/>
              <a:ext cx="74081" cy="74079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1" y="0"/>
                  </a:moveTo>
                  <a:cubicBezTo>
                    <a:pt x="74" y="0"/>
                    <a:pt x="1" y="73"/>
                    <a:pt x="1" y="170"/>
                  </a:cubicBezTo>
                  <a:cubicBezTo>
                    <a:pt x="1" y="268"/>
                    <a:pt x="74" y="341"/>
                    <a:pt x="171" y="341"/>
                  </a:cubicBezTo>
                  <a:cubicBezTo>
                    <a:pt x="268" y="341"/>
                    <a:pt x="341" y="268"/>
                    <a:pt x="341" y="170"/>
                  </a:cubicBezTo>
                  <a:cubicBezTo>
                    <a:pt x="341" y="73"/>
                    <a:pt x="268" y="0"/>
                    <a:pt x="1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5"/>
            <p:cNvSpPr/>
            <p:nvPr/>
          </p:nvSpPr>
          <p:spPr>
            <a:xfrm>
              <a:off x="6181623" y="3462865"/>
              <a:ext cx="74081" cy="68865"/>
            </a:xfrm>
            <a:custGeom>
              <a:avLst/>
              <a:gdLst/>
              <a:ahLst/>
              <a:cxnLst/>
              <a:rect l="l" t="t" r="r" b="b"/>
              <a:pathLst>
                <a:path w="341" h="317" extrusionOk="0">
                  <a:moveTo>
                    <a:pt x="170" y="0"/>
                  </a:moveTo>
                  <a:cubicBezTo>
                    <a:pt x="73" y="0"/>
                    <a:pt x="0" y="73"/>
                    <a:pt x="0" y="170"/>
                  </a:cubicBezTo>
                  <a:cubicBezTo>
                    <a:pt x="0" y="243"/>
                    <a:pt x="73" y="316"/>
                    <a:pt x="170" y="316"/>
                  </a:cubicBezTo>
                  <a:cubicBezTo>
                    <a:pt x="268" y="316"/>
                    <a:pt x="340" y="243"/>
                    <a:pt x="340" y="170"/>
                  </a:cubicBezTo>
                  <a:cubicBezTo>
                    <a:pt x="340" y="73"/>
                    <a:pt x="268" y="0"/>
                    <a:pt x="1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5"/>
            <p:cNvSpPr/>
            <p:nvPr/>
          </p:nvSpPr>
          <p:spPr>
            <a:xfrm>
              <a:off x="6102329" y="3547371"/>
              <a:ext cx="74298" cy="74079"/>
            </a:xfrm>
            <a:custGeom>
              <a:avLst/>
              <a:gdLst/>
              <a:ahLst/>
              <a:cxnLst/>
              <a:rect l="l" t="t" r="r" b="b"/>
              <a:pathLst>
                <a:path w="342" h="341" extrusionOk="0">
                  <a:moveTo>
                    <a:pt x="171" y="0"/>
                  </a:moveTo>
                  <a:cubicBezTo>
                    <a:pt x="98" y="0"/>
                    <a:pt x="1" y="73"/>
                    <a:pt x="1" y="170"/>
                  </a:cubicBezTo>
                  <a:cubicBezTo>
                    <a:pt x="1" y="267"/>
                    <a:pt x="98" y="340"/>
                    <a:pt x="171" y="340"/>
                  </a:cubicBezTo>
                  <a:cubicBezTo>
                    <a:pt x="268" y="340"/>
                    <a:pt x="341" y="267"/>
                    <a:pt x="341" y="170"/>
                  </a:cubicBezTo>
                  <a:cubicBezTo>
                    <a:pt x="341" y="73"/>
                    <a:pt x="268" y="0"/>
                    <a:pt x="1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5"/>
            <p:cNvSpPr/>
            <p:nvPr/>
          </p:nvSpPr>
          <p:spPr>
            <a:xfrm>
              <a:off x="6213341" y="3684449"/>
              <a:ext cx="74081" cy="68865"/>
            </a:xfrm>
            <a:custGeom>
              <a:avLst/>
              <a:gdLst/>
              <a:ahLst/>
              <a:cxnLst/>
              <a:rect l="l" t="t" r="r" b="b"/>
              <a:pathLst>
                <a:path w="341" h="317" extrusionOk="0">
                  <a:moveTo>
                    <a:pt x="170" y="1"/>
                  </a:moveTo>
                  <a:cubicBezTo>
                    <a:pt x="73" y="1"/>
                    <a:pt x="0" y="74"/>
                    <a:pt x="0" y="146"/>
                  </a:cubicBezTo>
                  <a:cubicBezTo>
                    <a:pt x="0" y="244"/>
                    <a:pt x="73" y="316"/>
                    <a:pt x="170" y="316"/>
                  </a:cubicBezTo>
                  <a:cubicBezTo>
                    <a:pt x="267" y="316"/>
                    <a:pt x="340" y="244"/>
                    <a:pt x="340" y="146"/>
                  </a:cubicBezTo>
                  <a:cubicBezTo>
                    <a:pt x="340" y="74"/>
                    <a:pt x="267" y="1"/>
                    <a:pt x="1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2" name="Google Shape;192;p5"/>
          <p:cNvSpPr txBox="1">
            <a:spLocks noGrp="1"/>
          </p:cNvSpPr>
          <p:nvPr>
            <p:ph type="title"/>
          </p:nvPr>
        </p:nvSpPr>
        <p:spPr>
          <a:xfrm>
            <a:off x="1005100" y="560133"/>
            <a:ext cx="9926400" cy="8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51851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A88731-A970-4C92-87B1-CC83F4B312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046470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6"/>
          <p:cNvSpPr txBox="1">
            <a:spLocks noGrp="1"/>
          </p:cNvSpPr>
          <p:nvPr>
            <p:ph type="title"/>
          </p:nvPr>
        </p:nvSpPr>
        <p:spPr>
          <a:xfrm>
            <a:off x="1005100" y="560133"/>
            <a:ext cx="9926400" cy="8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95" name="Google Shape;195;p6"/>
          <p:cNvGrpSpPr/>
          <p:nvPr/>
        </p:nvGrpSpPr>
        <p:grpSpPr>
          <a:xfrm rot="-1245393" flipH="1">
            <a:off x="-381087" y="270520"/>
            <a:ext cx="1831193" cy="1662664"/>
            <a:chOff x="7844079" y="226728"/>
            <a:chExt cx="1373387" cy="1246991"/>
          </a:xfrm>
        </p:grpSpPr>
        <p:sp>
          <p:nvSpPr>
            <p:cNvPr id="196" name="Google Shape;196;p6"/>
            <p:cNvSpPr/>
            <p:nvPr/>
          </p:nvSpPr>
          <p:spPr>
            <a:xfrm rot="-1688081">
              <a:off x="8403840" y="292330"/>
              <a:ext cx="164354" cy="141707"/>
            </a:xfrm>
            <a:custGeom>
              <a:avLst/>
              <a:gdLst/>
              <a:ahLst/>
              <a:cxnLst/>
              <a:rect l="l" t="t" r="r" b="b"/>
              <a:pathLst>
                <a:path w="827" h="713" extrusionOk="0">
                  <a:moveTo>
                    <a:pt x="462" y="105"/>
                  </a:moveTo>
                  <a:cubicBezTo>
                    <a:pt x="802" y="105"/>
                    <a:pt x="802" y="615"/>
                    <a:pt x="462" y="615"/>
                  </a:cubicBezTo>
                  <a:cubicBezTo>
                    <a:pt x="317" y="591"/>
                    <a:pt x="219" y="494"/>
                    <a:pt x="219" y="348"/>
                  </a:cubicBezTo>
                  <a:cubicBezTo>
                    <a:pt x="219" y="202"/>
                    <a:pt x="341" y="105"/>
                    <a:pt x="462" y="105"/>
                  </a:cubicBezTo>
                  <a:close/>
                  <a:moveTo>
                    <a:pt x="481" y="1"/>
                  </a:moveTo>
                  <a:cubicBezTo>
                    <a:pt x="392" y="1"/>
                    <a:pt x="299" y="33"/>
                    <a:pt x="219" y="105"/>
                  </a:cubicBezTo>
                  <a:cubicBezTo>
                    <a:pt x="1" y="324"/>
                    <a:pt x="171" y="688"/>
                    <a:pt x="462" y="712"/>
                  </a:cubicBezTo>
                  <a:cubicBezTo>
                    <a:pt x="657" y="712"/>
                    <a:pt x="827" y="542"/>
                    <a:pt x="827" y="348"/>
                  </a:cubicBezTo>
                  <a:cubicBezTo>
                    <a:pt x="827" y="136"/>
                    <a:pt x="663" y="1"/>
                    <a:pt x="481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6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/>
              <a:rect l="l" t="t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6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/>
              <a:rect l="l" t="t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6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/>
              <a:rect l="l" t="t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6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/>
              <a:rect l="l" t="t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6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/>
              <a:rect l="l" t="t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6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/>
              <a:rect l="l" t="t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6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/>
              <a:rect l="l" t="t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6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/>
              <a:rect l="l" t="t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6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/>
              <a:rect l="l" t="t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6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/>
              <a:rect l="l" t="t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6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/>
              <a:rect l="l" t="t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6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/>
              <a:rect l="l" t="t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9" name="Google Shape;209;p6"/>
          <p:cNvGrpSpPr/>
          <p:nvPr/>
        </p:nvGrpSpPr>
        <p:grpSpPr>
          <a:xfrm flipH="1">
            <a:off x="11040696" y="5276980"/>
            <a:ext cx="944459" cy="1638049"/>
            <a:chOff x="-1056319" y="1385262"/>
            <a:chExt cx="212940" cy="369285"/>
          </a:xfrm>
        </p:grpSpPr>
        <p:sp>
          <p:nvSpPr>
            <p:cNvPr id="210" name="Google Shape;210;p6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6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6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6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6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6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6"/>
            <p:cNvSpPr/>
            <p:nvPr/>
          </p:nvSpPr>
          <p:spPr>
            <a:xfrm>
              <a:off x="-1029833" y="1690513"/>
              <a:ext cx="173717" cy="64034"/>
            </a:xfrm>
            <a:custGeom>
              <a:avLst/>
              <a:gdLst/>
              <a:ahLst/>
              <a:cxnLst/>
              <a:rect l="l" t="t" r="r" b="b"/>
              <a:pathLst>
                <a:path w="4460" h="1644" extrusionOk="0">
                  <a:moveTo>
                    <a:pt x="2533" y="0"/>
                  </a:moveTo>
                  <a:cubicBezTo>
                    <a:pt x="2511" y="0"/>
                    <a:pt x="2492" y="11"/>
                    <a:pt x="2478" y="34"/>
                  </a:cubicBezTo>
                  <a:cubicBezTo>
                    <a:pt x="2308" y="253"/>
                    <a:pt x="1920" y="763"/>
                    <a:pt x="1920" y="763"/>
                  </a:cubicBezTo>
                  <a:cubicBezTo>
                    <a:pt x="1920" y="763"/>
                    <a:pt x="1830" y="97"/>
                    <a:pt x="1603" y="97"/>
                  </a:cubicBezTo>
                  <a:cubicBezTo>
                    <a:pt x="1567" y="97"/>
                    <a:pt x="1526" y="115"/>
                    <a:pt x="1482" y="156"/>
                  </a:cubicBezTo>
                  <a:cubicBezTo>
                    <a:pt x="1288" y="350"/>
                    <a:pt x="1094" y="544"/>
                    <a:pt x="924" y="739"/>
                  </a:cubicBezTo>
                  <a:cubicBezTo>
                    <a:pt x="924" y="739"/>
                    <a:pt x="672" y="73"/>
                    <a:pt x="493" y="73"/>
                  </a:cubicBezTo>
                  <a:cubicBezTo>
                    <a:pt x="464" y="73"/>
                    <a:pt x="437" y="91"/>
                    <a:pt x="413" y="131"/>
                  </a:cubicBezTo>
                  <a:cubicBezTo>
                    <a:pt x="243" y="617"/>
                    <a:pt x="98" y="1103"/>
                    <a:pt x="0" y="1613"/>
                  </a:cubicBezTo>
                  <a:cubicBezTo>
                    <a:pt x="0" y="1613"/>
                    <a:pt x="1039" y="1644"/>
                    <a:pt x="2099" y="1644"/>
                  </a:cubicBezTo>
                  <a:cubicBezTo>
                    <a:pt x="3158" y="1644"/>
                    <a:pt x="4239" y="1613"/>
                    <a:pt x="4324" y="1492"/>
                  </a:cubicBezTo>
                  <a:cubicBezTo>
                    <a:pt x="4459" y="1289"/>
                    <a:pt x="4115" y="108"/>
                    <a:pt x="3813" y="108"/>
                  </a:cubicBezTo>
                  <a:cubicBezTo>
                    <a:pt x="3789" y="108"/>
                    <a:pt x="3765" y="115"/>
                    <a:pt x="3741" y="131"/>
                  </a:cubicBezTo>
                  <a:cubicBezTo>
                    <a:pt x="3523" y="350"/>
                    <a:pt x="3353" y="642"/>
                    <a:pt x="3280" y="933"/>
                  </a:cubicBezTo>
                  <a:cubicBezTo>
                    <a:pt x="3280" y="933"/>
                    <a:pt x="2744" y="0"/>
                    <a:pt x="25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6"/>
            <p:cNvSpPr/>
            <p:nvPr/>
          </p:nvSpPr>
          <p:spPr>
            <a:xfrm>
              <a:off x="-886965" y="1718791"/>
              <a:ext cx="8569" cy="31511"/>
            </a:xfrm>
            <a:custGeom>
              <a:avLst/>
              <a:gdLst/>
              <a:ahLst/>
              <a:cxnLst/>
              <a:rect l="l" t="t" r="r" b="b"/>
              <a:pathLst>
                <a:path w="220" h="809" extrusionOk="0">
                  <a:moveTo>
                    <a:pt x="159" y="1"/>
                  </a:moveTo>
                  <a:cubicBezTo>
                    <a:pt x="140" y="1"/>
                    <a:pt x="122" y="13"/>
                    <a:pt x="122" y="37"/>
                  </a:cubicBezTo>
                  <a:cubicBezTo>
                    <a:pt x="122" y="256"/>
                    <a:pt x="98" y="499"/>
                    <a:pt x="25" y="741"/>
                  </a:cubicBezTo>
                  <a:cubicBezTo>
                    <a:pt x="1" y="741"/>
                    <a:pt x="1" y="790"/>
                    <a:pt x="25" y="790"/>
                  </a:cubicBezTo>
                  <a:lnTo>
                    <a:pt x="49" y="790"/>
                  </a:lnTo>
                  <a:cubicBezTo>
                    <a:pt x="49" y="802"/>
                    <a:pt x="55" y="808"/>
                    <a:pt x="64" y="808"/>
                  </a:cubicBezTo>
                  <a:cubicBezTo>
                    <a:pt x="73" y="808"/>
                    <a:pt x="86" y="802"/>
                    <a:pt x="98" y="790"/>
                  </a:cubicBezTo>
                  <a:cubicBezTo>
                    <a:pt x="195" y="547"/>
                    <a:pt x="219" y="280"/>
                    <a:pt x="195" y="37"/>
                  </a:cubicBezTo>
                  <a:cubicBezTo>
                    <a:pt x="195" y="13"/>
                    <a:pt x="177" y="1"/>
                    <a:pt x="1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6"/>
            <p:cNvSpPr/>
            <p:nvPr/>
          </p:nvSpPr>
          <p:spPr>
            <a:xfrm>
              <a:off x="-931446" y="1708859"/>
              <a:ext cx="10478" cy="40742"/>
            </a:xfrm>
            <a:custGeom>
              <a:avLst/>
              <a:gdLst/>
              <a:ahLst/>
              <a:cxnLst/>
              <a:rect l="l" t="t" r="r" b="b"/>
              <a:pathLst>
                <a:path w="269" h="1046" extrusionOk="0">
                  <a:moveTo>
                    <a:pt x="147" y="0"/>
                  </a:moveTo>
                  <a:cubicBezTo>
                    <a:pt x="122" y="0"/>
                    <a:pt x="98" y="25"/>
                    <a:pt x="122" y="49"/>
                  </a:cubicBezTo>
                  <a:cubicBezTo>
                    <a:pt x="147" y="365"/>
                    <a:pt x="122" y="875"/>
                    <a:pt x="1" y="948"/>
                  </a:cubicBezTo>
                  <a:cubicBezTo>
                    <a:pt x="1" y="972"/>
                    <a:pt x="1" y="996"/>
                    <a:pt x="1" y="1021"/>
                  </a:cubicBezTo>
                  <a:cubicBezTo>
                    <a:pt x="25" y="1021"/>
                    <a:pt x="25" y="1045"/>
                    <a:pt x="49" y="1045"/>
                  </a:cubicBezTo>
                  <a:lnTo>
                    <a:pt x="74" y="1045"/>
                  </a:lnTo>
                  <a:cubicBezTo>
                    <a:pt x="268" y="924"/>
                    <a:pt x="195" y="195"/>
                    <a:pt x="195" y="49"/>
                  </a:cubicBezTo>
                  <a:cubicBezTo>
                    <a:pt x="195" y="0"/>
                    <a:pt x="171" y="0"/>
                    <a:pt x="1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6"/>
            <p:cNvSpPr/>
            <p:nvPr/>
          </p:nvSpPr>
          <p:spPr>
            <a:xfrm>
              <a:off x="-976861" y="1713571"/>
              <a:ext cx="6660" cy="34120"/>
            </a:xfrm>
            <a:custGeom>
              <a:avLst/>
              <a:gdLst/>
              <a:ahLst/>
              <a:cxnLst/>
              <a:rect l="l" t="t" r="r" b="b"/>
              <a:pathLst>
                <a:path w="171" h="876" extrusionOk="0">
                  <a:moveTo>
                    <a:pt x="122" y="1"/>
                  </a:moveTo>
                  <a:cubicBezTo>
                    <a:pt x="98" y="1"/>
                    <a:pt x="74" y="25"/>
                    <a:pt x="74" y="50"/>
                  </a:cubicBezTo>
                  <a:cubicBezTo>
                    <a:pt x="74" y="317"/>
                    <a:pt x="49" y="560"/>
                    <a:pt x="1" y="827"/>
                  </a:cubicBezTo>
                  <a:cubicBezTo>
                    <a:pt x="1" y="851"/>
                    <a:pt x="1" y="875"/>
                    <a:pt x="49" y="875"/>
                  </a:cubicBezTo>
                  <a:cubicBezTo>
                    <a:pt x="74" y="875"/>
                    <a:pt x="98" y="875"/>
                    <a:pt x="98" y="851"/>
                  </a:cubicBezTo>
                  <a:cubicBezTo>
                    <a:pt x="147" y="584"/>
                    <a:pt x="171" y="317"/>
                    <a:pt x="171" y="50"/>
                  </a:cubicBezTo>
                  <a:cubicBezTo>
                    <a:pt x="171" y="25"/>
                    <a:pt x="147" y="1"/>
                    <a:pt x="1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6"/>
            <p:cNvSpPr/>
            <p:nvPr/>
          </p:nvSpPr>
          <p:spPr>
            <a:xfrm>
              <a:off x="-1015656" y="1710767"/>
              <a:ext cx="10478" cy="35990"/>
            </a:xfrm>
            <a:custGeom>
              <a:avLst/>
              <a:gdLst/>
              <a:ahLst/>
              <a:cxnLst/>
              <a:rect l="l" t="t" r="r" b="b"/>
              <a:pathLst>
                <a:path w="269" h="924" extrusionOk="0">
                  <a:moveTo>
                    <a:pt x="98" y="0"/>
                  </a:moveTo>
                  <a:cubicBezTo>
                    <a:pt x="74" y="0"/>
                    <a:pt x="49" y="0"/>
                    <a:pt x="25" y="24"/>
                  </a:cubicBezTo>
                  <a:cubicBezTo>
                    <a:pt x="1" y="316"/>
                    <a:pt x="49" y="607"/>
                    <a:pt x="171" y="899"/>
                  </a:cubicBezTo>
                  <a:cubicBezTo>
                    <a:pt x="171" y="899"/>
                    <a:pt x="195" y="923"/>
                    <a:pt x="195" y="923"/>
                  </a:cubicBezTo>
                  <a:lnTo>
                    <a:pt x="219" y="923"/>
                  </a:lnTo>
                  <a:cubicBezTo>
                    <a:pt x="244" y="899"/>
                    <a:pt x="268" y="875"/>
                    <a:pt x="244" y="850"/>
                  </a:cubicBezTo>
                  <a:cubicBezTo>
                    <a:pt x="147" y="607"/>
                    <a:pt x="98" y="316"/>
                    <a:pt x="122" y="49"/>
                  </a:cubicBezTo>
                  <a:cubicBezTo>
                    <a:pt x="122" y="24"/>
                    <a:pt x="122" y="0"/>
                    <a:pt x="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1" name="Google Shape;221;p6"/>
          <p:cNvGrpSpPr/>
          <p:nvPr/>
        </p:nvGrpSpPr>
        <p:grpSpPr>
          <a:xfrm flipH="1">
            <a:off x="175934" y="5946073"/>
            <a:ext cx="717137" cy="741144"/>
            <a:chOff x="5294267" y="4624350"/>
            <a:chExt cx="383004" cy="395854"/>
          </a:xfrm>
        </p:grpSpPr>
        <p:sp>
          <p:nvSpPr>
            <p:cNvPr id="222" name="Google Shape;222;p6"/>
            <p:cNvSpPr/>
            <p:nvPr/>
          </p:nvSpPr>
          <p:spPr>
            <a:xfrm>
              <a:off x="5358550" y="4859712"/>
              <a:ext cx="58369" cy="160492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6"/>
            <p:cNvSpPr/>
            <p:nvPr/>
          </p:nvSpPr>
          <p:spPr>
            <a:xfrm>
              <a:off x="5294267" y="4894594"/>
              <a:ext cx="175454" cy="68546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6"/>
            <p:cNvSpPr/>
            <p:nvPr/>
          </p:nvSpPr>
          <p:spPr>
            <a:xfrm>
              <a:off x="5310447" y="4883895"/>
              <a:ext cx="150836" cy="94033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6"/>
            <p:cNvSpPr/>
            <p:nvPr/>
          </p:nvSpPr>
          <p:spPr>
            <a:xfrm>
              <a:off x="5340805" y="4845446"/>
              <a:ext cx="97252" cy="157795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6"/>
            <p:cNvSpPr/>
            <p:nvPr/>
          </p:nvSpPr>
          <p:spPr>
            <a:xfrm>
              <a:off x="5499297" y="4624350"/>
              <a:ext cx="175454" cy="150575"/>
            </a:xfrm>
            <a:custGeom>
              <a:avLst/>
              <a:gdLst/>
              <a:ahLst/>
              <a:cxnLst/>
              <a:rect l="l" t="t" r="r" b="b"/>
              <a:pathLst>
                <a:path w="2017" h="1731" extrusionOk="0">
                  <a:moveTo>
                    <a:pt x="1166" y="175"/>
                  </a:moveTo>
                  <a:cubicBezTo>
                    <a:pt x="1555" y="175"/>
                    <a:pt x="1871" y="467"/>
                    <a:pt x="1871" y="856"/>
                  </a:cubicBezTo>
                  <a:cubicBezTo>
                    <a:pt x="1871" y="1285"/>
                    <a:pt x="1511" y="1569"/>
                    <a:pt x="1144" y="1569"/>
                  </a:cubicBezTo>
                  <a:cubicBezTo>
                    <a:pt x="971" y="1569"/>
                    <a:pt x="796" y="1506"/>
                    <a:pt x="656" y="1366"/>
                  </a:cubicBezTo>
                  <a:cubicBezTo>
                    <a:pt x="219" y="929"/>
                    <a:pt x="534" y="175"/>
                    <a:pt x="1166" y="175"/>
                  </a:cubicBezTo>
                  <a:close/>
                  <a:moveTo>
                    <a:pt x="1142" y="1"/>
                  </a:moveTo>
                  <a:cubicBezTo>
                    <a:pt x="930" y="1"/>
                    <a:pt x="714" y="77"/>
                    <a:pt x="534" y="248"/>
                  </a:cubicBezTo>
                  <a:cubicBezTo>
                    <a:pt x="0" y="807"/>
                    <a:pt x="389" y="1730"/>
                    <a:pt x="1166" y="1730"/>
                  </a:cubicBezTo>
                  <a:cubicBezTo>
                    <a:pt x="1628" y="1730"/>
                    <a:pt x="2016" y="1342"/>
                    <a:pt x="2016" y="856"/>
                  </a:cubicBezTo>
                  <a:cubicBezTo>
                    <a:pt x="2016" y="344"/>
                    <a:pt x="1590" y="1"/>
                    <a:pt x="11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6"/>
            <p:cNvSpPr/>
            <p:nvPr/>
          </p:nvSpPr>
          <p:spPr>
            <a:xfrm>
              <a:off x="5615653" y="4833656"/>
              <a:ext cx="32352" cy="88957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6"/>
            <p:cNvSpPr/>
            <p:nvPr/>
          </p:nvSpPr>
          <p:spPr>
            <a:xfrm>
              <a:off x="5580022" y="4852990"/>
              <a:ext cx="97250" cy="37993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6"/>
            <p:cNvSpPr/>
            <p:nvPr/>
          </p:nvSpPr>
          <p:spPr>
            <a:xfrm>
              <a:off x="5588990" y="4847059"/>
              <a:ext cx="83605" cy="52120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6"/>
            <p:cNvSpPr/>
            <p:nvPr/>
          </p:nvSpPr>
          <p:spPr>
            <a:xfrm>
              <a:off x="5605817" y="4825749"/>
              <a:ext cx="53904" cy="87462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1" name="Google Shape;231;p6"/>
          <p:cNvGrpSpPr/>
          <p:nvPr/>
        </p:nvGrpSpPr>
        <p:grpSpPr>
          <a:xfrm rot="-7204672" flipH="1">
            <a:off x="11267377" y="380868"/>
            <a:ext cx="717135" cy="364061"/>
            <a:chOff x="5294267" y="4825749"/>
            <a:chExt cx="383004" cy="194455"/>
          </a:xfrm>
        </p:grpSpPr>
        <p:sp>
          <p:nvSpPr>
            <p:cNvPr id="232" name="Google Shape;232;p6"/>
            <p:cNvSpPr/>
            <p:nvPr/>
          </p:nvSpPr>
          <p:spPr>
            <a:xfrm>
              <a:off x="5358550" y="4859712"/>
              <a:ext cx="58369" cy="160492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6"/>
            <p:cNvSpPr/>
            <p:nvPr/>
          </p:nvSpPr>
          <p:spPr>
            <a:xfrm>
              <a:off x="5294267" y="4894594"/>
              <a:ext cx="175454" cy="68546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6"/>
            <p:cNvSpPr/>
            <p:nvPr/>
          </p:nvSpPr>
          <p:spPr>
            <a:xfrm>
              <a:off x="5310447" y="4883895"/>
              <a:ext cx="150836" cy="94033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6"/>
            <p:cNvSpPr/>
            <p:nvPr/>
          </p:nvSpPr>
          <p:spPr>
            <a:xfrm>
              <a:off x="5340805" y="4845446"/>
              <a:ext cx="97252" cy="157795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6"/>
            <p:cNvSpPr/>
            <p:nvPr/>
          </p:nvSpPr>
          <p:spPr>
            <a:xfrm>
              <a:off x="5615653" y="4833656"/>
              <a:ext cx="32352" cy="88957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6"/>
            <p:cNvSpPr/>
            <p:nvPr/>
          </p:nvSpPr>
          <p:spPr>
            <a:xfrm>
              <a:off x="5580022" y="4852990"/>
              <a:ext cx="97250" cy="37993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6"/>
            <p:cNvSpPr/>
            <p:nvPr/>
          </p:nvSpPr>
          <p:spPr>
            <a:xfrm>
              <a:off x="5588990" y="4847059"/>
              <a:ext cx="83605" cy="52120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6"/>
            <p:cNvSpPr/>
            <p:nvPr/>
          </p:nvSpPr>
          <p:spPr>
            <a:xfrm>
              <a:off x="5605817" y="4825749"/>
              <a:ext cx="53904" cy="87462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6907091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7"/>
          <p:cNvSpPr txBox="1">
            <a:spLocks noGrp="1"/>
          </p:cNvSpPr>
          <p:nvPr>
            <p:ph type="title"/>
          </p:nvPr>
        </p:nvSpPr>
        <p:spPr>
          <a:xfrm>
            <a:off x="1166933" y="2404267"/>
            <a:ext cx="4188800" cy="6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i="0"/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9pPr>
          </a:lstStyle>
          <a:p>
            <a:endParaRPr/>
          </a:p>
        </p:txBody>
      </p:sp>
      <p:sp>
        <p:nvSpPr>
          <p:cNvPr id="242" name="Google Shape;242;p7"/>
          <p:cNvSpPr txBox="1">
            <a:spLocks noGrp="1"/>
          </p:cNvSpPr>
          <p:nvPr>
            <p:ph type="subTitle" idx="1"/>
          </p:nvPr>
        </p:nvSpPr>
        <p:spPr>
          <a:xfrm>
            <a:off x="1166933" y="3168067"/>
            <a:ext cx="4259200" cy="17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grpSp>
        <p:nvGrpSpPr>
          <p:cNvPr id="243" name="Google Shape;243;p7"/>
          <p:cNvGrpSpPr/>
          <p:nvPr/>
        </p:nvGrpSpPr>
        <p:grpSpPr>
          <a:xfrm rot="-1253449" flipH="1">
            <a:off x="10553803" y="5089036"/>
            <a:ext cx="1366188" cy="1777425"/>
            <a:chOff x="4318023" y="4113296"/>
            <a:chExt cx="716422" cy="932073"/>
          </a:xfrm>
        </p:grpSpPr>
        <p:sp>
          <p:nvSpPr>
            <p:cNvPr id="244" name="Google Shape;244;p7"/>
            <p:cNvSpPr/>
            <p:nvPr/>
          </p:nvSpPr>
          <p:spPr>
            <a:xfrm>
              <a:off x="4842115" y="4245779"/>
              <a:ext cx="192329" cy="205812"/>
            </a:xfrm>
            <a:custGeom>
              <a:avLst/>
              <a:gdLst/>
              <a:ahLst/>
              <a:cxnLst/>
              <a:rect l="l" t="t" r="r" b="b"/>
              <a:pathLst>
                <a:path w="2211" h="2366" extrusionOk="0">
                  <a:moveTo>
                    <a:pt x="1579" y="179"/>
                  </a:moveTo>
                  <a:cubicBezTo>
                    <a:pt x="1798" y="179"/>
                    <a:pt x="1943" y="252"/>
                    <a:pt x="1992" y="422"/>
                  </a:cubicBezTo>
                  <a:cubicBezTo>
                    <a:pt x="2041" y="519"/>
                    <a:pt x="2016" y="616"/>
                    <a:pt x="1968" y="689"/>
                  </a:cubicBezTo>
                  <a:cubicBezTo>
                    <a:pt x="1798" y="908"/>
                    <a:pt x="1239" y="1005"/>
                    <a:pt x="802" y="1005"/>
                  </a:cubicBezTo>
                  <a:lnTo>
                    <a:pt x="777" y="1005"/>
                  </a:lnTo>
                  <a:cubicBezTo>
                    <a:pt x="705" y="1005"/>
                    <a:pt x="680" y="1054"/>
                    <a:pt x="705" y="1127"/>
                  </a:cubicBezTo>
                  <a:cubicBezTo>
                    <a:pt x="802" y="1321"/>
                    <a:pt x="1045" y="1904"/>
                    <a:pt x="826" y="2171"/>
                  </a:cubicBezTo>
                  <a:cubicBezTo>
                    <a:pt x="802" y="2195"/>
                    <a:pt x="777" y="2195"/>
                    <a:pt x="777" y="2195"/>
                  </a:cubicBezTo>
                  <a:cubicBezTo>
                    <a:pt x="632" y="2195"/>
                    <a:pt x="364" y="1782"/>
                    <a:pt x="170" y="1369"/>
                  </a:cubicBezTo>
                  <a:lnTo>
                    <a:pt x="486" y="495"/>
                  </a:lnTo>
                  <a:cubicBezTo>
                    <a:pt x="826" y="325"/>
                    <a:pt x="1190" y="203"/>
                    <a:pt x="1579" y="179"/>
                  </a:cubicBezTo>
                  <a:close/>
                  <a:moveTo>
                    <a:pt x="1663" y="1"/>
                  </a:moveTo>
                  <a:cubicBezTo>
                    <a:pt x="1635" y="1"/>
                    <a:pt x="1607" y="4"/>
                    <a:pt x="1579" y="9"/>
                  </a:cubicBezTo>
                  <a:cubicBezTo>
                    <a:pt x="1142" y="33"/>
                    <a:pt x="753" y="155"/>
                    <a:pt x="389" y="349"/>
                  </a:cubicBezTo>
                  <a:cubicBezTo>
                    <a:pt x="364" y="374"/>
                    <a:pt x="340" y="374"/>
                    <a:pt x="340" y="398"/>
                  </a:cubicBezTo>
                  <a:lnTo>
                    <a:pt x="0" y="1345"/>
                  </a:lnTo>
                  <a:cubicBezTo>
                    <a:pt x="0" y="1345"/>
                    <a:pt x="0" y="1369"/>
                    <a:pt x="0" y="1394"/>
                  </a:cubicBezTo>
                  <a:cubicBezTo>
                    <a:pt x="73" y="1564"/>
                    <a:pt x="437" y="2365"/>
                    <a:pt x="777" y="2365"/>
                  </a:cubicBezTo>
                  <a:cubicBezTo>
                    <a:pt x="850" y="2365"/>
                    <a:pt x="923" y="2341"/>
                    <a:pt x="972" y="2268"/>
                  </a:cubicBezTo>
                  <a:cubicBezTo>
                    <a:pt x="1215" y="1953"/>
                    <a:pt x="1020" y="1394"/>
                    <a:pt x="899" y="1151"/>
                  </a:cubicBezTo>
                  <a:cubicBezTo>
                    <a:pt x="1215" y="1151"/>
                    <a:pt x="1871" y="1102"/>
                    <a:pt x="2089" y="786"/>
                  </a:cubicBezTo>
                  <a:cubicBezTo>
                    <a:pt x="2186" y="665"/>
                    <a:pt x="2211" y="519"/>
                    <a:pt x="2162" y="374"/>
                  </a:cubicBezTo>
                  <a:cubicBezTo>
                    <a:pt x="2076" y="159"/>
                    <a:pt x="187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7"/>
            <p:cNvSpPr/>
            <p:nvPr/>
          </p:nvSpPr>
          <p:spPr>
            <a:xfrm>
              <a:off x="4730077" y="4175144"/>
              <a:ext cx="156491" cy="223645"/>
            </a:xfrm>
            <a:custGeom>
              <a:avLst/>
              <a:gdLst/>
              <a:ahLst/>
              <a:cxnLst/>
              <a:rect l="l" t="t" r="r" b="b"/>
              <a:pathLst>
                <a:path w="1799" h="2571" extrusionOk="0">
                  <a:moveTo>
                    <a:pt x="649" y="0"/>
                  </a:moveTo>
                  <a:cubicBezTo>
                    <a:pt x="597" y="0"/>
                    <a:pt x="542" y="6"/>
                    <a:pt x="486" y="19"/>
                  </a:cubicBezTo>
                  <a:cubicBezTo>
                    <a:pt x="365" y="44"/>
                    <a:pt x="244" y="141"/>
                    <a:pt x="195" y="262"/>
                  </a:cubicBezTo>
                  <a:cubicBezTo>
                    <a:pt x="98" y="602"/>
                    <a:pt x="511" y="1113"/>
                    <a:pt x="827" y="1501"/>
                  </a:cubicBezTo>
                  <a:cubicBezTo>
                    <a:pt x="632" y="1574"/>
                    <a:pt x="462" y="1671"/>
                    <a:pt x="292" y="1793"/>
                  </a:cubicBezTo>
                  <a:cubicBezTo>
                    <a:pt x="122" y="1890"/>
                    <a:pt x="1" y="2109"/>
                    <a:pt x="49" y="2327"/>
                  </a:cubicBezTo>
                  <a:cubicBezTo>
                    <a:pt x="49" y="2400"/>
                    <a:pt x="122" y="2497"/>
                    <a:pt x="195" y="2522"/>
                  </a:cubicBezTo>
                  <a:cubicBezTo>
                    <a:pt x="268" y="2546"/>
                    <a:pt x="341" y="2570"/>
                    <a:pt x="414" y="2570"/>
                  </a:cubicBezTo>
                  <a:cubicBezTo>
                    <a:pt x="754" y="2522"/>
                    <a:pt x="1094" y="2424"/>
                    <a:pt x="1410" y="2254"/>
                  </a:cubicBezTo>
                  <a:cubicBezTo>
                    <a:pt x="1458" y="2230"/>
                    <a:pt x="1458" y="2181"/>
                    <a:pt x="1434" y="2133"/>
                  </a:cubicBezTo>
                  <a:cubicBezTo>
                    <a:pt x="1434" y="2116"/>
                    <a:pt x="1397" y="2099"/>
                    <a:pt x="1367" y="2099"/>
                  </a:cubicBezTo>
                  <a:cubicBezTo>
                    <a:pt x="1355" y="2099"/>
                    <a:pt x="1344" y="2101"/>
                    <a:pt x="1337" y="2109"/>
                  </a:cubicBezTo>
                  <a:cubicBezTo>
                    <a:pt x="1075" y="2229"/>
                    <a:pt x="664" y="2400"/>
                    <a:pt x="406" y="2400"/>
                  </a:cubicBezTo>
                  <a:cubicBezTo>
                    <a:pt x="352" y="2400"/>
                    <a:pt x="305" y="2393"/>
                    <a:pt x="268" y="2376"/>
                  </a:cubicBezTo>
                  <a:cubicBezTo>
                    <a:pt x="244" y="2352"/>
                    <a:pt x="219" y="2327"/>
                    <a:pt x="195" y="2279"/>
                  </a:cubicBezTo>
                  <a:cubicBezTo>
                    <a:pt x="195" y="2206"/>
                    <a:pt x="219" y="2109"/>
                    <a:pt x="268" y="2036"/>
                  </a:cubicBezTo>
                  <a:cubicBezTo>
                    <a:pt x="462" y="1841"/>
                    <a:pt x="705" y="1696"/>
                    <a:pt x="972" y="1647"/>
                  </a:cubicBezTo>
                  <a:cubicBezTo>
                    <a:pt x="997" y="1647"/>
                    <a:pt x="1021" y="1623"/>
                    <a:pt x="1045" y="1598"/>
                  </a:cubicBezTo>
                  <a:cubicBezTo>
                    <a:pt x="1094" y="1550"/>
                    <a:pt x="1069" y="1526"/>
                    <a:pt x="997" y="1428"/>
                  </a:cubicBezTo>
                  <a:cubicBezTo>
                    <a:pt x="389" y="724"/>
                    <a:pt x="316" y="432"/>
                    <a:pt x="365" y="311"/>
                  </a:cubicBezTo>
                  <a:cubicBezTo>
                    <a:pt x="365" y="287"/>
                    <a:pt x="389" y="214"/>
                    <a:pt x="511" y="190"/>
                  </a:cubicBezTo>
                  <a:cubicBezTo>
                    <a:pt x="554" y="179"/>
                    <a:pt x="596" y="174"/>
                    <a:pt x="636" y="174"/>
                  </a:cubicBezTo>
                  <a:cubicBezTo>
                    <a:pt x="1244" y="174"/>
                    <a:pt x="1628" y="1283"/>
                    <a:pt x="1628" y="1283"/>
                  </a:cubicBezTo>
                  <a:cubicBezTo>
                    <a:pt x="1652" y="1307"/>
                    <a:pt x="1701" y="1331"/>
                    <a:pt x="1725" y="1331"/>
                  </a:cubicBezTo>
                  <a:cubicBezTo>
                    <a:pt x="1774" y="1307"/>
                    <a:pt x="1798" y="1258"/>
                    <a:pt x="1798" y="1210"/>
                  </a:cubicBezTo>
                  <a:cubicBezTo>
                    <a:pt x="1776" y="1165"/>
                    <a:pt x="1373" y="0"/>
                    <a:pt x="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7"/>
            <p:cNvSpPr/>
            <p:nvPr/>
          </p:nvSpPr>
          <p:spPr>
            <a:xfrm>
              <a:off x="4828807" y="4113296"/>
              <a:ext cx="167625" cy="150227"/>
            </a:xfrm>
            <a:custGeom>
              <a:avLst/>
              <a:gdLst/>
              <a:ahLst/>
              <a:cxnLst/>
              <a:rect l="l" t="t" r="r" b="b"/>
              <a:pathLst>
                <a:path w="1927" h="1727" extrusionOk="0">
                  <a:moveTo>
                    <a:pt x="119" y="1"/>
                  </a:moveTo>
                  <a:cubicBezTo>
                    <a:pt x="57" y="1"/>
                    <a:pt x="1" y="74"/>
                    <a:pt x="56" y="147"/>
                  </a:cubicBezTo>
                  <a:cubicBezTo>
                    <a:pt x="347" y="463"/>
                    <a:pt x="566" y="828"/>
                    <a:pt x="712" y="1241"/>
                  </a:cubicBezTo>
                  <a:cubicBezTo>
                    <a:pt x="663" y="1386"/>
                    <a:pt x="639" y="1532"/>
                    <a:pt x="663" y="1654"/>
                  </a:cubicBezTo>
                  <a:cubicBezTo>
                    <a:pt x="663" y="1702"/>
                    <a:pt x="712" y="1726"/>
                    <a:pt x="736" y="1726"/>
                  </a:cubicBezTo>
                  <a:cubicBezTo>
                    <a:pt x="785" y="1726"/>
                    <a:pt x="809" y="1702"/>
                    <a:pt x="833" y="1678"/>
                  </a:cubicBezTo>
                  <a:cubicBezTo>
                    <a:pt x="882" y="1532"/>
                    <a:pt x="882" y="1411"/>
                    <a:pt x="858" y="1265"/>
                  </a:cubicBezTo>
                  <a:cubicBezTo>
                    <a:pt x="882" y="1241"/>
                    <a:pt x="906" y="1216"/>
                    <a:pt x="906" y="1192"/>
                  </a:cubicBezTo>
                  <a:cubicBezTo>
                    <a:pt x="1149" y="876"/>
                    <a:pt x="1489" y="706"/>
                    <a:pt x="1854" y="658"/>
                  </a:cubicBezTo>
                  <a:cubicBezTo>
                    <a:pt x="1902" y="633"/>
                    <a:pt x="1926" y="609"/>
                    <a:pt x="1926" y="560"/>
                  </a:cubicBezTo>
                  <a:cubicBezTo>
                    <a:pt x="1902" y="512"/>
                    <a:pt x="1854" y="488"/>
                    <a:pt x="1829" y="488"/>
                  </a:cubicBezTo>
                  <a:cubicBezTo>
                    <a:pt x="1441" y="536"/>
                    <a:pt x="1076" y="730"/>
                    <a:pt x="809" y="1046"/>
                  </a:cubicBezTo>
                  <a:cubicBezTo>
                    <a:pt x="663" y="658"/>
                    <a:pt x="445" y="318"/>
                    <a:pt x="177" y="26"/>
                  </a:cubicBezTo>
                  <a:cubicBezTo>
                    <a:pt x="160" y="8"/>
                    <a:pt x="139" y="1"/>
                    <a:pt x="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7"/>
            <p:cNvSpPr/>
            <p:nvPr/>
          </p:nvSpPr>
          <p:spPr>
            <a:xfrm>
              <a:off x="4318023" y="4482647"/>
              <a:ext cx="515662" cy="562722"/>
            </a:xfrm>
            <a:custGeom>
              <a:avLst/>
              <a:gdLst/>
              <a:ahLst/>
              <a:cxnLst/>
              <a:rect l="l" t="t" r="r" b="b"/>
              <a:pathLst>
                <a:path w="5928" h="6469" extrusionOk="0">
                  <a:moveTo>
                    <a:pt x="5857" y="0"/>
                  </a:moveTo>
                  <a:cubicBezTo>
                    <a:pt x="5849" y="0"/>
                    <a:pt x="5840" y="2"/>
                    <a:pt x="5831" y="7"/>
                  </a:cubicBezTo>
                  <a:cubicBezTo>
                    <a:pt x="5782" y="7"/>
                    <a:pt x="5758" y="31"/>
                    <a:pt x="5758" y="80"/>
                  </a:cubicBezTo>
                  <a:cubicBezTo>
                    <a:pt x="5758" y="250"/>
                    <a:pt x="5734" y="396"/>
                    <a:pt x="5734" y="566"/>
                  </a:cubicBezTo>
                  <a:cubicBezTo>
                    <a:pt x="5709" y="590"/>
                    <a:pt x="5734" y="638"/>
                    <a:pt x="5782" y="638"/>
                  </a:cubicBezTo>
                  <a:lnTo>
                    <a:pt x="5782" y="614"/>
                  </a:lnTo>
                  <a:cubicBezTo>
                    <a:pt x="5791" y="619"/>
                    <a:pt x="5801" y="621"/>
                    <a:pt x="5810" y="621"/>
                  </a:cubicBezTo>
                  <a:cubicBezTo>
                    <a:pt x="5848" y="621"/>
                    <a:pt x="5879" y="585"/>
                    <a:pt x="5879" y="566"/>
                  </a:cubicBezTo>
                  <a:cubicBezTo>
                    <a:pt x="5904" y="396"/>
                    <a:pt x="5928" y="225"/>
                    <a:pt x="5928" y="80"/>
                  </a:cubicBezTo>
                  <a:cubicBezTo>
                    <a:pt x="5928" y="40"/>
                    <a:pt x="5896" y="0"/>
                    <a:pt x="5857" y="0"/>
                  </a:cubicBezTo>
                  <a:close/>
                  <a:moveTo>
                    <a:pt x="5682" y="972"/>
                  </a:moveTo>
                  <a:cubicBezTo>
                    <a:pt x="5644" y="972"/>
                    <a:pt x="5612" y="1007"/>
                    <a:pt x="5612" y="1027"/>
                  </a:cubicBezTo>
                  <a:cubicBezTo>
                    <a:pt x="5564" y="1197"/>
                    <a:pt x="5515" y="1343"/>
                    <a:pt x="5442" y="1489"/>
                  </a:cubicBezTo>
                  <a:cubicBezTo>
                    <a:pt x="5418" y="1513"/>
                    <a:pt x="5442" y="1562"/>
                    <a:pt x="5491" y="1586"/>
                  </a:cubicBezTo>
                  <a:lnTo>
                    <a:pt x="5515" y="1586"/>
                  </a:lnTo>
                  <a:lnTo>
                    <a:pt x="5515" y="1562"/>
                  </a:lnTo>
                  <a:cubicBezTo>
                    <a:pt x="5523" y="1570"/>
                    <a:pt x="5531" y="1572"/>
                    <a:pt x="5539" y="1572"/>
                  </a:cubicBezTo>
                  <a:cubicBezTo>
                    <a:pt x="5555" y="1572"/>
                    <a:pt x="5572" y="1562"/>
                    <a:pt x="5588" y="1562"/>
                  </a:cubicBezTo>
                  <a:cubicBezTo>
                    <a:pt x="5661" y="1392"/>
                    <a:pt x="5734" y="1246"/>
                    <a:pt x="5782" y="1076"/>
                  </a:cubicBezTo>
                  <a:cubicBezTo>
                    <a:pt x="5782" y="1027"/>
                    <a:pt x="5758" y="1003"/>
                    <a:pt x="5709" y="979"/>
                  </a:cubicBezTo>
                  <a:cubicBezTo>
                    <a:pt x="5700" y="974"/>
                    <a:pt x="5691" y="972"/>
                    <a:pt x="5682" y="972"/>
                  </a:cubicBezTo>
                  <a:close/>
                  <a:moveTo>
                    <a:pt x="4303" y="1753"/>
                  </a:moveTo>
                  <a:cubicBezTo>
                    <a:pt x="4217" y="1753"/>
                    <a:pt x="4164" y="1879"/>
                    <a:pt x="4276" y="1902"/>
                  </a:cubicBezTo>
                  <a:cubicBezTo>
                    <a:pt x="4398" y="1975"/>
                    <a:pt x="4543" y="2047"/>
                    <a:pt x="4640" y="2169"/>
                  </a:cubicBezTo>
                  <a:cubicBezTo>
                    <a:pt x="4640" y="2193"/>
                    <a:pt x="4665" y="2193"/>
                    <a:pt x="4689" y="2193"/>
                  </a:cubicBezTo>
                  <a:cubicBezTo>
                    <a:pt x="4713" y="2193"/>
                    <a:pt x="4738" y="2193"/>
                    <a:pt x="4762" y="2169"/>
                  </a:cubicBezTo>
                  <a:cubicBezTo>
                    <a:pt x="4786" y="2145"/>
                    <a:pt x="4786" y="2096"/>
                    <a:pt x="4762" y="2072"/>
                  </a:cubicBezTo>
                  <a:cubicBezTo>
                    <a:pt x="4640" y="1926"/>
                    <a:pt x="4495" y="1829"/>
                    <a:pt x="4325" y="1756"/>
                  </a:cubicBezTo>
                  <a:cubicBezTo>
                    <a:pt x="4317" y="1754"/>
                    <a:pt x="4310" y="1753"/>
                    <a:pt x="4303" y="1753"/>
                  </a:cubicBezTo>
                  <a:close/>
                  <a:moveTo>
                    <a:pt x="3790" y="1732"/>
                  </a:moveTo>
                  <a:cubicBezTo>
                    <a:pt x="3596" y="1780"/>
                    <a:pt x="3474" y="1926"/>
                    <a:pt x="3474" y="2120"/>
                  </a:cubicBezTo>
                  <a:cubicBezTo>
                    <a:pt x="3450" y="2145"/>
                    <a:pt x="3450" y="2169"/>
                    <a:pt x="3474" y="2193"/>
                  </a:cubicBezTo>
                  <a:cubicBezTo>
                    <a:pt x="3474" y="2242"/>
                    <a:pt x="3499" y="2266"/>
                    <a:pt x="3547" y="2266"/>
                  </a:cubicBezTo>
                  <a:lnTo>
                    <a:pt x="3572" y="2266"/>
                  </a:lnTo>
                  <a:cubicBezTo>
                    <a:pt x="3620" y="2242"/>
                    <a:pt x="3644" y="2193"/>
                    <a:pt x="3620" y="2169"/>
                  </a:cubicBezTo>
                  <a:lnTo>
                    <a:pt x="3620" y="2120"/>
                  </a:lnTo>
                  <a:cubicBezTo>
                    <a:pt x="3644" y="1999"/>
                    <a:pt x="3717" y="1926"/>
                    <a:pt x="3839" y="1902"/>
                  </a:cubicBezTo>
                  <a:cubicBezTo>
                    <a:pt x="3887" y="1877"/>
                    <a:pt x="3912" y="1829"/>
                    <a:pt x="3887" y="1780"/>
                  </a:cubicBezTo>
                  <a:cubicBezTo>
                    <a:pt x="3887" y="1756"/>
                    <a:pt x="3839" y="1732"/>
                    <a:pt x="3790" y="1732"/>
                  </a:cubicBezTo>
                  <a:close/>
                  <a:moveTo>
                    <a:pt x="5248" y="1835"/>
                  </a:moveTo>
                  <a:cubicBezTo>
                    <a:pt x="5230" y="1835"/>
                    <a:pt x="5211" y="1841"/>
                    <a:pt x="5199" y="1853"/>
                  </a:cubicBezTo>
                  <a:cubicBezTo>
                    <a:pt x="5078" y="1975"/>
                    <a:pt x="4981" y="2072"/>
                    <a:pt x="4835" y="2169"/>
                  </a:cubicBezTo>
                  <a:cubicBezTo>
                    <a:pt x="4786" y="2169"/>
                    <a:pt x="4786" y="2217"/>
                    <a:pt x="4811" y="2266"/>
                  </a:cubicBezTo>
                  <a:cubicBezTo>
                    <a:pt x="4811" y="2290"/>
                    <a:pt x="4859" y="2315"/>
                    <a:pt x="4883" y="2315"/>
                  </a:cubicBezTo>
                  <a:lnTo>
                    <a:pt x="4883" y="2290"/>
                  </a:lnTo>
                  <a:cubicBezTo>
                    <a:pt x="4883" y="2290"/>
                    <a:pt x="4908" y="2290"/>
                    <a:pt x="4908" y="2315"/>
                  </a:cubicBezTo>
                  <a:cubicBezTo>
                    <a:pt x="5053" y="2217"/>
                    <a:pt x="5199" y="2096"/>
                    <a:pt x="5296" y="1975"/>
                  </a:cubicBezTo>
                  <a:cubicBezTo>
                    <a:pt x="5345" y="1926"/>
                    <a:pt x="5345" y="1877"/>
                    <a:pt x="5296" y="1853"/>
                  </a:cubicBezTo>
                  <a:cubicBezTo>
                    <a:pt x="5284" y="1841"/>
                    <a:pt x="5266" y="1835"/>
                    <a:pt x="5248" y="1835"/>
                  </a:cubicBezTo>
                  <a:close/>
                  <a:moveTo>
                    <a:pt x="4416" y="2312"/>
                  </a:moveTo>
                  <a:cubicBezTo>
                    <a:pt x="4410" y="2312"/>
                    <a:pt x="4404" y="2313"/>
                    <a:pt x="4398" y="2315"/>
                  </a:cubicBezTo>
                  <a:cubicBezTo>
                    <a:pt x="4276" y="2339"/>
                    <a:pt x="4179" y="2363"/>
                    <a:pt x="4057" y="2363"/>
                  </a:cubicBezTo>
                  <a:lnTo>
                    <a:pt x="3936" y="2363"/>
                  </a:lnTo>
                  <a:cubicBezTo>
                    <a:pt x="3930" y="2362"/>
                    <a:pt x="3925" y="2361"/>
                    <a:pt x="3920" y="2361"/>
                  </a:cubicBezTo>
                  <a:cubicBezTo>
                    <a:pt x="3836" y="2361"/>
                    <a:pt x="3820" y="2533"/>
                    <a:pt x="3912" y="2533"/>
                  </a:cubicBezTo>
                  <a:lnTo>
                    <a:pt x="4057" y="2533"/>
                  </a:lnTo>
                  <a:lnTo>
                    <a:pt x="4057" y="2509"/>
                  </a:lnTo>
                  <a:cubicBezTo>
                    <a:pt x="4179" y="2509"/>
                    <a:pt x="4300" y="2509"/>
                    <a:pt x="4422" y="2485"/>
                  </a:cubicBezTo>
                  <a:cubicBezTo>
                    <a:pt x="4535" y="2462"/>
                    <a:pt x="4500" y="2312"/>
                    <a:pt x="4416" y="2312"/>
                  </a:cubicBezTo>
                  <a:close/>
                  <a:moveTo>
                    <a:pt x="4946" y="2451"/>
                  </a:moveTo>
                  <a:cubicBezTo>
                    <a:pt x="4934" y="2451"/>
                    <a:pt x="4921" y="2454"/>
                    <a:pt x="4908" y="2460"/>
                  </a:cubicBezTo>
                  <a:cubicBezTo>
                    <a:pt x="4859" y="2485"/>
                    <a:pt x="4859" y="2533"/>
                    <a:pt x="4859" y="2582"/>
                  </a:cubicBezTo>
                  <a:cubicBezTo>
                    <a:pt x="4932" y="2728"/>
                    <a:pt x="4956" y="2873"/>
                    <a:pt x="4981" y="3019"/>
                  </a:cubicBezTo>
                  <a:cubicBezTo>
                    <a:pt x="4981" y="3068"/>
                    <a:pt x="5029" y="3092"/>
                    <a:pt x="5078" y="3092"/>
                  </a:cubicBezTo>
                  <a:cubicBezTo>
                    <a:pt x="5126" y="3092"/>
                    <a:pt x="5151" y="3043"/>
                    <a:pt x="5151" y="3019"/>
                  </a:cubicBezTo>
                  <a:cubicBezTo>
                    <a:pt x="5126" y="2825"/>
                    <a:pt x="5078" y="2679"/>
                    <a:pt x="5029" y="2509"/>
                  </a:cubicBezTo>
                  <a:cubicBezTo>
                    <a:pt x="5011" y="2473"/>
                    <a:pt x="4981" y="2451"/>
                    <a:pt x="4946" y="2451"/>
                  </a:cubicBezTo>
                  <a:close/>
                  <a:moveTo>
                    <a:pt x="5078" y="3432"/>
                  </a:moveTo>
                  <a:cubicBezTo>
                    <a:pt x="5029" y="3432"/>
                    <a:pt x="5005" y="3456"/>
                    <a:pt x="4981" y="3505"/>
                  </a:cubicBezTo>
                  <a:cubicBezTo>
                    <a:pt x="4956" y="3651"/>
                    <a:pt x="4932" y="3821"/>
                    <a:pt x="4883" y="3966"/>
                  </a:cubicBezTo>
                  <a:cubicBezTo>
                    <a:pt x="4859" y="3991"/>
                    <a:pt x="4883" y="4039"/>
                    <a:pt x="4908" y="4064"/>
                  </a:cubicBezTo>
                  <a:lnTo>
                    <a:pt x="4956" y="4064"/>
                  </a:lnTo>
                  <a:cubicBezTo>
                    <a:pt x="4981" y="4064"/>
                    <a:pt x="5005" y="4039"/>
                    <a:pt x="5029" y="4015"/>
                  </a:cubicBezTo>
                  <a:cubicBezTo>
                    <a:pt x="5078" y="3869"/>
                    <a:pt x="5126" y="3699"/>
                    <a:pt x="5151" y="3529"/>
                  </a:cubicBezTo>
                  <a:cubicBezTo>
                    <a:pt x="5151" y="3481"/>
                    <a:pt x="5126" y="3432"/>
                    <a:pt x="5078" y="3432"/>
                  </a:cubicBezTo>
                  <a:close/>
                  <a:moveTo>
                    <a:pt x="4703" y="4339"/>
                  </a:moveTo>
                  <a:cubicBezTo>
                    <a:pt x="4677" y="4339"/>
                    <a:pt x="4655" y="4351"/>
                    <a:pt x="4640" y="4379"/>
                  </a:cubicBezTo>
                  <a:cubicBezTo>
                    <a:pt x="4543" y="4501"/>
                    <a:pt x="4422" y="4622"/>
                    <a:pt x="4325" y="4720"/>
                  </a:cubicBezTo>
                  <a:cubicBezTo>
                    <a:pt x="4276" y="4744"/>
                    <a:pt x="4276" y="4792"/>
                    <a:pt x="4325" y="4841"/>
                  </a:cubicBezTo>
                  <a:cubicBezTo>
                    <a:pt x="4325" y="4841"/>
                    <a:pt x="4349" y="4865"/>
                    <a:pt x="4373" y="4865"/>
                  </a:cubicBezTo>
                  <a:lnTo>
                    <a:pt x="4373" y="4841"/>
                  </a:lnTo>
                  <a:lnTo>
                    <a:pt x="4422" y="4841"/>
                  </a:lnTo>
                  <a:cubicBezTo>
                    <a:pt x="4543" y="4720"/>
                    <a:pt x="4665" y="4598"/>
                    <a:pt x="4762" y="4477"/>
                  </a:cubicBezTo>
                  <a:cubicBezTo>
                    <a:pt x="4786" y="4428"/>
                    <a:pt x="4786" y="4379"/>
                    <a:pt x="4762" y="4355"/>
                  </a:cubicBezTo>
                  <a:cubicBezTo>
                    <a:pt x="4742" y="4345"/>
                    <a:pt x="4722" y="4339"/>
                    <a:pt x="4703" y="4339"/>
                  </a:cubicBezTo>
                  <a:close/>
                  <a:moveTo>
                    <a:pt x="3975" y="4971"/>
                  </a:moveTo>
                  <a:cubicBezTo>
                    <a:pt x="3960" y="4971"/>
                    <a:pt x="3946" y="4977"/>
                    <a:pt x="3936" y="4987"/>
                  </a:cubicBezTo>
                  <a:cubicBezTo>
                    <a:pt x="3790" y="5060"/>
                    <a:pt x="3644" y="5108"/>
                    <a:pt x="3474" y="5133"/>
                  </a:cubicBezTo>
                  <a:cubicBezTo>
                    <a:pt x="3450" y="5157"/>
                    <a:pt x="3402" y="5205"/>
                    <a:pt x="3426" y="5254"/>
                  </a:cubicBezTo>
                  <a:cubicBezTo>
                    <a:pt x="3426" y="5278"/>
                    <a:pt x="3474" y="5303"/>
                    <a:pt x="3499" y="5303"/>
                  </a:cubicBezTo>
                  <a:lnTo>
                    <a:pt x="3523" y="5303"/>
                  </a:lnTo>
                  <a:cubicBezTo>
                    <a:pt x="3693" y="5254"/>
                    <a:pt x="3839" y="5205"/>
                    <a:pt x="4009" y="5133"/>
                  </a:cubicBezTo>
                  <a:cubicBezTo>
                    <a:pt x="4033" y="5108"/>
                    <a:pt x="4057" y="5060"/>
                    <a:pt x="4033" y="5011"/>
                  </a:cubicBezTo>
                  <a:cubicBezTo>
                    <a:pt x="4019" y="4983"/>
                    <a:pt x="3996" y="4971"/>
                    <a:pt x="3975" y="4971"/>
                  </a:cubicBezTo>
                  <a:close/>
                  <a:moveTo>
                    <a:pt x="1531" y="5205"/>
                  </a:moveTo>
                  <a:cubicBezTo>
                    <a:pt x="1434" y="5205"/>
                    <a:pt x="1434" y="5375"/>
                    <a:pt x="1531" y="5375"/>
                  </a:cubicBezTo>
                  <a:lnTo>
                    <a:pt x="2041" y="5375"/>
                  </a:lnTo>
                  <a:cubicBezTo>
                    <a:pt x="2065" y="5375"/>
                    <a:pt x="2114" y="5327"/>
                    <a:pt x="2114" y="5303"/>
                  </a:cubicBezTo>
                  <a:cubicBezTo>
                    <a:pt x="2114" y="5254"/>
                    <a:pt x="2090" y="5205"/>
                    <a:pt x="2041" y="5205"/>
                  </a:cubicBezTo>
                  <a:close/>
                  <a:moveTo>
                    <a:pt x="2527" y="5205"/>
                  </a:moveTo>
                  <a:cubicBezTo>
                    <a:pt x="2478" y="5205"/>
                    <a:pt x="2454" y="5254"/>
                    <a:pt x="2454" y="5278"/>
                  </a:cubicBezTo>
                  <a:cubicBezTo>
                    <a:pt x="2430" y="5327"/>
                    <a:pt x="2478" y="5375"/>
                    <a:pt x="2527" y="5375"/>
                  </a:cubicBezTo>
                  <a:lnTo>
                    <a:pt x="3013" y="5375"/>
                  </a:lnTo>
                  <a:cubicBezTo>
                    <a:pt x="3061" y="5375"/>
                    <a:pt x="3110" y="5327"/>
                    <a:pt x="3110" y="5278"/>
                  </a:cubicBezTo>
                  <a:cubicBezTo>
                    <a:pt x="3086" y="5230"/>
                    <a:pt x="3061" y="5205"/>
                    <a:pt x="3013" y="5205"/>
                  </a:cubicBezTo>
                  <a:close/>
                  <a:moveTo>
                    <a:pt x="1044" y="5270"/>
                  </a:moveTo>
                  <a:cubicBezTo>
                    <a:pt x="1037" y="5270"/>
                    <a:pt x="1029" y="5273"/>
                    <a:pt x="1021" y="5278"/>
                  </a:cubicBezTo>
                  <a:cubicBezTo>
                    <a:pt x="851" y="5327"/>
                    <a:pt x="681" y="5400"/>
                    <a:pt x="559" y="5497"/>
                  </a:cubicBezTo>
                  <a:cubicBezTo>
                    <a:pt x="511" y="5545"/>
                    <a:pt x="511" y="5594"/>
                    <a:pt x="559" y="5618"/>
                  </a:cubicBezTo>
                  <a:cubicBezTo>
                    <a:pt x="559" y="5643"/>
                    <a:pt x="584" y="5643"/>
                    <a:pt x="608" y="5667"/>
                  </a:cubicBezTo>
                  <a:cubicBezTo>
                    <a:pt x="632" y="5643"/>
                    <a:pt x="632" y="5643"/>
                    <a:pt x="657" y="5643"/>
                  </a:cubicBezTo>
                  <a:cubicBezTo>
                    <a:pt x="778" y="5545"/>
                    <a:pt x="899" y="5473"/>
                    <a:pt x="1069" y="5424"/>
                  </a:cubicBezTo>
                  <a:cubicBezTo>
                    <a:pt x="1134" y="5424"/>
                    <a:pt x="1103" y="5270"/>
                    <a:pt x="1044" y="5270"/>
                  </a:cubicBezTo>
                  <a:close/>
                  <a:moveTo>
                    <a:pt x="295" y="5864"/>
                  </a:moveTo>
                  <a:cubicBezTo>
                    <a:pt x="265" y="5864"/>
                    <a:pt x="235" y="5877"/>
                    <a:pt x="219" y="5910"/>
                  </a:cubicBezTo>
                  <a:cubicBezTo>
                    <a:pt x="122" y="6056"/>
                    <a:pt x="74" y="6201"/>
                    <a:pt x="25" y="6371"/>
                  </a:cubicBezTo>
                  <a:cubicBezTo>
                    <a:pt x="1" y="6420"/>
                    <a:pt x="25" y="6469"/>
                    <a:pt x="74" y="6469"/>
                  </a:cubicBezTo>
                  <a:lnTo>
                    <a:pt x="98" y="6469"/>
                  </a:lnTo>
                  <a:cubicBezTo>
                    <a:pt x="122" y="6469"/>
                    <a:pt x="146" y="6444"/>
                    <a:pt x="171" y="6420"/>
                  </a:cubicBezTo>
                  <a:cubicBezTo>
                    <a:pt x="219" y="6274"/>
                    <a:pt x="292" y="6129"/>
                    <a:pt x="365" y="5983"/>
                  </a:cubicBezTo>
                  <a:cubicBezTo>
                    <a:pt x="414" y="5918"/>
                    <a:pt x="354" y="5864"/>
                    <a:pt x="295" y="58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8" name="Google Shape;248;p7"/>
          <p:cNvGrpSpPr/>
          <p:nvPr/>
        </p:nvGrpSpPr>
        <p:grpSpPr>
          <a:xfrm>
            <a:off x="3304456" y="5092124"/>
            <a:ext cx="2085305" cy="1648435"/>
            <a:chOff x="855987" y="2204128"/>
            <a:chExt cx="1217483" cy="962421"/>
          </a:xfrm>
        </p:grpSpPr>
        <p:grpSp>
          <p:nvGrpSpPr>
            <p:cNvPr id="249" name="Google Shape;249;p7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250" name="Google Shape;250;p7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7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52;p7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253;p7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254;p7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" name="Google Shape;255;p7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6" name="Google Shape;256;p7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7" name="Google Shape;257;p7"/>
          <p:cNvGrpSpPr/>
          <p:nvPr/>
        </p:nvGrpSpPr>
        <p:grpSpPr>
          <a:xfrm>
            <a:off x="-756643" y="-157657"/>
            <a:ext cx="3367777" cy="2147740"/>
            <a:chOff x="7239867" y="1514545"/>
            <a:chExt cx="2525833" cy="1610805"/>
          </a:xfrm>
        </p:grpSpPr>
        <p:grpSp>
          <p:nvGrpSpPr>
            <p:cNvPr id="258" name="Google Shape;258;p7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259" name="Google Shape;259;p7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260" name="Google Shape;260;p7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1" name="Google Shape;261;p7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262;p7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263;p7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264;p7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265;p7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66" name="Google Shape;266;p7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p7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68" name="Google Shape;268;p7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9" name="Google Shape;269;p7"/>
          <p:cNvGrpSpPr/>
          <p:nvPr/>
        </p:nvGrpSpPr>
        <p:grpSpPr>
          <a:xfrm>
            <a:off x="313025" y="5214949"/>
            <a:ext cx="932740" cy="1525628"/>
            <a:chOff x="6168935" y="2859502"/>
            <a:chExt cx="1408973" cy="2304574"/>
          </a:xfrm>
        </p:grpSpPr>
        <p:grpSp>
          <p:nvGrpSpPr>
            <p:cNvPr id="270" name="Google Shape;270;p7"/>
            <p:cNvGrpSpPr/>
            <p:nvPr/>
          </p:nvGrpSpPr>
          <p:grpSpPr>
            <a:xfrm>
              <a:off x="6168935" y="2859502"/>
              <a:ext cx="1408973" cy="2304574"/>
              <a:chOff x="-714598" y="3684851"/>
              <a:chExt cx="341453" cy="558441"/>
            </a:xfrm>
          </p:grpSpPr>
          <p:sp>
            <p:nvSpPr>
              <p:cNvPr id="271" name="Google Shape;271;p7"/>
              <p:cNvSpPr/>
              <p:nvPr/>
            </p:nvSpPr>
            <p:spPr>
              <a:xfrm>
                <a:off x="-636793" y="3777865"/>
                <a:ext cx="110261" cy="353121"/>
              </a:xfrm>
              <a:custGeom>
                <a:avLst/>
                <a:gdLst/>
                <a:ahLst/>
                <a:cxnLst/>
                <a:rect l="l" t="t" r="r" b="b"/>
                <a:pathLst>
                  <a:path w="1240" h="3971" extrusionOk="0">
                    <a:moveTo>
                      <a:pt x="70" y="1"/>
                    </a:moveTo>
                    <a:cubicBezTo>
                      <a:pt x="63" y="1"/>
                      <a:pt x="56" y="3"/>
                      <a:pt x="49" y="11"/>
                    </a:cubicBezTo>
                    <a:cubicBezTo>
                      <a:pt x="25" y="11"/>
                      <a:pt x="0" y="35"/>
                      <a:pt x="25" y="59"/>
                    </a:cubicBezTo>
                    <a:cubicBezTo>
                      <a:pt x="25" y="83"/>
                      <a:pt x="1142" y="2756"/>
                      <a:pt x="996" y="3897"/>
                    </a:cubicBezTo>
                    <a:cubicBezTo>
                      <a:pt x="996" y="3922"/>
                      <a:pt x="1021" y="3946"/>
                      <a:pt x="1045" y="3970"/>
                    </a:cubicBezTo>
                    <a:cubicBezTo>
                      <a:pt x="1069" y="3970"/>
                      <a:pt x="1094" y="3946"/>
                      <a:pt x="1094" y="3922"/>
                    </a:cubicBezTo>
                    <a:cubicBezTo>
                      <a:pt x="1239" y="2756"/>
                      <a:pt x="146" y="132"/>
                      <a:pt x="98" y="35"/>
                    </a:cubicBezTo>
                    <a:cubicBezTo>
                      <a:pt x="98" y="18"/>
                      <a:pt x="85" y="1"/>
                      <a:pt x="70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" name="Google Shape;272;p7"/>
              <p:cNvSpPr/>
              <p:nvPr/>
            </p:nvSpPr>
            <p:spPr>
              <a:xfrm>
                <a:off x="-548228" y="3839221"/>
                <a:ext cx="92921" cy="328489"/>
              </a:xfrm>
              <a:custGeom>
                <a:avLst/>
                <a:gdLst/>
                <a:ahLst/>
                <a:cxnLst/>
                <a:rect l="l" t="t" r="r" b="b"/>
                <a:pathLst>
                  <a:path w="1045" h="3694" extrusionOk="0">
                    <a:moveTo>
                      <a:pt x="996" y="1"/>
                    </a:moveTo>
                    <a:cubicBezTo>
                      <a:pt x="972" y="1"/>
                      <a:pt x="948" y="1"/>
                      <a:pt x="948" y="25"/>
                    </a:cubicBezTo>
                    <a:cubicBezTo>
                      <a:pt x="899" y="147"/>
                      <a:pt x="0" y="2794"/>
                      <a:pt x="219" y="3645"/>
                    </a:cubicBezTo>
                    <a:cubicBezTo>
                      <a:pt x="243" y="3669"/>
                      <a:pt x="243" y="3693"/>
                      <a:pt x="268" y="3693"/>
                    </a:cubicBezTo>
                    <a:lnTo>
                      <a:pt x="292" y="3693"/>
                    </a:lnTo>
                    <a:cubicBezTo>
                      <a:pt x="316" y="3693"/>
                      <a:pt x="316" y="3669"/>
                      <a:pt x="316" y="3645"/>
                    </a:cubicBezTo>
                    <a:cubicBezTo>
                      <a:pt x="98" y="2794"/>
                      <a:pt x="1045" y="98"/>
                      <a:pt x="1045" y="49"/>
                    </a:cubicBezTo>
                    <a:cubicBezTo>
                      <a:pt x="1045" y="25"/>
                      <a:pt x="1021" y="1"/>
                      <a:pt x="996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" name="Google Shape;273;p7"/>
              <p:cNvSpPr/>
              <p:nvPr/>
            </p:nvSpPr>
            <p:spPr>
              <a:xfrm>
                <a:off x="-714598" y="3684851"/>
                <a:ext cx="166369" cy="171981"/>
              </a:xfrm>
              <a:custGeom>
                <a:avLst/>
                <a:gdLst/>
                <a:ahLst/>
                <a:cxnLst/>
                <a:rect l="l" t="t" r="r" b="b"/>
                <a:pathLst>
                  <a:path w="1871" h="1934" extrusionOk="0">
                    <a:moveTo>
                      <a:pt x="921" y="1"/>
                    </a:moveTo>
                    <a:cubicBezTo>
                      <a:pt x="906" y="1"/>
                      <a:pt x="891" y="4"/>
                      <a:pt x="875" y="12"/>
                    </a:cubicBezTo>
                    <a:cubicBezTo>
                      <a:pt x="681" y="133"/>
                      <a:pt x="608" y="619"/>
                      <a:pt x="608" y="619"/>
                    </a:cubicBezTo>
                    <a:cubicBezTo>
                      <a:pt x="608" y="619"/>
                      <a:pt x="368" y="227"/>
                      <a:pt x="198" y="227"/>
                    </a:cubicBezTo>
                    <a:cubicBezTo>
                      <a:pt x="189" y="227"/>
                      <a:pt x="180" y="228"/>
                      <a:pt x="171" y="231"/>
                    </a:cubicBezTo>
                    <a:cubicBezTo>
                      <a:pt x="1" y="304"/>
                      <a:pt x="98" y="838"/>
                      <a:pt x="98" y="838"/>
                    </a:cubicBezTo>
                    <a:cubicBezTo>
                      <a:pt x="98" y="838"/>
                      <a:pt x="292" y="1883"/>
                      <a:pt x="1070" y="1931"/>
                    </a:cubicBezTo>
                    <a:cubicBezTo>
                      <a:pt x="1086" y="1933"/>
                      <a:pt x="1103" y="1933"/>
                      <a:pt x="1119" y="1933"/>
                    </a:cubicBezTo>
                    <a:cubicBezTo>
                      <a:pt x="1870" y="1933"/>
                      <a:pt x="1840" y="298"/>
                      <a:pt x="1507" y="36"/>
                    </a:cubicBezTo>
                    <a:cubicBezTo>
                      <a:pt x="1493" y="24"/>
                      <a:pt x="1478" y="19"/>
                      <a:pt x="1464" y="19"/>
                    </a:cubicBezTo>
                    <a:cubicBezTo>
                      <a:pt x="1334" y="19"/>
                      <a:pt x="1215" y="474"/>
                      <a:pt x="1215" y="474"/>
                    </a:cubicBezTo>
                    <a:cubicBezTo>
                      <a:pt x="1215" y="474"/>
                      <a:pt x="1092" y="1"/>
                      <a:pt x="92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" name="Google Shape;274;p7"/>
              <p:cNvSpPr/>
              <p:nvPr/>
            </p:nvSpPr>
            <p:spPr>
              <a:xfrm>
                <a:off x="-561210" y="3750565"/>
                <a:ext cx="188066" cy="177850"/>
              </a:xfrm>
              <a:custGeom>
                <a:avLst/>
                <a:gdLst/>
                <a:ahLst/>
                <a:cxnLst/>
                <a:rect l="l" t="t" r="r" b="b"/>
                <a:pathLst>
                  <a:path w="2115" h="2000" extrusionOk="0">
                    <a:moveTo>
                      <a:pt x="645" y="1"/>
                    </a:moveTo>
                    <a:cubicBezTo>
                      <a:pt x="479" y="1"/>
                      <a:pt x="316" y="488"/>
                      <a:pt x="316" y="488"/>
                    </a:cubicBezTo>
                    <a:cubicBezTo>
                      <a:pt x="316" y="488"/>
                      <a:pt x="1" y="1508"/>
                      <a:pt x="656" y="1921"/>
                    </a:cubicBezTo>
                    <a:cubicBezTo>
                      <a:pt x="741" y="1975"/>
                      <a:pt x="828" y="2000"/>
                      <a:pt x="914" y="2000"/>
                    </a:cubicBezTo>
                    <a:cubicBezTo>
                      <a:pt x="1521" y="2000"/>
                      <a:pt x="2114" y="801"/>
                      <a:pt x="1944" y="439"/>
                    </a:cubicBezTo>
                    <a:cubicBezTo>
                      <a:pt x="1932" y="416"/>
                      <a:pt x="1912" y="406"/>
                      <a:pt x="1887" y="406"/>
                    </a:cubicBezTo>
                    <a:cubicBezTo>
                      <a:pt x="1751" y="406"/>
                      <a:pt x="1458" y="682"/>
                      <a:pt x="1458" y="682"/>
                    </a:cubicBezTo>
                    <a:cubicBezTo>
                      <a:pt x="1458" y="682"/>
                      <a:pt x="1621" y="147"/>
                      <a:pt x="1423" y="147"/>
                    </a:cubicBezTo>
                    <a:cubicBezTo>
                      <a:pt x="1419" y="147"/>
                      <a:pt x="1414" y="147"/>
                      <a:pt x="1410" y="148"/>
                    </a:cubicBezTo>
                    <a:cubicBezTo>
                      <a:pt x="1167" y="148"/>
                      <a:pt x="875" y="536"/>
                      <a:pt x="875" y="536"/>
                    </a:cubicBezTo>
                    <a:cubicBezTo>
                      <a:pt x="875" y="536"/>
                      <a:pt x="851" y="26"/>
                      <a:pt x="656" y="2"/>
                    </a:cubicBezTo>
                    <a:cubicBezTo>
                      <a:pt x="653" y="1"/>
                      <a:pt x="649" y="1"/>
                      <a:pt x="6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" name="Google Shape;275;p7"/>
              <p:cNvSpPr/>
              <p:nvPr/>
            </p:nvSpPr>
            <p:spPr>
              <a:xfrm>
                <a:off x="-686499" y="3891063"/>
                <a:ext cx="121020" cy="108400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219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" y="1"/>
                      <a:pt x="155" y="1218"/>
                      <a:pt x="882" y="1218"/>
                    </a:cubicBezTo>
                    <a:cubicBezTo>
                      <a:pt x="1020" y="1218"/>
                      <a:pt x="1179" y="1174"/>
                      <a:pt x="1361" y="1070"/>
                    </a:cubicBezTo>
                    <a:cubicBezTo>
                      <a:pt x="1118" y="511"/>
                      <a:pt x="608" y="122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276;p7"/>
              <p:cNvSpPr/>
              <p:nvPr/>
            </p:nvSpPr>
            <p:spPr>
              <a:xfrm>
                <a:off x="-505013" y="3906180"/>
                <a:ext cx="121020" cy="108400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219" extrusionOk="0">
                    <a:moveTo>
                      <a:pt x="1361" y="1"/>
                    </a:moveTo>
                    <a:cubicBezTo>
                      <a:pt x="753" y="122"/>
                      <a:pt x="267" y="511"/>
                      <a:pt x="0" y="1070"/>
                    </a:cubicBezTo>
                    <a:cubicBezTo>
                      <a:pt x="183" y="1174"/>
                      <a:pt x="341" y="1218"/>
                      <a:pt x="480" y="1218"/>
                    </a:cubicBezTo>
                    <a:cubicBezTo>
                      <a:pt x="1206" y="1218"/>
                      <a:pt x="1361" y="1"/>
                      <a:pt x="13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" name="Google Shape;277;p7"/>
              <p:cNvSpPr/>
              <p:nvPr/>
            </p:nvSpPr>
            <p:spPr>
              <a:xfrm>
                <a:off x="-643284" y="3930545"/>
                <a:ext cx="75671" cy="60024"/>
              </a:xfrm>
              <a:custGeom>
                <a:avLst/>
                <a:gdLst/>
                <a:ahLst/>
                <a:cxnLst/>
                <a:rect l="l" t="t" r="r" b="b"/>
                <a:pathLst>
                  <a:path w="851" h="675" extrusionOk="0">
                    <a:moveTo>
                      <a:pt x="61" y="0"/>
                    </a:moveTo>
                    <a:cubicBezTo>
                      <a:pt x="49" y="0"/>
                      <a:pt x="37" y="6"/>
                      <a:pt x="25" y="18"/>
                    </a:cubicBezTo>
                    <a:cubicBezTo>
                      <a:pt x="0" y="43"/>
                      <a:pt x="25" y="67"/>
                      <a:pt x="49" y="91"/>
                    </a:cubicBezTo>
                    <a:cubicBezTo>
                      <a:pt x="316" y="237"/>
                      <a:pt x="559" y="407"/>
                      <a:pt x="754" y="626"/>
                    </a:cubicBezTo>
                    <a:cubicBezTo>
                      <a:pt x="754" y="650"/>
                      <a:pt x="778" y="650"/>
                      <a:pt x="802" y="650"/>
                    </a:cubicBezTo>
                    <a:lnTo>
                      <a:pt x="826" y="674"/>
                    </a:lnTo>
                    <a:cubicBezTo>
                      <a:pt x="851" y="650"/>
                      <a:pt x="851" y="626"/>
                      <a:pt x="851" y="601"/>
                    </a:cubicBezTo>
                    <a:cubicBezTo>
                      <a:pt x="632" y="358"/>
                      <a:pt x="365" y="164"/>
                      <a:pt x="98" y="18"/>
                    </a:cubicBezTo>
                    <a:cubicBezTo>
                      <a:pt x="86" y="6"/>
                      <a:pt x="73" y="0"/>
                      <a:pt x="61" y="0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" name="Google Shape;278;p7"/>
              <p:cNvSpPr/>
              <p:nvPr/>
            </p:nvSpPr>
            <p:spPr>
              <a:xfrm>
                <a:off x="-509370" y="3949397"/>
                <a:ext cx="80028" cy="56290"/>
              </a:xfrm>
              <a:custGeom>
                <a:avLst/>
                <a:gdLst/>
                <a:ahLst/>
                <a:cxnLst/>
                <a:rect l="l" t="t" r="r" b="b"/>
                <a:pathLst>
                  <a:path w="900" h="633" extrusionOk="0">
                    <a:moveTo>
                      <a:pt x="827" y="1"/>
                    </a:moveTo>
                    <a:cubicBezTo>
                      <a:pt x="705" y="74"/>
                      <a:pt x="73" y="389"/>
                      <a:pt x="1" y="559"/>
                    </a:cubicBezTo>
                    <a:cubicBezTo>
                      <a:pt x="1" y="584"/>
                      <a:pt x="1" y="608"/>
                      <a:pt x="25" y="632"/>
                    </a:cubicBezTo>
                    <a:lnTo>
                      <a:pt x="49" y="632"/>
                    </a:lnTo>
                    <a:cubicBezTo>
                      <a:pt x="73" y="632"/>
                      <a:pt x="73" y="608"/>
                      <a:pt x="98" y="608"/>
                    </a:cubicBezTo>
                    <a:cubicBezTo>
                      <a:pt x="316" y="389"/>
                      <a:pt x="584" y="219"/>
                      <a:pt x="875" y="98"/>
                    </a:cubicBezTo>
                    <a:cubicBezTo>
                      <a:pt x="875" y="74"/>
                      <a:pt x="899" y="49"/>
                      <a:pt x="875" y="25"/>
                    </a:cubicBezTo>
                    <a:cubicBezTo>
                      <a:pt x="875" y="1"/>
                      <a:pt x="851" y="1"/>
                      <a:pt x="827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279;p7"/>
              <p:cNvSpPr/>
              <p:nvPr/>
            </p:nvSpPr>
            <p:spPr>
              <a:xfrm>
                <a:off x="-539603" y="3817613"/>
                <a:ext cx="118886" cy="75764"/>
              </a:xfrm>
              <a:custGeom>
                <a:avLst/>
                <a:gdLst/>
                <a:ahLst/>
                <a:cxnLst/>
                <a:rect l="l" t="t" r="r" b="b"/>
                <a:pathLst>
                  <a:path w="1337" h="852" extrusionOk="0">
                    <a:moveTo>
                      <a:pt x="584" y="171"/>
                    </a:moveTo>
                    <a:cubicBezTo>
                      <a:pt x="584" y="219"/>
                      <a:pt x="535" y="268"/>
                      <a:pt x="511" y="292"/>
                    </a:cubicBezTo>
                    <a:cubicBezTo>
                      <a:pt x="511" y="268"/>
                      <a:pt x="511" y="171"/>
                      <a:pt x="584" y="171"/>
                    </a:cubicBezTo>
                    <a:close/>
                    <a:moveTo>
                      <a:pt x="1142" y="414"/>
                    </a:moveTo>
                    <a:cubicBezTo>
                      <a:pt x="1142" y="438"/>
                      <a:pt x="1118" y="462"/>
                      <a:pt x="1118" y="487"/>
                    </a:cubicBezTo>
                    <a:cubicBezTo>
                      <a:pt x="1094" y="511"/>
                      <a:pt x="1094" y="511"/>
                      <a:pt x="1069" y="535"/>
                    </a:cubicBezTo>
                    <a:cubicBezTo>
                      <a:pt x="1094" y="462"/>
                      <a:pt x="1142" y="414"/>
                      <a:pt x="1142" y="414"/>
                    </a:cubicBezTo>
                    <a:close/>
                    <a:moveTo>
                      <a:pt x="98" y="1"/>
                    </a:moveTo>
                    <a:cubicBezTo>
                      <a:pt x="73" y="1"/>
                      <a:pt x="49" y="25"/>
                      <a:pt x="49" y="49"/>
                    </a:cubicBezTo>
                    <a:cubicBezTo>
                      <a:pt x="1" y="219"/>
                      <a:pt x="98" y="390"/>
                      <a:pt x="243" y="462"/>
                    </a:cubicBezTo>
                    <a:cubicBezTo>
                      <a:pt x="268" y="475"/>
                      <a:pt x="298" y="481"/>
                      <a:pt x="331" y="481"/>
                    </a:cubicBezTo>
                    <a:cubicBezTo>
                      <a:pt x="365" y="481"/>
                      <a:pt x="401" y="475"/>
                      <a:pt x="438" y="462"/>
                    </a:cubicBezTo>
                    <a:cubicBezTo>
                      <a:pt x="486" y="608"/>
                      <a:pt x="632" y="705"/>
                      <a:pt x="802" y="705"/>
                    </a:cubicBezTo>
                    <a:cubicBezTo>
                      <a:pt x="875" y="705"/>
                      <a:pt x="924" y="705"/>
                      <a:pt x="996" y="681"/>
                    </a:cubicBezTo>
                    <a:cubicBezTo>
                      <a:pt x="1045" y="778"/>
                      <a:pt x="1142" y="851"/>
                      <a:pt x="1264" y="851"/>
                    </a:cubicBezTo>
                    <a:lnTo>
                      <a:pt x="1288" y="851"/>
                    </a:lnTo>
                    <a:cubicBezTo>
                      <a:pt x="1337" y="851"/>
                      <a:pt x="1337" y="778"/>
                      <a:pt x="1288" y="754"/>
                    </a:cubicBezTo>
                    <a:cubicBezTo>
                      <a:pt x="1275" y="757"/>
                      <a:pt x="1262" y="759"/>
                      <a:pt x="1250" y="759"/>
                    </a:cubicBezTo>
                    <a:cubicBezTo>
                      <a:pt x="1172" y="759"/>
                      <a:pt x="1115" y="696"/>
                      <a:pt x="1094" y="632"/>
                    </a:cubicBezTo>
                    <a:cubicBezTo>
                      <a:pt x="1142" y="608"/>
                      <a:pt x="1167" y="584"/>
                      <a:pt x="1191" y="535"/>
                    </a:cubicBezTo>
                    <a:cubicBezTo>
                      <a:pt x="1239" y="487"/>
                      <a:pt x="1239" y="414"/>
                      <a:pt x="1215" y="365"/>
                    </a:cubicBezTo>
                    <a:cubicBezTo>
                      <a:pt x="1198" y="348"/>
                      <a:pt x="1181" y="331"/>
                      <a:pt x="1164" y="331"/>
                    </a:cubicBezTo>
                    <a:cubicBezTo>
                      <a:pt x="1156" y="331"/>
                      <a:pt x="1149" y="334"/>
                      <a:pt x="1142" y="341"/>
                    </a:cubicBezTo>
                    <a:cubicBezTo>
                      <a:pt x="1045" y="341"/>
                      <a:pt x="996" y="438"/>
                      <a:pt x="996" y="560"/>
                    </a:cubicBezTo>
                    <a:cubicBezTo>
                      <a:pt x="972" y="560"/>
                      <a:pt x="972" y="584"/>
                      <a:pt x="996" y="584"/>
                    </a:cubicBezTo>
                    <a:cubicBezTo>
                      <a:pt x="924" y="608"/>
                      <a:pt x="875" y="608"/>
                      <a:pt x="802" y="608"/>
                    </a:cubicBezTo>
                    <a:cubicBezTo>
                      <a:pt x="681" y="608"/>
                      <a:pt x="559" y="535"/>
                      <a:pt x="535" y="414"/>
                    </a:cubicBezTo>
                    <a:cubicBezTo>
                      <a:pt x="559" y="390"/>
                      <a:pt x="584" y="365"/>
                      <a:pt x="608" y="341"/>
                    </a:cubicBezTo>
                    <a:cubicBezTo>
                      <a:pt x="632" y="317"/>
                      <a:pt x="729" y="219"/>
                      <a:pt x="681" y="122"/>
                    </a:cubicBezTo>
                    <a:cubicBezTo>
                      <a:pt x="681" y="122"/>
                      <a:pt x="656" y="74"/>
                      <a:pt x="559" y="74"/>
                    </a:cubicBezTo>
                    <a:cubicBezTo>
                      <a:pt x="462" y="98"/>
                      <a:pt x="413" y="171"/>
                      <a:pt x="413" y="317"/>
                    </a:cubicBezTo>
                    <a:cubicBezTo>
                      <a:pt x="413" y="317"/>
                      <a:pt x="413" y="341"/>
                      <a:pt x="413" y="365"/>
                    </a:cubicBezTo>
                    <a:cubicBezTo>
                      <a:pt x="389" y="377"/>
                      <a:pt x="365" y="383"/>
                      <a:pt x="341" y="383"/>
                    </a:cubicBezTo>
                    <a:cubicBezTo>
                      <a:pt x="316" y="383"/>
                      <a:pt x="292" y="377"/>
                      <a:pt x="268" y="365"/>
                    </a:cubicBezTo>
                    <a:cubicBezTo>
                      <a:pt x="171" y="292"/>
                      <a:pt x="122" y="171"/>
                      <a:pt x="122" y="49"/>
                    </a:cubicBezTo>
                    <a:cubicBezTo>
                      <a:pt x="122" y="25"/>
                      <a:pt x="122" y="1"/>
                      <a:pt x="98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280;p7"/>
              <p:cNvSpPr/>
              <p:nvPr/>
            </p:nvSpPr>
            <p:spPr>
              <a:xfrm>
                <a:off x="-692990" y="3761503"/>
                <a:ext cx="131868" cy="58424"/>
              </a:xfrm>
              <a:custGeom>
                <a:avLst/>
                <a:gdLst/>
                <a:ahLst/>
                <a:cxnLst/>
                <a:rect l="l" t="t" r="r" b="b"/>
                <a:pathLst>
                  <a:path w="1483" h="657" extrusionOk="0">
                    <a:moveTo>
                      <a:pt x="1021" y="97"/>
                    </a:moveTo>
                    <a:cubicBezTo>
                      <a:pt x="1045" y="97"/>
                      <a:pt x="1045" y="97"/>
                      <a:pt x="1045" y="146"/>
                    </a:cubicBezTo>
                    <a:cubicBezTo>
                      <a:pt x="1045" y="195"/>
                      <a:pt x="1021" y="219"/>
                      <a:pt x="1021" y="243"/>
                    </a:cubicBezTo>
                    <a:cubicBezTo>
                      <a:pt x="997" y="195"/>
                      <a:pt x="997" y="146"/>
                      <a:pt x="1021" y="97"/>
                    </a:cubicBezTo>
                    <a:close/>
                    <a:moveTo>
                      <a:pt x="608" y="219"/>
                    </a:moveTo>
                    <a:cubicBezTo>
                      <a:pt x="632" y="267"/>
                      <a:pt x="657" y="340"/>
                      <a:pt x="632" y="413"/>
                    </a:cubicBezTo>
                    <a:cubicBezTo>
                      <a:pt x="608" y="389"/>
                      <a:pt x="584" y="365"/>
                      <a:pt x="559" y="316"/>
                    </a:cubicBezTo>
                    <a:cubicBezTo>
                      <a:pt x="559" y="292"/>
                      <a:pt x="584" y="243"/>
                      <a:pt x="608" y="219"/>
                    </a:cubicBezTo>
                    <a:close/>
                    <a:moveTo>
                      <a:pt x="1021" y="0"/>
                    </a:moveTo>
                    <a:cubicBezTo>
                      <a:pt x="972" y="0"/>
                      <a:pt x="924" y="25"/>
                      <a:pt x="924" y="73"/>
                    </a:cubicBezTo>
                    <a:cubicBezTo>
                      <a:pt x="875" y="146"/>
                      <a:pt x="900" y="267"/>
                      <a:pt x="924" y="340"/>
                    </a:cubicBezTo>
                    <a:cubicBezTo>
                      <a:pt x="875" y="389"/>
                      <a:pt x="827" y="413"/>
                      <a:pt x="754" y="438"/>
                    </a:cubicBezTo>
                    <a:lnTo>
                      <a:pt x="705" y="438"/>
                    </a:lnTo>
                    <a:cubicBezTo>
                      <a:pt x="730" y="340"/>
                      <a:pt x="730" y="243"/>
                      <a:pt x="681" y="170"/>
                    </a:cubicBezTo>
                    <a:cubicBezTo>
                      <a:pt x="664" y="153"/>
                      <a:pt x="634" y="136"/>
                      <a:pt x="602" y="136"/>
                    </a:cubicBezTo>
                    <a:cubicBezTo>
                      <a:pt x="588" y="136"/>
                      <a:pt x="574" y="139"/>
                      <a:pt x="559" y="146"/>
                    </a:cubicBezTo>
                    <a:cubicBezTo>
                      <a:pt x="487" y="170"/>
                      <a:pt x="438" y="267"/>
                      <a:pt x="462" y="340"/>
                    </a:cubicBezTo>
                    <a:cubicBezTo>
                      <a:pt x="487" y="413"/>
                      <a:pt x="511" y="462"/>
                      <a:pt x="584" y="486"/>
                    </a:cubicBezTo>
                    <a:cubicBezTo>
                      <a:pt x="547" y="541"/>
                      <a:pt x="497" y="568"/>
                      <a:pt x="444" y="568"/>
                    </a:cubicBezTo>
                    <a:cubicBezTo>
                      <a:pt x="426" y="568"/>
                      <a:pt x="408" y="565"/>
                      <a:pt x="389" y="559"/>
                    </a:cubicBezTo>
                    <a:cubicBezTo>
                      <a:pt x="98" y="535"/>
                      <a:pt x="98" y="389"/>
                      <a:pt x="98" y="389"/>
                    </a:cubicBezTo>
                    <a:cubicBezTo>
                      <a:pt x="98" y="365"/>
                      <a:pt x="74" y="340"/>
                      <a:pt x="49" y="340"/>
                    </a:cubicBezTo>
                    <a:cubicBezTo>
                      <a:pt x="25" y="340"/>
                      <a:pt x="1" y="365"/>
                      <a:pt x="1" y="389"/>
                    </a:cubicBezTo>
                    <a:cubicBezTo>
                      <a:pt x="1" y="413"/>
                      <a:pt x="1" y="608"/>
                      <a:pt x="389" y="656"/>
                    </a:cubicBezTo>
                    <a:lnTo>
                      <a:pt x="438" y="656"/>
                    </a:lnTo>
                    <a:cubicBezTo>
                      <a:pt x="535" y="656"/>
                      <a:pt x="632" y="608"/>
                      <a:pt x="681" y="510"/>
                    </a:cubicBezTo>
                    <a:lnTo>
                      <a:pt x="754" y="510"/>
                    </a:lnTo>
                    <a:cubicBezTo>
                      <a:pt x="851" y="486"/>
                      <a:pt x="924" y="462"/>
                      <a:pt x="972" y="413"/>
                    </a:cubicBezTo>
                    <a:cubicBezTo>
                      <a:pt x="997" y="438"/>
                      <a:pt x="1021" y="438"/>
                      <a:pt x="1045" y="462"/>
                    </a:cubicBezTo>
                    <a:cubicBezTo>
                      <a:pt x="1071" y="487"/>
                      <a:pt x="1123" y="520"/>
                      <a:pt x="1203" y="520"/>
                    </a:cubicBezTo>
                    <a:cubicBezTo>
                      <a:pt x="1274" y="520"/>
                      <a:pt x="1368" y="494"/>
                      <a:pt x="1483" y="413"/>
                    </a:cubicBezTo>
                    <a:cubicBezTo>
                      <a:pt x="1483" y="413"/>
                      <a:pt x="1483" y="365"/>
                      <a:pt x="1483" y="365"/>
                    </a:cubicBezTo>
                    <a:cubicBezTo>
                      <a:pt x="1470" y="352"/>
                      <a:pt x="1458" y="346"/>
                      <a:pt x="1446" y="346"/>
                    </a:cubicBezTo>
                    <a:cubicBezTo>
                      <a:pt x="1434" y="346"/>
                      <a:pt x="1422" y="352"/>
                      <a:pt x="1410" y="365"/>
                    </a:cubicBezTo>
                    <a:cubicBezTo>
                      <a:pt x="1355" y="405"/>
                      <a:pt x="1278" y="439"/>
                      <a:pt x="1204" y="439"/>
                    </a:cubicBezTo>
                    <a:cubicBezTo>
                      <a:pt x="1145" y="439"/>
                      <a:pt x="1088" y="418"/>
                      <a:pt x="1045" y="365"/>
                    </a:cubicBezTo>
                    <a:cubicBezTo>
                      <a:pt x="1094" y="292"/>
                      <a:pt x="1118" y="243"/>
                      <a:pt x="1118" y="170"/>
                    </a:cubicBezTo>
                    <a:cubicBezTo>
                      <a:pt x="1142" y="97"/>
                      <a:pt x="1094" y="25"/>
                      <a:pt x="1021" y="0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281;p7"/>
              <p:cNvSpPr/>
              <p:nvPr/>
            </p:nvSpPr>
            <p:spPr>
              <a:xfrm>
                <a:off x="-664891" y="4027204"/>
                <a:ext cx="267916" cy="216088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2430" extrusionOk="0">
                    <a:moveTo>
                      <a:pt x="1" y="0"/>
                    </a:moveTo>
                    <a:lnTo>
                      <a:pt x="316" y="2381"/>
                    </a:lnTo>
                    <a:lnTo>
                      <a:pt x="2746" y="2429"/>
                    </a:lnTo>
                    <a:lnTo>
                      <a:pt x="301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82" name="Google Shape;282;p7"/>
            <p:cNvSpPr/>
            <p:nvPr/>
          </p:nvSpPr>
          <p:spPr>
            <a:xfrm>
              <a:off x="6350500" y="4521609"/>
              <a:ext cx="1179950" cy="287650"/>
            </a:xfrm>
            <a:custGeom>
              <a:avLst/>
              <a:gdLst/>
              <a:ahLst/>
              <a:cxnLst/>
              <a:rect l="l" t="t" r="r" b="b"/>
              <a:pathLst>
                <a:path w="47198" h="11506" extrusionOk="0">
                  <a:moveTo>
                    <a:pt x="0" y="11475"/>
                  </a:moveTo>
                  <a:cubicBezTo>
                    <a:pt x="3687" y="11722"/>
                    <a:pt x="7906" y="9164"/>
                    <a:pt x="9558" y="5859"/>
                  </a:cubicBezTo>
                  <a:cubicBezTo>
                    <a:pt x="10235" y="4505"/>
                    <a:pt x="10709" y="880"/>
                    <a:pt x="9262" y="1326"/>
                  </a:cubicBezTo>
                  <a:cubicBezTo>
                    <a:pt x="6671" y="2125"/>
                    <a:pt x="4685" y="7095"/>
                    <a:pt x="6602" y="9012"/>
                  </a:cubicBezTo>
                  <a:cubicBezTo>
                    <a:pt x="11006" y="13416"/>
                    <a:pt x="27053" y="5473"/>
                    <a:pt x="23254" y="538"/>
                  </a:cubicBezTo>
                  <a:cubicBezTo>
                    <a:pt x="21191" y="-2143"/>
                    <a:pt x="15077" y="6118"/>
                    <a:pt x="17244" y="8716"/>
                  </a:cubicBezTo>
                  <a:cubicBezTo>
                    <a:pt x="20758" y="12929"/>
                    <a:pt x="29582" y="8272"/>
                    <a:pt x="33009" y="3987"/>
                  </a:cubicBezTo>
                  <a:cubicBezTo>
                    <a:pt x="33816" y="2978"/>
                    <a:pt x="33765" y="-185"/>
                    <a:pt x="32516" y="144"/>
                  </a:cubicBezTo>
                  <a:cubicBezTo>
                    <a:pt x="29513" y="935"/>
                    <a:pt x="27980" y="6399"/>
                    <a:pt x="29659" y="9012"/>
                  </a:cubicBezTo>
                  <a:cubicBezTo>
                    <a:pt x="32449" y="13352"/>
                    <a:pt x="45289" y="5485"/>
                    <a:pt x="42862" y="932"/>
                  </a:cubicBezTo>
                  <a:cubicBezTo>
                    <a:pt x="42417" y="98"/>
                    <a:pt x="40902" y="1282"/>
                    <a:pt x="40202" y="1918"/>
                  </a:cubicBezTo>
                  <a:cubicBezTo>
                    <a:pt x="38237" y="3706"/>
                    <a:pt x="39117" y="8414"/>
                    <a:pt x="41384" y="9800"/>
                  </a:cubicBezTo>
                  <a:cubicBezTo>
                    <a:pt x="43191" y="10905"/>
                    <a:pt x="46739" y="9305"/>
                    <a:pt x="47198" y="7238"/>
                  </a:cubicBez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283" name="Google Shape;283;p7"/>
          <p:cNvGrpSpPr/>
          <p:nvPr/>
        </p:nvGrpSpPr>
        <p:grpSpPr>
          <a:xfrm>
            <a:off x="10281791" y="195203"/>
            <a:ext cx="2767303" cy="1441992"/>
            <a:chOff x="7239867" y="1514545"/>
            <a:chExt cx="2525833" cy="1610805"/>
          </a:xfrm>
        </p:grpSpPr>
        <p:grpSp>
          <p:nvGrpSpPr>
            <p:cNvPr id="284" name="Google Shape;284;p7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285" name="Google Shape;285;p7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286" name="Google Shape;286;p7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7" name="Google Shape;287;p7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8" name="Google Shape;288;p7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9" name="Google Shape;289;p7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0" name="Google Shape;290;p7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1" name="Google Shape;291;p7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92" name="Google Shape;292;p7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293;p7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94" name="Google Shape;294;p7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72625414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8"/>
          <p:cNvSpPr txBox="1">
            <a:spLocks noGrp="1"/>
          </p:cNvSpPr>
          <p:nvPr>
            <p:ph type="title"/>
          </p:nvPr>
        </p:nvSpPr>
        <p:spPr>
          <a:xfrm>
            <a:off x="2372200" y="1390433"/>
            <a:ext cx="7447600" cy="42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13333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9pPr>
          </a:lstStyle>
          <a:p>
            <a:endParaRPr/>
          </a:p>
        </p:txBody>
      </p:sp>
      <p:grpSp>
        <p:nvGrpSpPr>
          <p:cNvPr id="297" name="Google Shape;297;p8"/>
          <p:cNvGrpSpPr/>
          <p:nvPr/>
        </p:nvGrpSpPr>
        <p:grpSpPr>
          <a:xfrm>
            <a:off x="-249464" y="3053047"/>
            <a:ext cx="2716935" cy="2147739"/>
            <a:chOff x="855987" y="2204128"/>
            <a:chExt cx="1217483" cy="962421"/>
          </a:xfrm>
        </p:grpSpPr>
        <p:grpSp>
          <p:nvGrpSpPr>
            <p:cNvPr id="298" name="Google Shape;298;p8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299" name="Google Shape;299;p8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300;p8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301;p8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302;p8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303;p8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304;p8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05" name="Google Shape;305;p8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6" name="Google Shape;306;p8"/>
          <p:cNvGrpSpPr/>
          <p:nvPr/>
        </p:nvGrpSpPr>
        <p:grpSpPr>
          <a:xfrm>
            <a:off x="7360838" y="208364"/>
            <a:ext cx="2202244" cy="959963"/>
            <a:chOff x="3965010" y="571479"/>
            <a:chExt cx="1651683" cy="719972"/>
          </a:xfrm>
        </p:grpSpPr>
        <p:grpSp>
          <p:nvGrpSpPr>
            <p:cNvPr id="307" name="Google Shape;307;p8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308" name="Google Shape;308;p8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309" name="Google Shape;309;p8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0" name="Google Shape;310;p8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1" name="Google Shape;311;p8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2" name="Google Shape;312;p8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13" name="Google Shape;313;p8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14" name="Google Shape;314;p8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5" name="Google Shape;315;p8"/>
          <p:cNvGrpSpPr/>
          <p:nvPr/>
        </p:nvGrpSpPr>
        <p:grpSpPr>
          <a:xfrm rot="8903269">
            <a:off x="-83157" y="163265"/>
            <a:ext cx="1467960" cy="1050163"/>
            <a:chOff x="1202177" y="4613417"/>
            <a:chExt cx="528376" cy="377938"/>
          </a:xfrm>
        </p:grpSpPr>
        <p:sp>
          <p:nvSpPr>
            <p:cNvPr id="316" name="Google Shape;316;p8"/>
            <p:cNvSpPr/>
            <p:nvPr/>
          </p:nvSpPr>
          <p:spPr>
            <a:xfrm>
              <a:off x="1564214" y="4671691"/>
              <a:ext cx="166339" cy="48340"/>
            </a:xfrm>
            <a:custGeom>
              <a:avLst/>
              <a:gdLst/>
              <a:ahLst/>
              <a:cxnLst/>
              <a:rect l="l" t="t" r="r" b="b"/>
              <a:pathLst>
                <a:path w="1507" h="438" extrusionOk="0">
                  <a:moveTo>
                    <a:pt x="1409" y="1"/>
                  </a:moveTo>
                  <a:lnTo>
                    <a:pt x="73" y="316"/>
                  </a:lnTo>
                  <a:cubicBezTo>
                    <a:pt x="25" y="316"/>
                    <a:pt x="0" y="341"/>
                    <a:pt x="25" y="389"/>
                  </a:cubicBezTo>
                  <a:cubicBezTo>
                    <a:pt x="25" y="414"/>
                    <a:pt x="49" y="438"/>
                    <a:pt x="73" y="438"/>
                  </a:cubicBezTo>
                  <a:lnTo>
                    <a:pt x="98" y="438"/>
                  </a:lnTo>
                  <a:lnTo>
                    <a:pt x="1434" y="122"/>
                  </a:lnTo>
                  <a:cubicBezTo>
                    <a:pt x="1506" y="122"/>
                    <a:pt x="1482" y="1"/>
                    <a:pt x="14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8"/>
            <p:cNvSpPr/>
            <p:nvPr/>
          </p:nvSpPr>
          <p:spPr>
            <a:xfrm>
              <a:off x="1602846" y="4613417"/>
              <a:ext cx="60708" cy="176363"/>
            </a:xfrm>
            <a:custGeom>
              <a:avLst/>
              <a:gdLst/>
              <a:ahLst/>
              <a:cxnLst/>
              <a:rect l="l" t="t" r="r" b="b"/>
              <a:pathLst>
                <a:path w="550" h="1598" extrusionOk="0">
                  <a:moveTo>
                    <a:pt x="77" y="0"/>
                  </a:moveTo>
                  <a:cubicBezTo>
                    <a:pt x="39" y="0"/>
                    <a:pt x="0" y="32"/>
                    <a:pt x="15" y="91"/>
                  </a:cubicBezTo>
                  <a:lnTo>
                    <a:pt x="403" y="1573"/>
                  </a:lnTo>
                  <a:cubicBezTo>
                    <a:pt x="428" y="1597"/>
                    <a:pt x="452" y="1597"/>
                    <a:pt x="476" y="1597"/>
                  </a:cubicBezTo>
                  <a:lnTo>
                    <a:pt x="501" y="1597"/>
                  </a:lnTo>
                  <a:cubicBezTo>
                    <a:pt x="525" y="1597"/>
                    <a:pt x="549" y="1549"/>
                    <a:pt x="525" y="1525"/>
                  </a:cubicBezTo>
                  <a:lnTo>
                    <a:pt x="136" y="43"/>
                  </a:lnTo>
                  <a:cubicBezTo>
                    <a:pt x="127" y="14"/>
                    <a:pt x="102" y="0"/>
                    <a:pt x="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8"/>
            <p:cNvSpPr/>
            <p:nvPr/>
          </p:nvSpPr>
          <p:spPr>
            <a:xfrm>
              <a:off x="1582978" y="4629421"/>
              <a:ext cx="104638" cy="138950"/>
            </a:xfrm>
            <a:custGeom>
              <a:avLst/>
              <a:gdLst/>
              <a:ahLst/>
              <a:cxnLst/>
              <a:rect l="l" t="t" r="r" b="b"/>
              <a:pathLst>
                <a:path w="948" h="1259" extrusionOk="0">
                  <a:moveTo>
                    <a:pt x="875" y="1"/>
                  </a:moveTo>
                  <a:cubicBezTo>
                    <a:pt x="857" y="1"/>
                    <a:pt x="838" y="7"/>
                    <a:pt x="826" y="19"/>
                  </a:cubicBezTo>
                  <a:lnTo>
                    <a:pt x="25" y="1161"/>
                  </a:lnTo>
                  <a:cubicBezTo>
                    <a:pt x="0" y="1185"/>
                    <a:pt x="0" y="1234"/>
                    <a:pt x="49" y="1258"/>
                  </a:cubicBezTo>
                  <a:lnTo>
                    <a:pt x="122" y="1258"/>
                  </a:lnTo>
                  <a:lnTo>
                    <a:pt x="924" y="92"/>
                  </a:lnTo>
                  <a:cubicBezTo>
                    <a:pt x="948" y="68"/>
                    <a:pt x="948" y="19"/>
                    <a:pt x="924" y="19"/>
                  </a:cubicBezTo>
                  <a:cubicBezTo>
                    <a:pt x="911" y="7"/>
                    <a:pt x="893" y="1"/>
                    <a:pt x="8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8"/>
            <p:cNvSpPr/>
            <p:nvPr/>
          </p:nvSpPr>
          <p:spPr>
            <a:xfrm>
              <a:off x="1548982" y="4644430"/>
              <a:ext cx="160158" cy="102419"/>
            </a:xfrm>
            <a:custGeom>
              <a:avLst/>
              <a:gdLst/>
              <a:ahLst/>
              <a:cxnLst/>
              <a:rect l="l" t="t" r="r" b="b"/>
              <a:pathLst>
                <a:path w="1451" h="928" extrusionOk="0">
                  <a:moveTo>
                    <a:pt x="115" y="1"/>
                  </a:moveTo>
                  <a:cubicBezTo>
                    <a:pt x="51" y="1"/>
                    <a:pt x="0" y="83"/>
                    <a:pt x="65" y="126"/>
                  </a:cubicBezTo>
                  <a:lnTo>
                    <a:pt x="1329" y="928"/>
                  </a:lnTo>
                  <a:lnTo>
                    <a:pt x="1377" y="928"/>
                  </a:lnTo>
                  <a:cubicBezTo>
                    <a:pt x="1426" y="928"/>
                    <a:pt x="1450" y="831"/>
                    <a:pt x="1402" y="806"/>
                  </a:cubicBezTo>
                  <a:lnTo>
                    <a:pt x="138" y="5"/>
                  </a:lnTo>
                  <a:cubicBezTo>
                    <a:pt x="130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8"/>
            <p:cNvSpPr/>
            <p:nvPr/>
          </p:nvSpPr>
          <p:spPr>
            <a:xfrm>
              <a:off x="1202177" y="4673346"/>
              <a:ext cx="177156" cy="151310"/>
            </a:xfrm>
            <a:custGeom>
              <a:avLst/>
              <a:gdLst/>
              <a:ahLst/>
              <a:cxnLst/>
              <a:rect l="l" t="t" r="r" b="b"/>
              <a:pathLst>
                <a:path w="1605" h="1371" extrusionOk="0">
                  <a:moveTo>
                    <a:pt x="924" y="131"/>
                  </a:moveTo>
                  <a:cubicBezTo>
                    <a:pt x="1216" y="131"/>
                    <a:pt x="1458" y="374"/>
                    <a:pt x="1483" y="690"/>
                  </a:cubicBezTo>
                  <a:cubicBezTo>
                    <a:pt x="1483" y="1019"/>
                    <a:pt x="1204" y="1248"/>
                    <a:pt x="911" y="1248"/>
                  </a:cubicBezTo>
                  <a:cubicBezTo>
                    <a:pt x="771" y="1248"/>
                    <a:pt x="629" y="1196"/>
                    <a:pt x="511" y="1079"/>
                  </a:cubicBezTo>
                  <a:cubicBezTo>
                    <a:pt x="171" y="739"/>
                    <a:pt x="414" y="131"/>
                    <a:pt x="924" y="131"/>
                  </a:cubicBezTo>
                  <a:close/>
                  <a:moveTo>
                    <a:pt x="907" y="1"/>
                  </a:moveTo>
                  <a:cubicBezTo>
                    <a:pt x="740" y="1"/>
                    <a:pt x="571" y="63"/>
                    <a:pt x="438" y="204"/>
                  </a:cubicBezTo>
                  <a:cubicBezTo>
                    <a:pt x="1" y="641"/>
                    <a:pt x="317" y="1370"/>
                    <a:pt x="924" y="1370"/>
                  </a:cubicBezTo>
                  <a:cubicBezTo>
                    <a:pt x="1288" y="1370"/>
                    <a:pt x="1604" y="1079"/>
                    <a:pt x="1604" y="690"/>
                  </a:cubicBezTo>
                  <a:cubicBezTo>
                    <a:pt x="1604" y="278"/>
                    <a:pt x="1258" y="1"/>
                    <a:pt x="9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8"/>
            <p:cNvSpPr/>
            <p:nvPr/>
          </p:nvSpPr>
          <p:spPr>
            <a:xfrm>
              <a:off x="1419143" y="4894566"/>
              <a:ext cx="115344" cy="96790"/>
            </a:xfrm>
            <a:custGeom>
              <a:avLst/>
              <a:gdLst/>
              <a:ahLst/>
              <a:cxnLst/>
              <a:rect l="l" t="t" r="r" b="b"/>
              <a:pathLst>
                <a:path w="1045" h="877" extrusionOk="0">
                  <a:moveTo>
                    <a:pt x="583" y="124"/>
                  </a:moveTo>
                  <a:cubicBezTo>
                    <a:pt x="753" y="124"/>
                    <a:pt x="899" y="269"/>
                    <a:pt x="899" y="439"/>
                  </a:cubicBezTo>
                  <a:cubicBezTo>
                    <a:pt x="899" y="622"/>
                    <a:pt x="741" y="747"/>
                    <a:pt x="587" y="747"/>
                  </a:cubicBezTo>
                  <a:cubicBezTo>
                    <a:pt x="515" y="747"/>
                    <a:pt x="443" y="720"/>
                    <a:pt x="389" y="658"/>
                  </a:cubicBezTo>
                  <a:cubicBezTo>
                    <a:pt x="195" y="464"/>
                    <a:pt x="316" y="124"/>
                    <a:pt x="583" y="124"/>
                  </a:cubicBezTo>
                  <a:close/>
                  <a:moveTo>
                    <a:pt x="584" y="0"/>
                  </a:moveTo>
                  <a:cubicBezTo>
                    <a:pt x="473" y="0"/>
                    <a:pt x="361" y="38"/>
                    <a:pt x="268" y="124"/>
                  </a:cubicBezTo>
                  <a:cubicBezTo>
                    <a:pt x="0" y="415"/>
                    <a:pt x="195" y="877"/>
                    <a:pt x="583" y="877"/>
                  </a:cubicBezTo>
                  <a:cubicBezTo>
                    <a:pt x="826" y="877"/>
                    <a:pt x="1021" y="682"/>
                    <a:pt x="1045" y="439"/>
                  </a:cubicBezTo>
                  <a:cubicBezTo>
                    <a:pt x="1045" y="175"/>
                    <a:pt x="820" y="0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2" name="Google Shape;322;p8"/>
          <p:cNvGrpSpPr/>
          <p:nvPr/>
        </p:nvGrpSpPr>
        <p:grpSpPr>
          <a:xfrm>
            <a:off x="9632090" y="2894827"/>
            <a:ext cx="3367777" cy="2147740"/>
            <a:chOff x="7239867" y="1514545"/>
            <a:chExt cx="2525833" cy="1610805"/>
          </a:xfrm>
        </p:grpSpPr>
        <p:grpSp>
          <p:nvGrpSpPr>
            <p:cNvPr id="323" name="Google Shape;323;p8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324" name="Google Shape;324;p8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325" name="Google Shape;325;p8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6" name="Google Shape;326;p8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7" name="Google Shape;327;p8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8" name="Google Shape;328;p8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9" name="Google Shape;329;p8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0" name="Google Shape;330;p8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31" name="Google Shape;331;p8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332;p8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33" name="Google Shape;333;p8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4" name="Google Shape;334;p8"/>
          <p:cNvSpPr/>
          <p:nvPr/>
        </p:nvSpPr>
        <p:spPr>
          <a:xfrm>
            <a:off x="-65700" y="6431401"/>
            <a:ext cx="2138592" cy="492032"/>
          </a:xfrm>
          <a:custGeom>
            <a:avLst/>
            <a:gdLst/>
            <a:ahLst/>
            <a:cxnLst/>
            <a:rect l="l" t="t" r="r" b="b"/>
            <a:pathLst>
              <a:path w="7289" h="1677" extrusionOk="0">
                <a:moveTo>
                  <a:pt x="2819" y="1"/>
                </a:moveTo>
                <a:lnTo>
                  <a:pt x="2114" y="1191"/>
                </a:lnTo>
                <a:lnTo>
                  <a:pt x="1604" y="268"/>
                </a:lnTo>
                <a:lnTo>
                  <a:pt x="1118" y="1361"/>
                </a:lnTo>
                <a:lnTo>
                  <a:pt x="584" y="754"/>
                </a:lnTo>
                <a:lnTo>
                  <a:pt x="1" y="1677"/>
                </a:lnTo>
                <a:lnTo>
                  <a:pt x="7289" y="1677"/>
                </a:lnTo>
                <a:lnTo>
                  <a:pt x="6657" y="559"/>
                </a:lnTo>
                <a:lnTo>
                  <a:pt x="6001" y="1191"/>
                </a:lnTo>
                <a:lnTo>
                  <a:pt x="5394" y="268"/>
                </a:lnTo>
                <a:lnTo>
                  <a:pt x="4738" y="1191"/>
                </a:lnTo>
                <a:lnTo>
                  <a:pt x="4252" y="1"/>
                </a:lnTo>
                <a:lnTo>
                  <a:pt x="3353" y="1118"/>
                </a:lnTo>
                <a:lnTo>
                  <a:pt x="281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8"/>
          <p:cNvSpPr/>
          <p:nvPr/>
        </p:nvSpPr>
        <p:spPr>
          <a:xfrm>
            <a:off x="2008236" y="6614303"/>
            <a:ext cx="1421248" cy="309132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8"/>
          <p:cNvSpPr/>
          <p:nvPr/>
        </p:nvSpPr>
        <p:spPr>
          <a:xfrm>
            <a:off x="8005239" y="6458275"/>
            <a:ext cx="2138603" cy="46516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8"/>
          <p:cNvSpPr/>
          <p:nvPr/>
        </p:nvSpPr>
        <p:spPr>
          <a:xfrm>
            <a:off x="10043135" y="6431401"/>
            <a:ext cx="2262260" cy="492033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8"/>
          <p:cNvSpPr/>
          <p:nvPr/>
        </p:nvSpPr>
        <p:spPr>
          <a:xfrm>
            <a:off x="4194215" y="6458275"/>
            <a:ext cx="2138603" cy="46516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8"/>
          <p:cNvSpPr/>
          <p:nvPr/>
        </p:nvSpPr>
        <p:spPr>
          <a:xfrm>
            <a:off x="6226152" y="6515214"/>
            <a:ext cx="1876864" cy="408217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8"/>
          <p:cNvSpPr/>
          <p:nvPr/>
        </p:nvSpPr>
        <p:spPr>
          <a:xfrm>
            <a:off x="3157673" y="6614303"/>
            <a:ext cx="1421248" cy="309132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1" name="Google Shape;341;p8"/>
          <p:cNvGrpSpPr/>
          <p:nvPr/>
        </p:nvGrpSpPr>
        <p:grpSpPr>
          <a:xfrm rot="615299" flipH="1">
            <a:off x="1544957" y="378855"/>
            <a:ext cx="2202201" cy="1999527"/>
            <a:chOff x="7844079" y="226728"/>
            <a:chExt cx="1373387" cy="1246991"/>
          </a:xfrm>
        </p:grpSpPr>
        <p:sp>
          <p:nvSpPr>
            <p:cNvPr id="342" name="Google Shape;342;p8"/>
            <p:cNvSpPr/>
            <p:nvPr/>
          </p:nvSpPr>
          <p:spPr>
            <a:xfrm rot="-1688081">
              <a:off x="8295818" y="1015024"/>
              <a:ext cx="222185" cy="222398"/>
            </a:xfrm>
            <a:custGeom>
              <a:avLst/>
              <a:gdLst/>
              <a:ahLst/>
              <a:cxnLst/>
              <a:rect l="l" t="t" r="r" b="b"/>
              <a:pathLst>
                <a:path w="1118" h="1119" extrusionOk="0">
                  <a:moveTo>
                    <a:pt x="607" y="98"/>
                  </a:moveTo>
                  <a:cubicBezTo>
                    <a:pt x="607" y="147"/>
                    <a:pt x="632" y="219"/>
                    <a:pt x="632" y="268"/>
                  </a:cubicBezTo>
                  <a:cubicBezTo>
                    <a:pt x="656" y="317"/>
                    <a:pt x="656" y="389"/>
                    <a:pt x="680" y="438"/>
                  </a:cubicBezTo>
                  <a:cubicBezTo>
                    <a:pt x="705" y="438"/>
                    <a:pt x="729" y="462"/>
                    <a:pt x="826" y="487"/>
                  </a:cubicBezTo>
                  <a:lnTo>
                    <a:pt x="972" y="560"/>
                  </a:lnTo>
                  <a:cubicBezTo>
                    <a:pt x="899" y="584"/>
                    <a:pt x="802" y="632"/>
                    <a:pt x="705" y="657"/>
                  </a:cubicBezTo>
                  <a:cubicBezTo>
                    <a:pt x="705" y="657"/>
                    <a:pt x="705" y="657"/>
                    <a:pt x="680" y="681"/>
                  </a:cubicBezTo>
                  <a:cubicBezTo>
                    <a:pt x="656" y="802"/>
                    <a:pt x="583" y="924"/>
                    <a:pt x="559" y="972"/>
                  </a:cubicBezTo>
                  <a:cubicBezTo>
                    <a:pt x="535" y="924"/>
                    <a:pt x="486" y="802"/>
                    <a:pt x="462" y="681"/>
                  </a:cubicBezTo>
                  <a:cubicBezTo>
                    <a:pt x="462" y="657"/>
                    <a:pt x="437" y="657"/>
                    <a:pt x="413" y="632"/>
                  </a:cubicBezTo>
                  <a:cubicBezTo>
                    <a:pt x="316" y="632"/>
                    <a:pt x="194" y="584"/>
                    <a:pt x="122" y="584"/>
                  </a:cubicBezTo>
                  <a:cubicBezTo>
                    <a:pt x="219" y="511"/>
                    <a:pt x="340" y="462"/>
                    <a:pt x="462" y="414"/>
                  </a:cubicBezTo>
                  <a:cubicBezTo>
                    <a:pt x="462" y="414"/>
                    <a:pt x="462" y="389"/>
                    <a:pt x="486" y="389"/>
                  </a:cubicBezTo>
                  <a:cubicBezTo>
                    <a:pt x="510" y="292"/>
                    <a:pt x="559" y="195"/>
                    <a:pt x="607" y="98"/>
                  </a:cubicBezTo>
                  <a:close/>
                  <a:moveTo>
                    <a:pt x="607" y="1"/>
                  </a:moveTo>
                  <a:cubicBezTo>
                    <a:pt x="583" y="1"/>
                    <a:pt x="535" y="1"/>
                    <a:pt x="389" y="341"/>
                  </a:cubicBezTo>
                  <a:cubicBezTo>
                    <a:pt x="24" y="487"/>
                    <a:pt x="0" y="560"/>
                    <a:pt x="0" y="560"/>
                  </a:cubicBezTo>
                  <a:cubicBezTo>
                    <a:pt x="0" y="584"/>
                    <a:pt x="0" y="608"/>
                    <a:pt x="0" y="608"/>
                  </a:cubicBezTo>
                  <a:cubicBezTo>
                    <a:pt x="0" y="632"/>
                    <a:pt x="49" y="657"/>
                    <a:pt x="364" y="730"/>
                  </a:cubicBezTo>
                  <a:cubicBezTo>
                    <a:pt x="462" y="1118"/>
                    <a:pt x="510" y="1118"/>
                    <a:pt x="535" y="1118"/>
                  </a:cubicBezTo>
                  <a:lnTo>
                    <a:pt x="559" y="1118"/>
                  </a:lnTo>
                  <a:cubicBezTo>
                    <a:pt x="583" y="1118"/>
                    <a:pt x="607" y="1118"/>
                    <a:pt x="777" y="754"/>
                  </a:cubicBezTo>
                  <a:cubicBezTo>
                    <a:pt x="875" y="705"/>
                    <a:pt x="996" y="681"/>
                    <a:pt x="1093" y="608"/>
                  </a:cubicBezTo>
                  <a:cubicBezTo>
                    <a:pt x="1118" y="608"/>
                    <a:pt x="1118" y="584"/>
                    <a:pt x="1118" y="560"/>
                  </a:cubicBezTo>
                  <a:cubicBezTo>
                    <a:pt x="1118" y="511"/>
                    <a:pt x="1045" y="487"/>
                    <a:pt x="875" y="414"/>
                  </a:cubicBezTo>
                  <a:lnTo>
                    <a:pt x="753" y="389"/>
                  </a:lnTo>
                  <a:cubicBezTo>
                    <a:pt x="753" y="341"/>
                    <a:pt x="729" y="317"/>
                    <a:pt x="729" y="268"/>
                  </a:cubicBezTo>
                  <a:cubicBezTo>
                    <a:pt x="729" y="171"/>
                    <a:pt x="680" y="98"/>
                    <a:pt x="656" y="25"/>
                  </a:cubicBezTo>
                  <a:cubicBezTo>
                    <a:pt x="632" y="1"/>
                    <a:pt x="632" y="1"/>
                    <a:pt x="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8"/>
            <p:cNvSpPr/>
            <p:nvPr/>
          </p:nvSpPr>
          <p:spPr>
            <a:xfrm rot="-1688081">
              <a:off x="8403840" y="292330"/>
              <a:ext cx="164354" cy="141707"/>
            </a:xfrm>
            <a:custGeom>
              <a:avLst/>
              <a:gdLst/>
              <a:ahLst/>
              <a:cxnLst/>
              <a:rect l="l" t="t" r="r" b="b"/>
              <a:pathLst>
                <a:path w="827" h="713" extrusionOk="0">
                  <a:moveTo>
                    <a:pt x="462" y="105"/>
                  </a:moveTo>
                  <a:cubicBezTo>
                    <a:pt x="802" y="105"/>
                    <a:pt x="802" y="615"/>
                    <a:pt x="462" y="615"/>
                  </a:cubicBezTo>
                  <a:cubicBezTo>
                    <a:pt x="317" y="591"/>
                    <a:pt x="219" y="494"/>
                    <a:pt x="219" y="348"/>
                  </a:cubicBezTo>
                  <a:cubicBezTo>
                    <a:pt x="219" y="202"/>
                    <a:pt x="341" y="105"/>
                    <a:pt x="462" y="105"/>
                  </a:cubicBezTo>
                  <a:close/>
                  <a:moveTo>
                    <a:pt x="481" y="1"/>
                  </a:moveTo>
                  <a:cubicBezTo>
                    <a:pt x="392" y="1"/>
                    <a:pt x="299" y="33"/>
                    <a:pt x="219" y="105"/>
                  </a:cubicBezTo>
                  <a:cubicBezTo>
                    <a:pt x="1" y="324"/>
                    <a:pt x="171" y="688"/>
                    <a:pt x="462" y="712"/>
                  </a:cubicBezTo>
                  <a:cubicBezTo>
                    <a:pt x="657" y="712"/>
                    <a:pt x="827" y="542"/>
                    <a:pt x="827" y="348"/>
                  </a:cubicBezTo>
                  <a:cubicBezTo>
                    <a:pt x="827" y="136"/>
                    <a:pt x="663" y="1"/>
                    <a:pt x="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8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/>
              <a:rect l="l" t="t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8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/>
              <a:rect l="l" t="t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8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/>
              <a:rect l="l" t="t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8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/>
              <a:rect l="l" t="t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8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/>
              <a:rect l="l" t="t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8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/>
              <a:rect l="l" t="t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8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/>
              <a:rect l="l" t="t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8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/>
              <a:rect l="l" t="t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8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/>
              <a:rect l="l" t="t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8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/>
              <a:rect l="l" t="t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8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/>
              <a:rect l="l" t="t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8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/>
              <a:rect l="l" t="t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64328825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9"/>
          <p:cNvSpPr txBox="1">
            <a:spLocks noGrp="1"/>
          </p:cNvSpPr>
          <p:nvPr>
            <p:ph type="subTitle" idx="1"/>
          </p:nvPr>
        </p:nvSpPr>
        <p:spPr>
          <a:xfrm>
            <a:off x="5890133" y="2891667"/>
            <a:ext cx="4630000" cy="29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 sz="2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358" name="Google Shape;358;p9"/>
          <p:cNvSpPr txBox="1">
            <a:spLocks noGrp="1"/>
          </p:cNvSpPr>
          <p:nvPr>
            <p:ph type="title"/>
          </p:nvPr>
        </p:nvSpPr>
        <p:spPr>
          <a:xfrm>
            <a:off x="5890133" y="1272133"/>
            <a:ext cx="4844400" cy="14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359" name="Google Shape;359;p9"/>
          <p:cNvGrpSpPr/>
          <p:nvPr/>
        </p:nvGrpSpPr>
        <p:grpSpPr>
          <a:xfrm>
            <a:off x="-483433" y="143839"/>
            <a:ext cx="2680077" cy="1709172"/>
            <a:chOff x="7239867" y="1514545"/>
            <a:chExt cx="2525833" cy="1610805"/>
          </a:xfrm>
        </p:grpSpPr>
        <p:grpSp>
          <p:nvGrpSpPr>
            <p:cNvPr id="360" name="Google Shape;360;p9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361" name="Google Shape;361;p9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362" name="Google Shape;362;p9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3" name="Google Shape;363;p9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4" name="Google Shape;364;p9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5" name="Google Shape;365;p9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6" name="Google Shape;366;p9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7" name="Google Shape;367;p9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68" name="Google Shape;368;p9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369;p9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70" name="Google Shape;370;p9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1" name="Google Shape;371;p9"/>
          <p:cNvGrpSpPr/>
          <p:nvPr/>
        </p:nvGrpSpPr>
        <p:grpSpPr>
          <a:xfrm rot="-2398771" flipH="1">
            <a:off x="10789205" y="5835455"/>
            <a:ext cx="1354807" cy="809632"/>
            <a:chOff x="1202177" y="4613417"/>
            <a:chExt cx="528376" cy="315757"/>
          </a:xfrm>
        </p:grpSpPr>
        <p:sp>
          <p:nvSpPr>
            <p:cNvPr id="372" name="Google Shape;372;p9"/>
            <p:cNvSpPr/>
            <p:nvPr/>
          </p:nvSpPr>
          <p:spPr>
            <a:xfrm>
              <a:off x="1564214" y="4671691"/>
              <a:ext cx="166339" cy="48340"/>
            </a:xfrm>
            <a:custGeom>
              <a:avLst/>
              <a:gdLst/>
              <a:ahLst/>
              <a:cxnLst/>
              <a:rect l="l" t="t" r="r" b="b"/>
              <a:pathLst>
                <a:path w="1507" h="438" extrusionOk="0">
                  <a:moveTo>
                    <a:pt x="1409" y="1"/>
                  </a:moveTo>
                  <a:lnTo>
                    <a:pt x="73" y="316"/>
                  </a:lnTo>
                  <a:cubicBezTo>
                    <a:pt x="25" y="316"/>
                    <a:pt x="0" y="341"/>
                    <a:pt x="25" y="389"/>
                  </a:cubicBezTo>
                  <a:cubicBezTo>
                    <a:pt x="25" y="414"/>
                    <a:pt x="49" y="438"/>
                    <a:pt x="73" y="438"/>
                  </a:cubicBezTo>
                  <a:lnTo>
                    <a:pt x="98" y="438"/>
                  </a:lnTo>
                  <a:lnTo>
                    <a:pt x="1434" y="122"/>
                  </a:lnTo>
                  <a:cubicBezTo>
                    <a:pt x="1506" y="122"/>
                    <a:pt x="1482" y="1"/>
                    <a:pt x="1409" y="1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9"/>
            <p:cNvSpPr/>
            <p:nvPr/>
          </p:nvSpPr>
          <p:spPr>
            <a:xfrm>
              <a:off x="1602846" y="4613417"/>
              <a:ext cx="60708" cy="176363"/>
            </a:xfrm>
            <a:custGeom>
              <a:avLst/>
              <a:gdLst/>
              <a:ahLst/>
              <a:cxnLst/>
              <a:rect l="l" t="t" r="r" b="b"/>
              <a:pathLst>
                <a:path w="550" h="1598" extrusionOk="0">
                  <a:moveTo>
                    <a:pt x="77" y="0"/>
                  </a:moveTo>
                  <a:cubicBezTo>
                    <a:pt x="39" y="0"/>
                    <a:pt x="0" y="32"/>
                    <a:pt x="15" y="91"/>
                  </a:cubicBezTo>
                  <a:lnTo>
                    <a:pt x="403" y="1573"/>
                  </a:lnTo>
                  <a:cubicBezTo>
                    <a:pt x="428" y="1597"/>
                    <a:pt x="452" y="1597"/>
                    <a:pt x="476" y="1597"/>
                  </a:cubicBezTo>
                  <a:lnTo>
                    <a:pt x="501" y="1597"/>
                  </a:lnTo>
                  <a:cubicBezTo>
                    <a:pt x="525" y="1597"/>
                    <a:pt x="549" y="1549"/>
                    <a:pt x="525" y="1525"/>
                  </a:cubicBezTo>
                  <a:lnTo>
                    <a:pt x="136" y="43"/>
                  </a:lnTo>
                  <a:cubicBezTo>
                    <a:pt x="127" y="14"/>
                    <a:pt x="102" y="0"/>
                    <a:pt x="77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9"/>
            <p:cNvSpPr/>
            <p:nvPr/>
          </p:nvSpPr>
          <p:spPr>
            <a:xfrm>
              <a:off x="1582978" y="4629421"/>
              <a:ext cx="104638" cy="138950"/>
            </a:xfrm>
            <a:custGeom>
              <a:avLst/>
              <a:gdLst/>
              <a:ahLst/>
              <a:cxnLst/>
              <a:rect l="l" t="t" r="r" b="b"/>
              <a:pathLst>
                <a:path w="948" h="1259" extrusionOk="0">
                  <a:moveTo>
                    <a:pt x="875" y="1"/>
                  </a:moveTo>
                  <a:cubicBezTo>
                    <a:pt x="857" y="1"/>
                    <a:pt x="838" y="7"/>
                    <a:pt x="826" y="19"/>
                  </a:cubicBezTo>
                  <a:lnTo>
                    <a:pt x="25" y="1161"/>
                  </a:lnTo>
                  <a:cubicBezTo>
                    <a:pt x="0" y="1185"/>
                    <a:pt x="0" y="1234"/>
                    <a:pt x="49" y="1258"/>
                  </a:cubicBezTo>
                  <a:lnTo>
                    <a:pt x="122" y="1258"/>
                  </a:lnTo>
                  <a:lnTo>
                    <a:pt x="924" y="92"/>
                  </a:lnTo>
                  <a:cubicBezTo>
                    <a:pt x="948" y="68"/>
                    <a:pt x="948" y="19"/>
                    <a:pt x="924" y="19"/>
                  </a:cubicBezTo>
                  <a:cubicBezTo>
                    <a:pt x="911" y="7"/>
                    <a:pt x="893" y="1"/>
                    <a:pt x="875" y="1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9"/>
            <p:cNvSpPr/>
            <p:nvPr/>
          </p:nvSpPr>
          <p:spPr>
            <a:xfrm>
              <a:off x="1548982" y="4644430"/>
              <a:ext cx="160158" cy="102419"/>
            </a:xfrm>
            <a:custGeom>
              <a:avLst/>
              <a:gdLst/>
              <a:ahLst/>
              <a:cxnLst/>
              <a:rect l="l" t="t" r="r" b="b"/>
              <a:pathLst>
                <a:path w="1451" h="928" extrusionOk="0">
                  <a:moveTo>
                    <a:pt x="115" y="1"/>
                  </a:moveTo>
                  <a:cubicBezTo>
                    <a:pt x="51" y="1"/>
                    <a:pt x="0" y="83"/>
                    <a:pt x="65" y="126"/>
                  </a:cubicBezTo>
                  <a:lnTo>
                    <a:pt x="1329" y="928"/>
                  </a:lnTo>
                  <a:lnTo>
                    <a:pt x="1377" y="928"/>
                  </a:lnTo>
                  <a:cubicBezTo>
                    <a:pt x="1426" y="928"/>
                    <a:pt x="1450" y="831"/>
                    <a:pt x="1402" y="806"/>
                  </a:cubicBezTo>
                  <a:lnTo>
                    <a:pt x="138" y="5"/>
                  </a:lnTo>
                  <a:cubicBezTo>
                    <a:pt x="130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9"/>
            <p:cNvSpPr/>
            <p:nvPr/>
          </p:nvSpPr>
          <p:spPr>
            <a:xfrm>
              <a:off x="1202177" y="4673346"/>
              <a:ext cx="177156" cy="151310"/>
            </a:xfrm>
            <a:custGeom>
              <a:avLst/>
              <a:gdLst/>
              <a:ahLst/>
              <a:cxnLst/>
              <a:rect l="l" t="t" r="r" b="b"/>
              <a:pathLst>
                <a:path w="1605" h="1371" extrusionOk="0">
                  <a:moveTo>
                    <a:pt x="924" y="131"/>
                  </a:moveTo>
                  <a:cubicBezTo>
                    <a:pt x="1216" y="131"/>
                    <a:pt x="1458" y="374"/>
                    <a:pt x="1483" y="690"/>
                  </a:cubicBezTo>
                  <a:cubicBezTo>
                    <a:pt x="1483" y="1019"/>
                    <a:pt x="1204" y="1248"/>
                    <a:pt x="911" y="1248"/>
                  </a:cubicBezTo>
                  <a:cubicBezTo>
                    <a:pt x="771" y="1248"/>
                    <a:pt x="629" y="1196"/>
                    <a:pt x="511" y="1079"/>
                  </a:cubicBezTo>
                  <a:cubicBezTo>
                    <a:pt x="171" y="739"/>
                    <a:pt x="414" y="131"/>
                    <a:pt x="924" y="131"/>
                  </a:cubicBezTo>
                  <a:close/>
                  <a:moveTo>
                    <a:pt x="907" y="1"/>
                  </a:moveTo>
                  <a:cubicBezTo>
                    <a:pt x="740" y="1"/>
                    <a:pt x="571" y="63"/>
                    <a:pt x="438" y="204"/>
                  </a:cubicBezTo>
                  <a:cubicBezTo>
                    <a:pt x="1" y="641"/>
                    <a:pt x="317" y="1370"/>
                    <a:pt x="924" y="1370"/>
                  </a:cubicBezTo>
                  <a:cubicBezTo>
                    <a:pt x="1288" y="1370"/>
                    <a:pt x="1604" y="1079"/>
                    <a:pt x="1604" y="690"/>
                  </a:cubicBezTo>
                  <a:cubicBezTo>
                    <a:pt x="1604" y="278"/>
                    <a:pt x="1258" y="1"/>
                    <a:pt x="907" y="1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9"/>
            <p:cNvSpPr/>
            <p:nvPr/>
          </p:nvSpPr>
          <p:spPr>
            <a:xfrm>
              <a:off x="1389928" y="4832385"/>
              <a:ext cx="115344" cy="96790"/>
            </a:xfrm>
            <a:custGeom>
              <a:avLst/>
              <a:gdLst/>
              <a:ahLst/>
              <a:cxnLst/>
              <a:rect l="l" t="t" r="r" b="b"/>
              <a:pathLst>
                <a:path w="1045" h="877" extrusionOk="0">
                  <a:moveTo>
                    <a:pt x="583" y="124"/>
                  </a:moveTo>
                  <a:cubicBezTo>
                    <a:pt x="753" y="124"/>
                    <a:pt x="899" y="269"/>
                    <a:pt x="899" y="439"/>
                  </a:cubicBezTo>
                  <a:cubicBezTo>
                    <a:pt x="899" y="622"/>
                    <a:pt x="741" y="747"/>
                    <a:pt x="587" y="747"/>
                  </a:cubicBezTo>
                  <a:cubicBezTo>
                    <a:pt x="515" y="747"/>
                    <a:pt x="443" y="720"/>
                    <a:pt x="389" y="658"/>
                  </a:cubicBezTo>
                  <a:cubicBezTo>
                    <a:pt x="195" y="464"/>
                    <a:pt x="316" y="124"/>
                    <a:pt x="583" y="124"/>
                  </a:cubicBezTo>
                  <a:close/>
                  <a:moveTo>
                    <a:pt x="584" y="0"/>
                  </a:moveTo>
                  <a:cubicBezTo>
                    <a:pt x="473" y="0"/>
                    <a:pt x="361" y="38"/>
                    <a:pt x="268" y="124"/>
                  </a:cubicBezTo>
                  <a:cubicBezTo>
                    <a:pt x="0" y="415"/>
                    <a:pt x="195" y="877"/>
                    <a:pt x="583" y="877"/>
                  </a:cubicBezTo>
                  <a:cubicBezTo>
                    <a:pt x="826" y="877"/>
                    <a:pt x="1021" y="682"/>
                    <a:pt x="1045" y="439"/>
                  </a:cubicBezTo>
                  <a:cubicBezTo>
                    <a:pt x="1045" y="175"/>
                    <a:pt x="820" y="0"/>
                    <a:pt x="584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8" name="Google Shape;378;p9"/>
          <p:cNvGrpSpPr/>
          <p:nvPr/>
        </p:nvGrpSpPr>
        <p:grpSpPr>
          <a:xfrm>
            <a:off x="11246436" y="250674"/>
            <a:ext cx="660725" cy="625684"/>
            <a:chOff x="2736573" y="4286656"/>
            <a:chExt cx="316076" cy="299294"/>
          </a:xfrm>
        </p:grpSpPr>
        <p:sp>
          <p:nvSpPr>
            <p:cNvPr id="379" name="Google Shape;379;p9"/>
            <p:cNvSpPr/>
            <p:nvPr/>
          </p:nvSpPr>
          <p:spPr>
            <a:xfrm>
              <a:off x="2867907" y="4291145"/>
              <a:ext cx="173578" cy="177388"/>
            </a:xfrm>
            <a:custGeom>
              <a:avLst/>
              <a:gdLst/>
              <a:ahLst/>
              <a:cxnLst/>
              <a:rect l="l" t="t" r="r" b="b"/>
              <a:pathLst>
                <a:path w="1508" h="1541" extrusionOk="0">
                  <a:moveTo>
                    <a:pt x="900" y="132"/>
                  </a:moveTo>
                  <a:lnTo>
                    <a:pt x="900" y="132"/>
                  </a:lnTo>
                  <a:cubicBezTo>
                    <a:pt x="778" y="472"/>
                    <a:pt x="608" y="812"/>
                    <a:pt x="390" y="1103"/>
                  </a:cubicBezTo>
                  <a:cubicBezTo>
                    <a:pt x="365" y="1128"/>
                    <a:pt x="365" y="1152"/>
                    <a:pt x="390" y="1176"/>
                  </a:cubicBezTo>
                  <a:cubicBezTo>
                    <a:pt x="402" y="1188"/>
                    <a:pt x="420" y="1194"/>
                    <a:pt x="435" y="1194"/>
                  </a:cubicBezTo>
                  <a:cubicBezTo>
                    <a:pt x="450" y="1194"/>
                    <a:pt x="463" y="1188"/>
                    <a:pt x="463" y="1176"/>
                  </a:cubicBezTo>
                  <a:cubicBezTo>
                    <a:pt x="705" y="1006"/>
                    <a:pt x="973" y="885"/>
                    <a:pt x="1264" y="812"/>
                  </a:cubicBezTo>
                  <a:cubicBezTo>
                    <a:pt x="1337" y="812"/>
                    <a:pt x="1361" y="860"/>
                    <a:pt x="1361" y="860"/>
                  </a:cubicBezTo>
                  <a:cubicBezTo>
                    <a:pt x="1361" y="860"/>
                    <a:pt x="1361" y="885"/>
                    <a:pt x="1361" y="885"/>
                  </a:cubicBezTo>
                  <a:cubicBezTo>
                    <a:pt x="1313" y="1030"/>
                    <a:pt x="875" y="1273"/>
                    <a:pt x="584" y="1395"/>
                  </a:cubicBezTo>
                  <a:lnTo>
                    <a:pt x="147" y="1055"/>
                  </a:lnTo>
                  <a:cubicBezTo>
                    <a:pt x="365" y="666"/>
                    <a:pt x="730" y="156"/>
                    <a:pt x="900" y="132"/>
                  </a:cubicBezTo>
                  <a:close/>
                  <a:moveTo>
                    <a:pt x="958" y="1"/>
                  </a:moveTo>
                  <a:cubicBezTo>
                    <a:pt x="948" y="1"/>
                    <a:pt x="937" y="4"/>
                    <a:pt x="924" y="10"/>
                  </a:cubicBezTo>
                  <a:cubicBezTo>
                    <a:pt x="608" y="10"/>
                    <a:pt x="122" y="860"/>
                    <a:pt x="25" y="1055"/>
                  </a:cubicBezTo>
                  <a:cubicBezTo>
                    <a:pt x="1" y="1079"/>
                    <a:pt x="1" y="1103"/>
                    <a:pt x="25" y="1128"/>
                  </a:cubicBezTo>
                  <a:lnTo>
                    <a:pt x="511" y="1516"/>
                  </a:lnTo>
                  <a:cubicBezTo>
                    <a:pt x="535" y="1516"/>
                    <a:pt x="535" y="1516"/>
                    <a:pt x="560" y="1540"/>
                  </a:cubicBezTo>
                  <a:lnTo>
                    <a:pt x="608" y="1540"/>
                  </a:lnTo>
                  <a:cubicBezTo>
                    <a:pt x="730" y="1468"/>
                    <a:pt x="1410" y="1200"/>
                    <a:pt x="1483" y="933"/>
                  </a:cubicBezTo>
                  <a:cubicBezTo>
                    <a:pt x="1507" y="885"/>
                    <a:pt x="1507" y="836"/>
                    <a:pt x="1483" y="787"/>
                  </a:cubicBezTo>
                  <a:cubicBezTo>
                    <a:pt x="1434" y="715"/>
                    <a:pt x="1361" y="690"/>
                    <a:pt x="1264" y="690"/>
                  </a:cubicBezTo>
                  <a:cubicBezTo>
                    <a:pt x="1046" y="715"/>
                    <a:pt x="851" y="787"/>
                    <a:pt x="657" y="909"/>
                  </a:cubicBezTo>
                  <a:cubicBezTo>
                    <a:pt x="851" y="617"/>
                    <a:pt x="1094" y="204"/>
                    <a:pt x="1021" y="59"/>
                  </a:cubicBezTo>
                  <a:cubicBezTo>
                    <a:pt x="1003" y="23"/>
                    <a:pt x="9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9"/>
            <p:cNvSpPr/>
            <p:nvPr/>
          </p:nvSpPr>
          <p:spPr>
            <a:xfrm>
              <a:off x="2775708" y="4407871"/>
              <a:ext cx="166672" cy="178079"/>
            </a:xfrm>
            <a:custGeom>
              <a:avLst/>
              <a:gdLst/>
              <a:ahLst/>
              <a:cxnLst/>
              <a:rect l="l" t="t" r="r" b="b"/>
              <a:pathLst>
                <a:path w="1448" h="1547" extrusionOk="0">
                  <a:moveTo>
                    <a:pt x="876" y="0"/>
                  </a:moveTo>
                  <a:cubicBezTo>
                    <a:pt x="862" y="0"/>
                    <a:pt x="846" y="6"/>
                    <a:pt x="826" y="16"/>
                  </a:cubicBezTo>
                  <a:cubicBezTo>
                    <a:pt x="802" y="41"/>
                    <a:pt x="73" y="551"/>
                    <a:pt x="25" y="1061"/>
                  </a:cubicBezTo>
                  <a:cubicBezTo>
                    <a:pt x="0" y="1207"/>
                    <a:pt x="73" y="1255"/>
                    <a:pt x="97" y="1255"/>
                  </a:cubicBezTo>
                  <a:cubicBezTo>
                    <a:pt x="104" y="1256"/>
                    <a:pt x="111" y="1257"/>
                    <a:pt x="118" y="1257"/>
                  </a:cubicBezTo>
                  <a:cubicBezTo>
                    <a:pt x="292" y="1257"/>
                    <a:pt x="593" y="978"/>
                    <a:pt x="826" y="745"/>
                  </a:cubicBezTo>
                  <a:lnTo>
                    <a:pt x="826" y="745"/>
                  </a:lnTo>
                  <a:cubicBezTo>
                    <a:pt x="705" y="964"/>
                    <a:pt x="681" y="1207"/>
                    <a:pt x="681" y="1450"/>
                  </a:cubicBezTo>
                  <a:cubicBezTo>
                    <a:pt x="705" y="1498"/>
                    <a:pt x="753" y="1547"/>
                    <a:pt x="826" y="1547"/>
                  </a:cubicBezTo>
                  <a:lnTo>
                    <a:pt x="851" y="1547"/>
                  </a:lnTo>
                  <a:cubicBezTo>
                    <a:pt x="1191" y="1547"/>
                    <a:pt x="1385" y="648"/>
                    <a:pt x="1434" y="478"/>
                  </a:cubicBezTo>
                  <a:cubicBezTo>
                    <a:pt x="1447" y="423"/>
                    <a:pt x="1415" y="392"/>
                    <a:pt x="1380" y="392"/>
                  </a:cubicBezTo>
                  <a:cubicBezTo>
                    <a:pt x="1352" y="392"/>
                    <a:pt x="1323" y="411"/>
                    <a:pt x="1312" y="454"/>
                  </a:cubicBezTo>
                  <a:cubicBezTo>
                    <a:pt x="1215" y="939"/>
                    <a:pt x="996" y="1425"/>
                    <a:pt x="851" y="1425"/>
                  </a:cubicBezTo>
                  <a:lnTo>
                    <a:pt x="826" y="1425"/>
                  </a:lnTo>
                  <a:cubicBezTo>
                    <a:pt x="753" y="1255"/>
                    <a:pt x="1069" y="551"/>
                    <a:pt x="1093" y="478"/>
                  </a:cubicBezTo>
                  <a:lnTo>
                    <a:pt x="1093" y="454"/>
                  </a:lnTo>
                  <a:cubicBezTo>
                    <a:pt x="1118" y="429"/>
                    <a:pt x="1093" y="405"/>
                    <a:pt x="1069" y="381"/>
                  </a:cubicBezTo>
                  <a:cubicBezTo>
                    <a:pt x="1057" y="369"/>
                    <a:pt x="1045" y="363"/>
                    <a:pt x="1033" y="363"/>
                  </a:cubicBezTo>
                  <a:cubicBezTo>
                    <a:pt x="1021" y="363"/>
                    <a:pt x="1008" y="369"/>
                    <a:pt x="996" y="381"/>
                  </a:cubicBezTo>
                  <a:cubicBezTo>
                    <a:pt x="759" y="642"/>
                    <a:pt x="267" y="1135"/>
                    <a:pt x="153" y="1135"/>
                  </a:cubicBezTo>
                  <a:cubicBezTo>
                    <a:pt x="151" y="1135"/>
                    <a:pt x="148" y="1134"/>
                    <a:pt x="146" y="1134"/>
                  </a:cubicBezTo>
                  <a:lnTo>
                    <a:pt x="146" y="1061"/>
                  </a:lnTo>
                  <a:cubicBezTo>
                    <a:pt x="195" y="624"/>
                    <a:pt x="899" y="114"/>
                    <a:pt x="899" y="114"/>
                  </a:cubicBezTo>
                  <a:cubicBezTo>
                    <a:pt x="948" y="89"/>
                    <a:pt x="948" y="65"/>
                    <a:pt x="923" y="41"/>
                  </a:cubicBezTo>
                  <a:cubicBezTo>
                    <a:pt x="909" y="12"/>
                    <a:pt x="895" y="0"/>
                    <a:pt x="8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9"/>
            <p:cNvSpPr/>
            <p:nvPr/>
          </p:nvSpPr>
          <p:spPr>
            <a:xfrm>
              <a:off x="2736573" y="4286656"/>
              <a:ext cx="137090" cy="122480"/>
            </a:xfrm>
            <a:custGeom>
              <a:avLst/>
              <a:gdLst/>
              <a:ahLst/>
              <a:cxnLst/>
              <a:rect l="l" t="t" r="r" b="b"/>
              <a:pathLst>
                <a:path w="1191" h="1064" extrusionOk="0">
                  <a:moveTo>
                    <a:pt x="923" y="0"/>
                  </a:moveTo>
                  <a:cubicBezTo>
                    <a:pt x="875" y="0"/>
                    <a:pt x="850" y="25"/>
                    <a:pt x="826" y="49"/>
                  </a:cubicBezTo>
                  <a:cubicBezTo>
                    <a:pt x="729" y="268"/>
                    <a:pt x="729" y="511"/>
                    <a:pt x="802" y="754"/>
                  </a:cubicBezTo>
                  <a:cubicBezTo>
                    <a:pt x="691" y="743"/>
                    <a:pt x="585" y="738"/>
                    <a:pt x="481" y="738"/>
                  </a:cubicBezTo>
                  <a:cubicBezTo>
                    <a:pt x="333" y="738"/>
                    <a:pt x="191" y="749"/>
                    <a:pt x="49" y="778"/>
                  </a:cubicBezTo>
                  <a:cubicBezTo>
                    <a:pt x="25" y="778"/>
                    <a:pt x="0" y="826"/>
                    <a:pt x="0" y="851"/>
                  </a:cubicBezTo>
                  <a:cubicBezTo>
                    <a:pt x="25" y="875"/>
                    <a:pt x="49" y="899"/>
                    <a:pt x="97" y="899"/>
                  </a:cubicBezTo>
                  <a:cubicBezTo>
                    <a:pt x="219" y="863"/>
                    <a:pt x="346" y="845"/>
                    <a:pt x="477" y="845"/>
                  </a:cubicBezTo>
                  <a:cubicBezTo>
                    <a:pt x="608" y="845"/>
                    <a:pt x="741" y="863"/>
                    <a:pt x="875" y="899"/>
                  </a:cubicBezTo>
                  <a:cubicBezTo>
                    <a:pt x="923" y="972"/>
                    <a:pt x="1021" y="1021"/>
                    <a:pt x="1093" y="1045"/>
                  </a:cubicBezTo>
                  <a:cubicBezTo>
                    <a:pt x="1106" y="1057"/>
                    <a:pt x="1118" y="1063"/>
                    <a:pt x="1130" y="1063"/>
                  </a:cubicBezTo>
                  <a:cubicBezTo>
                    <a:pt x="1142" y="1063"/>
                    <a:pt x="1154" y="1057"/>
                    <a:pt x="1166" y="1045"/>
                  </a:cubicBezTo>
                  <a:cubicBezTo>
                    <a:pt x="1191" y="1021"/>
                    <a:pt x="1191" y="996"/>
                    <a:pt x="1166" y="972"/>
                  </a:cubicBezTo>
                  <a:cubicBezTo>
                    <a:pt x="1118" y="899"/>
                    <a:pt x="1045" y="851"/>
                    <a:pt x="972" y="802"/>
                  </a:cubicBezTo>
                  <a:cubicBezTo>
                    <a:pt x="948" y="802"/>
                    <a:pt x="948" y="778"/>
                    <a:pt x="923" y="754"/>
                  </a:cubicBezTo>
                  <a:cubicBezTo>
                    <a:pt x="850" y="535"/>
                    <a:pt x="850" y="292"/>
                    <a:pt x="948" y="98"/>
                  </a:cubicBezTo>
                  <a:cubicBezTo>
                    <a:pt x="972" y="49"/>
                    <a:pt x="948" y="25"/>
                    <a:pt x="9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9"/>
            <p:cNvSpPr/>
            <p:nvPr/>
          </p:nvSpPr>
          <p:spPr>
            <a:xfrm>
              <a:off x="2921890" y="4453916"/>
              <a:ext cx="130759" cy="109702"/>
            </a:xfrm>
            <a:custGeom>
              <a:avLst/>
              <a:gdLst/>
              <a:ahLst/>
              <a:cxnLst/>
              <a:rect l="l" t="t" r="r" b="b"/>
              <a:pathLst>
                <a:path w="1136" h="953" extrusionOk="0">
                  <a:moveTo>
                    <a:pt x="110" y="0"/>
                  </a:moveTo>
                  <a:cubicBezTo>
                    <a:pt x="49" y="0"/>
                    <a:pt x="0" y="63"/>
                    <a:pt x="42" y="126"/>
                  </a:cubicBezTo>
                  <a:lnTo>
                    <a:pt x="1038" y="928"/>
                  </a:lnTo>
                  <a:cubicBezTo>
                    <a:pt x="1038" y="952"/>
                    <a:pt x="1062" y="952"/>
                    <a:pt x="1062" y="952"/>
                  </a:cubicBezTo>
                  <a:cubicBezTo>
                    <a:pt x="1087" y="952"/>
                    <a:pt x="1111" y="952"/>
                    <a:pt x="1111" y="928"/>
                  </a:cubicBezTo>
                  <a:cubicBezTo>
                    <a:pt x="1135" y="904"/>
                    <a:pt x="1135" y="855"/>
                    <a:pt x="1111" y="831"/>
                  </a:cubicBezTo>
                  <a:lnTo>
                    <a:pt x="139" y="5"/>
                  </a:lnTo>
                  <a:cubicBezTo>
                    <a:pt x="130" y="2"/>
                    <a:pt x="120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5539756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0"/>
          <p:cNvSpPr txBox="1">
            <a:spLocks noGrp="1"/>
          </p:cNvSpPr>
          <p:nvPr>
            <p:ph type="body" idx="1"/>
          </p:nvPr>
        </p:nvSpPr>
        <p:spPr>
          <a:xfrm>
            <a:off x="6806967" y="1219200"/>
            <a:ext cx="4216000" cy="16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4667">
                <a:solidFill>
                  <a:schemeClr val="lt1"/>
                </a:solidFill>
                <a:latin typeface="Vibur"/>
                <a:ea typeface="Vibur"/>
                <a:cs typeface="Vibur"/>
                <a:sym typeface="Vibur"/>
              </a:defRPr>
            </a:lvl1pPr>
          </a:lstStyle>
          <a:p>
            <a:endParaRPr/>
          </a:p>
        </p:txBody>
      </p:sp>
      <p:grpSp>
        <p:nvGrpSpPr>
          <p:cNvPr id="385" name="Google Shape;385;p10"/>
          <p:cNvGrpSpPr/>
          <p:nvPr/>
        </p:nvGrpSpPr>
        <p:grpSpPr>
          <a:xfrm rot="392454">
            <a:off x="3593367" y="3753636"/>
            <a:ext cx="2562652" cy="3334053"/>
            <a:chOff x="4318023" y="4113296"/>
            <a:chExt cx="716422" cy="932073"/>
          </a:xfrm>
        </p:grpSpPr>
        <p:sp>
          <p:nvSpPr>
            <p:cNvPr id="386" name="Google Shape;386;p10"/>
            <p:cNvSpPr/>
            <p:nvPr/>
          </p:nvSpPr>
          <p:spPr>
            <a:xfrm>
              <a:off x="4842115" y="4245779"/>
              <a:ext cx="192329" cy="205812"/>
            </a:xfrm>
            <a:custGeom>
              <a:avLst/>
              <a:gdLst/>
              <a:ahLst/>
              <a:cxnLst/>
              <a:rect l="l" t="t" r="r" b="b"/>
              <a:pathLst>
                <a:path w="2211" h="2366" extrusionOk="0">
                  <a:moveTo>
                    <a:pt x="1579" y="179"/>
                  </a:moveTo>
                  <a:cubicBezTo>
                    <a:pt x="1798" y="179"/>
                    <a:pt x="1943" y="252"/>
                    <a:pt x="1992" y="422"/>
                  </a:cubicBezTo>
                  <a:cubicBezTo>
                    <a:pt x="2041" y="519"/>
                    <a:pt x="2016" y="616"/>
                    <a:pt x="1968" y="689"/>
                  </a:cubicBezTo>
                  <a:cubicBezTo>
                    <a:pt x="1798" y="908"/>
                    <a:pt x="1239" y="1005"/>
                    <a:pt x="802" y="1005"/>
                  </a:cubicBezTo>
                  <a:lnTo>
                    <a:pt x="777" y="1005"/>
                  </a:lnTo>
                  <a:cubicBezTo>
                    <a:pt x="705" y="1005"/>
                    <a:pt x="680" y="1054"/>
                    <a:pt x="705" y="1127"/>
                  </a:cubicBezTo>
                  <a:cubicBezTo>
                    <a:pt x="802" y="1321"/>
                    <a:pt x="1045" y="1904"/>
                    <a:pt x="826" y="2171"/>
                  </a:cubicBezTo>
                  <a:cubicBezTo>
                    <a:pt x="802" y="2195"/>
                    <a:pt x="777" y="2195"/>
                    <a:pt x="777" y="2195"/>
                  </a:cubicBezTo>
                  <a:cubicBezTo>
                    <a:pt x="632" y="2195"/>
                    <a:pt x="364" y="1782"/>
                    <a:pt x="170" y="1369"/>
                  </a:cubicBezTo>
                  <a:lnTo>
                    <a:pt x="486" y="495"/>
                  </a:lnTo>
                  <a:cubicBezTo>
                    <a:pt x="826" y="325"/>
                    <a:pt x="1190" y="203"/>
                    <a:pt x="1579" y="179"/>
                  </a:cubicBezTo>
                  <a:close/>
                  <a:moveTo>
                    <a:pt x="1663" y="1"/>
                  </a:moveTo>
                  <a:cubicBezTo>
                    <a:pt x="1635" y="1"/>
                    <a:pt x="1607" y="4"/>
                    <a:pt x="1579" y="9"/>
                  </a:cubicBezTo>
                  <a:cubicBezTo>
                    <a:pt x="1142" y="33"/>
                    <a:pt x="753" y="155"/>
                    <a:pt x="389" y="349"/>
                  </a:cubicBezTo>
                  <a:cubicBezTo>
                    <a:pt x="364" y="374"/>
                    <a:pt x="340" y="374"/>
                    <a:pt x="340" y="398"/>
                  </a:cubicBezTo>
                  <a:lnTo>
                    <a:pt x="0" y="1345"/>
                  </a:lnTo>
                  <a:cubicBezTo>
                    <a:pt x="0" y="1345"/>
                    <a:pt x="0" y="1369"/>
                    <a:pt x="0" y="1394"/>
                  </a:cubicBezTo>
                  <a:cubicBezTo>
                    <a:pt x="73" y="1564"/>
                    <a:pt x="437" y="2365"/>
                    <a:pt x="777" y="2365"/>
                  </a:cubicBezTo>
                  <a:cubicBezTo>
                    <a:pt x="850" y="2365"/>
                    <a:pt x="923" y="2341"/>
                    <a:pt x="972" y="2268"/>
                  </a:cubicBezTo>
                  <a:cubicBezTo>
                    <a:pt x="1215" y="1953"/>
                    <a:pt x="1020" y="1394"/>
                    <a:pt x="899" y="1151"/>
                  </a:cubicBezTo>
                  <a:cubicBezTo>
                    <a:pt x="1215" y="1151"/>
                    <a:pt x="1871" y="1102"/>
                    <a:pt x="2089" y="786"/>
                  </a:cubicBezTo>
                  <a:cubicBezTo>
                    <a:pt x="2186" y="665"/>
                    <a:pt x="2211" y="519"/>
                    <a:pt x="2162" y="374"/>
                  </a:cubicBezTo>
                  <a:cubicBezTo>
                    <a:pt x="2076" y="159"/>
                    <a:pt x="187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10"/>
            <p:cNvSpPr/>
            <p:nvPr/>
          </p:nvSpPr>
          <p:spPr>
            <a:xfrm>
              <a:off x="4730077" y="4175144"/>
              <a:ext cx="156491" cy="223645"/>
            </a:xfrm>
            <a:custGeom>
              <a:avLst/>
              <a:gdLst/>
              <a:ahLst/>
              <a:cxnLst/>
              <a:rect l="l" t="t" r="r" b="b"/>
              <a:pathLst>
                <a:path w="1799" h="2571" extrusionOk="0">
                  <a:moveTo>
                    <a:pt x="649" y="0"/>
                  </a:moveTo>
                  <a:cubicBezTo>
                    <a:pt x="597" y="0"/>
                    <a:pt x="542" y="6"/>
                    <a:pt x="486" y="19"/>
                  </a:cubicBezTo>
                  <a:cubicBezTo>
                    <a:pt x="365" y="44"/>
                    <a:pt x="244" y="141"/>
                    <a:pt x="195" y="262"/>
                  </a:cubicBezTo>
                  <a:cubicBezTo>
                    <a:pt x="98" y="602"/>
                    <a:pt x="511" y="1113"/>
                    <a:pt x="827" y="1501"/>
                  </a:cubicBezTo>
                  <a:cubicBezTo>
                    <a:pt x="632" y="1574"/>
                    <a:pt x="462" y="1671"/>
                    <a:pt x="292" y="1793"/>
                  </a:cubicBezTo>
                  <a:cubicBezTo>
                    <a:pt x="122" y="1890"/>
                    <a:pt x="1" y="2109"/>
                    <a:pt x="49" y="2327"/>
                  </a:cubicBezTo>
                  <a:cubicBezTo>
                    <a:pt x="49" y="2400"/>
                    <a:pt x="122" y="2497"/>
                    <a:pt x="195" y="2522"/>
                  </a:cubicBezTo>
                  <a:cubicBezTo>
                    <a:pt x="268" y="2546"/>
                    <a:pt x="341" y="2570"/>
                    <a:pt x="414" y="2570"/>
                  </a:cubicBezTo>
                  <a:cubicBezTo>
                    <a:pt x="754" y="2522"/>
                    <a:pt x="1094" y="2424"/>
                    <a:pt x="1410" y="2254"/>
                  </a:cubicBezTo>
                  <a:cubicBezTo>
                    <a:pt x="1458" y="2230"/>
                    <a:pt x="1458" y="2181"/>
                    <a:pt x="1434" y="2133"/>
                  </a:cubicBezTo>
                  <a:cubicBezTo>
                    <a:pt x="1434" y="2116"/>
                    <a:pt x="1397" y="2099"/>
                    <a:pt x="1367" y="2099"/>
                  </a:cubicBezTo>
                  <a:cubicBezTo>
                    <a:pt x="1355" y="2099"/>
                    <a:pt x="1344" y="2101"/>
                    <a:pt x="1337" y="2109"/>
                  </a:cubicBezTo>
                  <a:cubicBezTo>
                    <a:pt x="1075" y="2229"/>
                    <a:pt x="664" y="2400"/>
                    <a:pt x="406" y="2400"/>
                  </a:cubicBezTo>
                  <a:cubicBezTo>
                    <a:pt x="352" y="2400"/>
                    <a:pt x="305" y="2393"/>
                    <a:pt x="268" y="2376"/>
                  </a:cubicBezTo>
                  <a:cubicBezTo>
                    <a:pt x="244" y="2352"/>
                    <a:pt x="219" y="2327"/>
                    <a:pt x="195" y="2279"/>
                  </a:cubicBezTo>
                  <a:cubicBezTo>
                    <a:pt x="195" y="2206"/>
                    <a:pt x="219" y="2109"/>
                    <a:pt x="268" y="2036"/>
                  </a:cubicBezTo>
                  <a:cubicBezTo>
                    <a:pt x="462" y="1841"/>
                    <a:pt x="705" y="1696"/>
                    <a:pt x="972" y="1647"/>
                  </a:cubicBezTo>
                  <a:cubicBezTo>
                    <a:pt x="997" y="1647"/>
                    <a:pt x="1021" y="1623"/>
                    <a:pt x="1045" y="1598"/>
                  </a:cubicBezTo>
                  <a:cubicBezTo>
                    <a:pt x="1094" y="1550"/>
                    <a:pt x="1069" y="1526"/>
                    <a:pt x="997" y="1428"/>
                  </a:cubicBezTo>
                  <a:cubicBezTo>
                    <a:pt x="389" y="724"/>
                    <a:pt x="316" y="432"/>
                    <a:pt x="365" y="311"/>
                  </a:cubicBezTo>
                  <a:cubicBezTo>
                    <a:pt x="365" y="287"/>
                    <a:pt x="389" y="214"/>
                    <a:pt x="511" y="190"/>
                  </a:cubicBezTo>
                  <a:cubicBezTo>
                    <a:pt x="554" y="179"/>
                    <a:pt x="596" y="174"/>
                    <a:pt x="636" y="174"/>
                  </a:cubicBezTo>
                  <a:cubicBezTo>
                    <a:pt x="1244" y="174"/>
                    <a:pt x="1628" y="1283"/>
                    <a:pt x="1628" y="1283"/>
                  </a:cubicBezTo>
                  <a:cubicBezTo>
                    <a:pt x="1652" y="1307"/>
                    <a:pt x="1701" y="1331"/>
                    <a:pt x="1725" y="1331"/>
                  </a:cubicBezTo>
                  <a:cubicBezTo>
                    <a:pt x="1774" y="1307"/>
                    <a:pt x="1798" y="1258"/>
                    <a:pt x="1798" y="1210"/>
                  </a:cubicBezTo>
                  <a:cubicBezTo>
                    <a:pt x="1776" y="1165"/>
                    <a:pt x="1373" y="0"/>
                    <a:pt x="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10"/>
            <p:cNvSpPr/>
            <p:nvPr/>
          </p:nvSpPr>
          <p:spPr>
            <a:xfrm>
              <a:off x="4828807" y="4113296"/>
              <a:ext cx="167625" cy="150227"/>
            </a:xfrm>
            <a:custGeom>
              <a:avLst/>
              <a:gdLst/>
              <a:ahLst/>
              <a:cxnLst/>
              <a:rect l="l" t="t" r="r" b="b"/>
              <a:pathLst>
                <a:path w="1927" h="1727" extrusionOk="0">
                  <a:moveTo>
                    <a:pt x="119" y="1"/>
                  </a:moveTo>
                  <a:cubicBezTo>
                    <a:pt x="57" y="1"/>
                    <a:pt x="1" y="74"/>
                    <a:pt x="56" y="147"/>
                  </a:cubicBezTo>
                  <a:cubicBezTo>
                    <a:pt x="347" y="463"/>
                    <a:pt x="566" y="828"/>
                    <a:pt x="712" y="1241"/>
                  </a:cubicBezTo>
                  <a:cubicBezTo>
                    <a:pt x="663" y="1386"/>
                    <a:pt x="639" y="1532"/>
                    <a:pt x="663" y="1654"/>
                  </a:cubicBezTo>
                  <a:cubicBezTo>
                    <a:pt x="663" y="1702"/>
                    <a:pt x="712" y="1726"/>
                    <a:pt x="736" y="1726"/>
                  </a:cubicBezTo>
                  <a:cubicBezTo>
                    <a:pt x="785" y="1726"/>
                    <a:pt x="809" y="1702"/>
                    <a:pt x="833" y="1678"/>
                  </a:cubicBezTo>
                  <a:cubicBezTo>
                    <a:pt x="882" y="1532"/>
                    <a:pt x="882" y="1411"/>
                    <a:pt x="858" y="1265"/>
                  </a:cubicBezTo>
                  <a:cubicBezTo>
                    <a:pt x="882" y="1241"/>
                    <a:pt x="906" y="1216"/>
                    <a:pt x="906" y="1192"/>
                  </a:cubicBezTo>
                  <a:cubicBezTo>
                    <a:pt x="1149" y="876"/>
                    <a:pt x="1489" y="706"/>
                    <a:pt x="1854" y="658"/>
                  </a:cubicBezTo>
                  <a:cubicBezTo>
                    <a:pt x="1902" y="633"/>
                    <a:pt x="1926" y="609"/>
                    <a:pt x="1926" y="560"/>
                  </a:cubicBezTo>
                  <a:cubicBezTo>
                    <a:pt x="1902" y="512"/>
                    <a:pt x="1854" y="488"/>
                    <a:pt x="1829" y="488"/>
                  </a:cubicBezTo>
                  <a:cubicBezTo>
                    <a:pt x="1441" y="536"/>
                    <a:pt x="1076" y="730"/>
                    <a:pt x="809" y="1046"/>
                  </a:cubicBezTo>
                  <a:cubicBezTo>
                    <a:pt x="663" y="658"/>
                    <a:pt x="445" y="318"/>
                    <a:pt x="177" y="26"/>
                  </a:cubicBezTo>
                  <a:cubicBezTo>
                    <a:pt x="160" y="8"/>
                    <a:pt x="139" y="1"/>
                    <a:pt x="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10"/>
            <p:cNvSpPr/>
            <p:nvPr/>
          </p:nvSpPr>
          <p:spPr>
            <a:xfrm>
              <a:off x="4318023" y="4482647"/>
              <a:ext cx="515662" cy="562722"/>
            </a:xfrm>
            <a:custGeom>
              <a:avLst/>
              <a:gdLst/>
              <a:ahLst/>
              <a:cxnLst/>
              <a:rect l="l" t="t" r="r" b="b"/>
              <a:pathLst>
                <a:path w="5928" h="6469" extrusionOk="0">
                  <a:moveTo>
                    <a:pt x="5857" y="0"/>
                  </a:moveTo>
                  <a:cubicBezTo>
                    <a:pt x="5849" y="0"/>
                    <a:pt x="5840" y="2"/>
                    <a:pt x="5831" y="7"/>
                  </a:cubicBezTo>
                  <a:cubicBezTo>
                    <a:pt x="5782" y="7"/>
                    <a:pt x="5758" y="31"/>
                    <a:pt x="5758" y="80"/>
                  </a:cubicBezTo>
                  <a:cubicBezTo>
                    <a:pt x="5758" y="250"/>
                    <a:pt x="5734" y="396"/>
                    <a:pt x="5734" y="566"/>
                  </a:cubicBezTo>
                  <a:cubicBezTo>
                    <a:pt x="5709" y="590"/>
                    <a:pt x="5734" y="638"/>
                    <a:pt x="5782" y="638"/>
                  </a:cubicBezTo>
                  <a:lnTo>
                    <a:pt x="5782" y="614"/>
                  </a:lnTo>
                  <a:cubicBezTo>
                    <a:pt x="5791" y="619"/>
                    <a:pt x="5801" y="621"/>
                    <a:pt x="5810" y="621"/>
                  </a:cubicBezTo>
                  <a:cubicBezTo>
                    <a:pt x="5848" y="621"/>
                    <a:pt x="5879" y="585"/>
                    <a:pt x="5879" y="566"/>
                  </a:cubicBezTo>
                  <a:cubicBezTo>
                    <a:pt x="5904" y="396"/>
                    <a:pt x="5928" y="225"/>
                    <a:pt x="5928" y="80"/>
                  </a:cubicBezTo>
                  <a:cubicBezTo>
                    <a:pt x="5928" y="40"/>
                    <a:pt x="5896" y="0"/>
                    <a:pt x="5857" y="0"/>
                  </a:cubicBezTo>
                  <a:close/>
                  <a:moveTo>
                    <a:pt x="5682" y="972"/>
                  </a:moveTo>
                  <a:cubicBezTo>
                    <a:pt x="5644" y="972"/>
                    <a:pt x="5612" y="1007"/>
                    <a:pt x="5612" y="1027"/>
                  </a:cubicBezTo>
                  <a:cubicBezTo>
                    <a:pt x="5564" y="1197"/>
                    <a:pt x="5515" y="1343"/>
                    <a:pt x="5442" y="1489"/>
                  </a:cubicBezTo>
                  <a:cubicBezTo>
                    <a:pt x="5418" y="1513"/>
                    <a:pt x="5442" y="1562"/>
                    <a:pt x="5491" y="1586"/>
                  </a:cubicBezTo>
                  <a:lnTo>
                    <a:pt x="5515" y="1586"/>
                  </a:lnTo>
                  <a:lnTo>
                    <a:pt x="5515" y="1562"/>
                  </a:lnTo>
                  <a:cubicBezTo>
                    <a:pt x="5523" y="1570"/>
                    <a:pt x="5531" y="1572"/>
                    <a:pt x="5539" y="1572"/>
                  </a:cubicBezTo>
                  <a:cubicBezTo>
                    <a:pt x="5555" y="1572"/>
                    <a:pt x="5572" y="1562"/>
                    <a:pt x="5588" y="1562"/>
                  </a:cubicBezTo>
                  <a:cubicBezTo>
                    <a:pt x="5661" y="1392"/>
                    <a:pt x="5734" y="1246"/>
                    <a:pt x="5782" y="1076"/>
                  </a:cubicBezTo>
                  <a:cubicBezTo>
                    <a:pt x="5782" y="1027"/>
                    <a:pt x="5758" y="1003"/>
                    <a:pt x="5709" y="979"/>
                  </a:cubicBezTo>
                  <a:cubicBezTo>
                    <a:pt x="5700" y="974"/>
                    <a:pt x="5691" y="972"/>
                    <a:pt x="5682" y="972"/>
                  </a:cubicBezTo>
                  <a:close/>
                  <a:moveTo>
                    <a:pt x="4303" y="1753"/>
                  </a:moveTo>
                  <a:cubicBezTo>
                    <a:pt x="4217" y="1753"/>
                    <a:pt x="4164" y="1879"/>
                    <a:pt x="4276" y="1902"/>
                  </a:cubicBezTo>
                  <a:cubicBezTo>
                    <a:pt x="4398" y="1975"/>
                    <a:pt x="4543" y="2047"/>
                    <a:pt x="4640" y="2169"/>
                  </a:cubicBezTo>
                  <a:cubicBezTo>
                    <a:pt x="4640" y="2193"/>
                    <a:pt x="4665" y="2193"/>
                    <a:pt x="4689" y="2193"/>
                  </a:cubicBezTo>
                  <a:cubicBezTo>
                    <a:pt x="4713" y="2193"/>
                    <a:pt x="4738" y="2193"/>
                    <a:pt x="4762" y="2169"/>
                  </a:cubicBezTo>
                  <a:cubicBezTo>
                    <a:pt x="4786" y="2145"/>
                    <a:pt x="4786" y="2096"/>
                    <a:pt x="4762" y="2072"/>
                  </a:cubicBezTo>
                  <a:cubicBezTo>
                    <a:pt x="4640" y="1926"/>
                    <a:pt x="4495" y="1829"/>
                    <a:pt x="4325" y="1756"/>
                  </a:cubicBezTo>
                  <a:cubicBezTo>
                    <a:pt x="4317" y="1754"/>
                    <a:pt x="4310" y="1753"/>
                    <a:pt x="4303" y="1753"/>
                  </a:cubicBezTo>
                  <a:close/>
                  <a:moveTo>
                    <a:pt x="3790" y="1732"/>
                  </a:moveTo>
                  <a:cubicBezTo>
                    <a:pt x="3596" y="1780"/>
                    <a:pt x="3474" y="1926"/>
                    <a:pt x="3474" y="2120"/>
                  </a:cubicBezTo>
                  <a:cubicBezTo>
                    <a:pt x="3450" y="2145"/>
                    <a:pt x="3450" y="2169"/>
                    <a:pt x="3474" y="2193"/>
                  </a:cubicBezTo>
                  <a:cubicBezTo>
                    <a:pt x="3474" y="2242"/>
                    <a:pt x="3499" y="2266"/>
                    <a:pt x="3547" y="2266"/>
                  </a:cubicBezTo>
                  <a:lnTo>
                    <a:pt x="3572" y="2266"/>
                  </a:lnTo>
                  <a:cubicBezTo>
                    <a:pt x="3620" y="2242"/>
                    <a:pt x="3644" y="2193"/>
                    <a:pt x="3620" y="2169"/>
                  </a:cubicBezTo>
                  <a:lnTo>
                    <a:pt x="3620" y="2120"/>
                  </a:lnTo>
                  <a:cubicBezTo>
                    <a:pt x="3644" y="1999"/>
                    <a:pt x="3717" y="1926"/>
                    <a:pt x="3839" y="1902"/>
                  </a:cubicBezTo>
                  <a:cubicBezTo>
                    <a:pt x="3887" y="1877"/>
                    <a:pt x="3912" y="1829"/>
                    <a:pt x="3887" y="1780"/>
                  </a:cubicBezTo>
                  <a:cubicBezTo>
                    <a:pt x="3887" y="1756"/>
                    <a:pt x="3839" y="1732"/>
                    <a:pt x="3790" y="1732"/>
                  </a:cubicBezTo>
                  <a:close/>
                  <a:moveTo>
                    <a:pt x="5248" y="1835"/>
                  </a:moveTo>
                  <a:cubicBezTo>
                    <a:pt x="5230" y="1835"/>
                    <a:pt x="5211" y="1841"/>
                    <a:pt x="5199" y="1853"/>
                  </a:cubicBezTo>
                  <a:cubicBezTo>
                    <a:pt x="5078" y="1975"/>
                    <a:pt x="4981" y="2072"/>
                    <a:pt x="4835" y="2169"/>
                  </a:cubicBezTo>
                  <a:cubicBezTo>
                    <a:pt x="4786" y="2169"/>
                    <a:pt x="4786" y="2217"/>
                    <a:pt x="4811" y="2266"/>
                  </a:cubicBezTo>
                  <a:cubicBezTo>
                    <a:pt x="4811" y="2290"/>
                    <a:pt x="4859" y="2315"/>
                    <a:pt x="4883" y="2315"/>
                  </a:cubicBezTo>
                  <a:lnTo>
                    <a:pt x="4883" y="2290"/>
                  </a:lnTo>
                  <a:cubicBezTo>
                    <a:pt x="4883" y="2290"/>
                    <a:pt x="4908" y="2290"/>
                    <a:pt x="4908" y="2315"/>
                  </a:cubicBezTo>
                  <a:cubicBezTo>
                    <a:pt x="5053" y="2217"/>
                    <a:pt x="5199" y="2096"/>
                    <a:pt x="5296" y="1975"/>
                  </a:cubicBezTo>
                  <a:cubicBezTo>
                    <a:pt x="5345" y="1926"/>
                    <a:pt x="5345" y="1877"/>
                    <a:pt x="5296" y="1853"/>
                  </a:cubicBezTo>
                  <a:cubicBezTo>
                    <a:pt x="5284" y="1841"/>
                    <a:pt x="5266" y="1835"/>
                    <a:pt x="5248" y="1835"/>
                  </a:cubicBezTo>
                  <a:close/>
                  <a:moveTo>
                    <a:pt x="4416" y="2312"/>
                  </a:moveTo>
                  <a:cubicBezTo>
                    <a:pt x="4410" y="2312"/>
                    <a:pt x="4404" y="2313"/>
                    <a:pt x="4398" y="2315"/>
                  </a:cubicBezTo>
                  <a:cubicBezTo>
                    <a:pt x="4276" y="2339"/>
                    <a:pt x="4179" y="2363"/>
                    <a:pt x="4057" y="2363"/>
                  </a:cubicBezTo>
                  <a:lnTo>
                    <a:pt x="3936" y="2363"/>
                  </a:lnTo>
                  <a:cubicBezTo>
                    <a:pt x="3930" y="2362"/>
                    <a:pt x="3925" y="2361"/>
                    <a:pt x="3920" y="2361"/>
                  </a:cubicBezTo>
                  <a:cubicBezTo>
                    <a:pt x="3836" y="2361"/>
                    <a:pt x="3820" y="2533"/>
                    <a:pt x="3912" y="2533"/>
                  </a:cubicBezTo>
                  <a:lnTo>
                    <a:pt x="4057" y="2533"/>
                  </a:lnTo>
                  <a:lnTo>
                    <a:pt x="4057" y="2509"/>
                  </a:lnTo>
                  <a:cubicBezTo>
                    <a:pt x="4179" y="2509"/>
                    <a:pt x="4300" y="2509"/>
                    <a:pt x="4422" y="2485"/>
                  </a:cubicBezTo>
                  <a:cubicBezTo>
                    <a:pt x="4535" y="2462"/>
                    <a:pt x="4500" y="2312"/>
                    <a:pt x="4416" y="2312"/>
                  </a:cubicBezTo>
                  <a:close/>
                  <a:moveTo>
                    <a:pt x="4946" y="2451"/>
                  </a:moveTo>
                  <a:cubicBezTo>
                    <a:pt x="4934" y="2451"/>
                    <a:pt x="4921" y="2454"/>
                    <a:pt x="4908" y="2460"/>
                  </a:cubicBezTo>
                  <a:cubicBezTo>
                    <a:pt x="4859" y="2485"/>
                    <a:pt x="4859" y="2533"/>
                    <a:pt x="4859" y="2582"/>
                  </a:cubicBezTo>
                  <a:cubicBezTo>
                    <a:pt x="4932" y="2728"/>
                    <a:pt x="4956" y="2873"/>
                    <a:pt x="4981" y="3019"/>
                  </a:cubicBezTo>
                  <a:cubicBezTo>
                    <a:pt x="4981" y="3068"/>
                    <a:pt x="5029" y="3092"/>
                    <a:pt x="5078" y="3092"/>
                  </a:cubicBezTo>
                  <a:cubicBezTo>
                    <a:pt x="5126" y="3092"/>
                    <a:pt x="5151" y="3043"/>
                    <a:pt x="5151" y="3019"/>
                  </a:cubicBezTo>
                  <a:cubicBezTo>
                    <a:pt x="5126" y="2825"/>
                    <a:pt x="5078" y="2679"/>
                    <a:pt x="5029" y="2509"/>
                  </a:cubicBezTo>
                  <a:cubicBezTo>
                    <a:pt x="5011" y="2473"/>
                    <a:pt x="4981" y="2451"/>
                    <a:pt x="4946" y="2451"/>
                  </a:cubicBezTo>
                  <a:close/>
                  <a:moveTo>
                    <a:pt x="5078" y="3432"/>
                  </a:moveTo>
                  <a:cubicBezTo>
                    <a:pt x="5029" y="3432"/>
                    <a:pt x="5005" y="3456"/>
                    <a:pt x="4981" y="3505"/>
                  </a:cubicBezTo>
                  <a:cubicBezTo>
                    <a:pt x="4956" y="3651"/>
                    <a:pt x="4932" y="3821"/>
                    <a:pt x="4883" y="3966"/>
                  </a:cubicBezTo>
                  <a:cubicBezTo>
                    <a:pt x="4859" y="3991"/>
                    <a:pt x="4883" y="4039"/>
                    <a:pt x="4908" y="4064"/>
                  </a:cubicBezTo>
                  <a:lnTo>
                    <a:pt x="4956" y="4064"/>
                  </a:lnTo>
                  <a:cubicBezTo>
                    <a:pt x="4981" y="4064"/>
                    <a:pt x="5005" y="4039"/>
                    <a:pt x="5029" y="4015"/>
                  </a:cubicBezTo>
                  <a:cubicBezTo>
                    <a:pt x="5078" y="3869"/>
                    <a:pt x="5126" y="3699"/>
                    <a:pt x="5151" y="3529"/>
                  </a:cubicBezTo>
                  <a:cubicBezTo>
                    <a:pt x="5151" y="3481"/>
                    <a:pt x="5126" y="3432"/>
                    <a:pt x="5078" y="3432"/>
                  </a:cubicBezTo>
                  <a:close/>
                  <a:moveTo>
                    <a:pt x="4703" y="4339"/>
                  </a:moveTo>
                  <a:cubicBezTo>
                    <a:pt x="4677" y="4339"/>
                    <a:pt x="4655" y="4351"/>
                    <a:pt x="4640" y="4379"/>
                  </a:cubicBezTo>
                  <a:cubicBezTo>
                    <a:pt x="4543" y="4501"/>
                    <a:pt x="4422" y="4622"/>
                    <a:pt x="4325" y="4720"/>
                  </a:cubicBezTo>
                  <a:cubicBezTo>
                    <a:pt x="4276" y="4744"/>
                    <a:pt x="4276" y="4792"/>
                    <a:pt x="4325" y="4841"/>
                  </a:cubicBezTo>
                  <a:cubicBezTo>
                    <a:pt x="4325" y="4841"/>
                    <a:pt x="4349" y="4865"/>
                    <a:pt x="4373" y="4865"/>
                  </a:cubicBezTo>
                  <a:lnTo>
                    <a:pt x="4373" y="4841"/>
                  </a:lnTo>
                  <a:lnTo>
                    <a:pt x="4422" y="4841"/>
                  </a:lnTo>
                  <a:cubicBezTo>
                    <a:pt x="4543" y="4720"/>
                    <a:pt x="4665" y="4598"/>
                    <a:pt x="4762" y="4477"/>
                  </a:cubicBezTo>
                  <a:cubicBezTo>
                    <a:pt x="4786" y="4428"/>
                    <a:pt x="4786" y="4379"/>
                    <a:pt x="4762" y="4355"/>
                  </a:cubicBezTo>
                  <a:cubicBezTo>
                    <a:pt x="4742" y="4345"/>
                    <a:pt x="4722" y="4339"/>
                    <a:pt x="4703" y="4339"/>
                  </a:cubicBezTo>
                  <a:close/>
                  <a:moveTo>
                    <a:pt x="3975" y="4971"/>
                  </a:moveTo>
                  <a:cubicBezTo>
                    <a:pt x="3960" y="4971"/>
                    <a:pt x="3946" y="4977"/>
                    <a:pt x="3936" y="4987"/>
                  </a:cubicBezTo>
                  <a:cubicBezTo>
                    <a:pt x="3790" y="5060"/>
                    <a:pt x="3644" y="5108"/>
                    <a:pt x="3474" y="5133"/>
                  </a:cubicBezTo>
                  <a:cubicBezTo>
                    <a:pt x="3450" y="5157"/>
                    <a:pt x="3402" y="5205"/>
                    <a:pt x="3426" y="5254"/>
                  </a:cubicBezTo>
                  <a:cubicBezTo>
                    <a:pt x="3426" y="5278"/>
                    <a:pt x="3474" y="5303"/>
                    <a:pt x="3499" y="5303"/>
                  </a:cubicBezTo>
                  <a:lnTo>
                    <a:pt x="3523" y="5303"/>
                  </a:lnTo>
                  <a:cubicBezTo>
                    <a:pt x="3693" y="5254"/>
                    <a:pt x="3839" y="5205"/>
                    <a:pt x="4009" y="5133"/>
                  </a:cubicBezTo>
                  <a:cubicBezTo>
                    <a:pt x="4033" y="5108"/>
                    <a:pt x="4057" y="5060"/>
                    <a:pt x="4033" y="5011"/>
                  </a:cubicBezTo>
                  <a:cubicBezTo>
                    <a:pt x="4019" y="4983"/>
                    <a:pt x="3996" y="4971"/>
                    <a:pt x="3975" y="4971"/>
                  </a:cubicBezTo>
                  <a:close/>
                  <a:moveTo>
                    <a:pt x="1531" y="5205"/>
                  </a:moveTo>
                  <a:cubicBezTo>
                    <a:pt x="1434" y="5205"/>
                    <a:pt x="1434" y="5375"/>
                    <a:pt x="1531" y="5375"/>
                  </a:cubicBezTo>
                  <a:lnTo>
                    <a:pt x="2041" y="5375"/>
                  </a:lnTo>
                  <a:cubicBezTo>
                    <a:pt x="2065" y="5375"/>
                    <a:pt x="2114" y="5327"/>
                    <a:pt x="2114" y="5303"/>
                  </a:cubicBezTo>
                  <a:cubicBezTo>
                    <a:pt x="2114" y="5254"/>
                    <a:pt x="2090" y="5205"/>
                    <a:pt x="2041" y="5205"/>
                  </a:cubicBezTo>
                  <a:close/>
                  <a:moveTo>
                    <a:pt x="2527" y="5205"/>
                  </a:moveTo>
                  <a:cubicBezTo>
                    <a:pt x="2478" y="5205"/>
                    <a:pt x="2454" y="5254"/>
                    <a:pt x="2454" y="5278"/>
                  </a:cubicBezTo>
                  <a:cubicBezTo>
                    <a:pt x="2430" y="5327"/>
                    <a:pt x="2478" y="5375"/>
                    <a:pt x="2527" y="5375"/>
                  </a:cubicBezTo>
                  <a:lnTo>
                    <a:pt x="3013" y="5375"/>
                  </a:lnTo>
                  <a:cubicBezTo>
                    <a:pt x="3061" y="5375"/>
                    <a:pt x="3110" y="5327"/>
                    <a:pt x="3110" y="5278"/>
                  </a:cubicBezTo>
                  <a:cubicBezTo>
                    <a:pt x="3086" y="5230"/>
                    <a:pt x="3061" y="5205"/>
                    <a:pt x="3013" y="5205"/>
                  </a:cubicBezTo>
                  <a:close/>
                  <a:moveTo>
                    <a:pt x="1044" y="5270"/>
                  </a:moveTo>
                  <a:cubicBezTo>
                    <a:pt x="1037" y="5270"/>
                    <a:pt x="1029" y="5273"/>
                    <a:pt x="1021" y="5278"/>
                  </a:cubicBezTo>
                  <a:cubicBezTo>
                    <a:pt x="851" y="5327"/>
                    <a:pt x="681" y="5400"/>
                    <a:pt x="559" y="5497"/>
                  </a:cubicBezTo>
                  <a:cubicBezTo>
                    <a:pt x="511" y="5545"/>
                    <a:pt x="511" y="5594"/>
                    <a:pt x="559" y="5618"/>
                  </a:cubicBezTo>
                  <a:cubicBezTo>
                    <a:pt x="559" y="5643"/>
                    <a:pt x="584" y="5643"/>
                    <a:pt x="608" y="5667"/>
                  </a:cubicBezTo>
                  <a:cubicBezTo>
                    <a:pt x="632" y="5643"/>
                    <a:pt x="632" y="5643"/>
                    <a:pt x="657" y="5643"/>
                  </a:cubicBezTo>
                  <a:cubicBezTo>
                    <a:pt x="778" y="5545"/>
                    <a:pt x="899" y="5473"/>
                    <a:pt x="1069" y="5424"/>
                  </a:cubicBezTo>
                  <a:cubicBezTo>
                    <a:pt x="1134" y="5424"/>
                    <a:pt x="1103" y="5270"/>
                    <a:pt x="1044" y="5270"/>
                  </a:cubicBezTo>
                  <a:close/>
                  <a:moveTo>
                    <a:pt x="295" y="5864"/>
                  </a:moveTo>
                  <a:cubicBezTo>
                    <a:pt x="265" y="5864"/>
                    <a:pt x="235" y="5877"/>
                    <a:pt x="219" y="5910"/>
                  </a:cubicBezTo>
                  <a:cubicBezTo>
                    <a:pt x="122" y="6056"/>
                    <a:pt x="74" y="6201"/>
                    <a:pt x="25" y="6371"/>
                  </a:cubicBezTo>
                  <a:cubicBezTo>
                    <a:pt x="1" y="6420"/>
                    <a:pt x="25" y="6469"/>
                    <a:pt x="74" y="6469"/>
                  </a:cubicBezTo>
                  <a:lnTo>
                    <a:pt x="98" y="6469"/>
                  </a:lnTo>
                  <a:cubicBezTo>
                    <a:pt x="122" y="6469"/>
                    <a:pt x="146" y="6444"/>
                    <a:pt x="171" y="6420"/>
                  </a:cubicBezTo>
                  <a:cubicBezTo>
                    <a:pt x="219" y="6274"/>
                    <a:pt x="292" y="6129"/>
                    <a:pt x="365" y="5983"/>
                  </a:cubicBezTo>
                  <a:cubicBezTo>
                    <a:pt x="414" y="5918"/>
                    <a:pt x="354" y="5864"/>
                    <a:pt x="295" y="58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0" name="Google Shape;390;p10"/>
          <p:cNvGrpSpPr/>
          <p:nvPr/>
        </p:nvGrpSpPr>
        <p:grpSpPr>
          <a:xfrm>
            <a:off x="-997532" y="2823209"/>
            <a:ext cx="2716935" cy="2147739"/>
            <a:chOff x="855987" y="2204128"/>
            <a:chExt cx="1217483" cy="962421"/>
          </a:xfrm>
        </p:grpSpPr>
        <p:grpSp>
          <p:nvGrpSpPr>
            <p:cNvPr id="391" name="Google Shape;391;p10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392" name="Google Shape;392;p10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" name="Google Shape;393;p10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" name="Google Shape;394;p10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" name="Google Shape;395;p10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" name="Google Shape;396;p10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" name="Google Shape;397;p10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98" name="Google Shape;398;p10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9" name="Google Shape;399;p10"/>
          <p:cNvGrpSpPr/>
          <p:nvPr/>
        </p:nvGrpSpPr>
        <p:grpSpPr>
          <a:xfrm>
            <a:off x="9718157" y="3618543"/>
            <a:ext cx="3367777" cy="2147740"/>
            <a:chOff x="7239867" y="1514545"/>
            <a:chExt cx="2525833" cy="1610805"/>
          </a:xfrm>
        </p:grpSpPr>
        <p:grpSp>
          <p:nvGrpSpPr>
            <p:cNvPr id="400" name="Google Shape;400;p10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401" name="Google Shape;401;p10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402" name="Google Shape;402;p10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3" name="Google Shape;403;p10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4" name="Google Shape;404;p10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5" name="Google Shape;405;p10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6" name="Google Shape;406;p10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7" name="Google Shape;407;p10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408" name="Google Shape;408;p10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10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10" name="Google Shape;410;p10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1" name="Google Shape;411;p10"/>
          <p:cNvGrpSpPr/>
          <p:nvPr/>
        </p:nvGrpSpPr>
        <p:grpSpPr>
          <a:xfrm>
            <a:off x="3693490" y="-985323"/>
            <a:ext cx="3367777" cy="2147740"/>
            <a:chOff x="7239867" y="1514545"/>
            <a:chExt cx="2525833" cy="1610805"/>
          </a:xfrm>
        </p:grpSpPr>
        <p:grpSp>
          <p:nvGrpSpPr>
            <p:cNvPr id="412" name="Google Shape;412;p10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413" name="Google Shape;413;p10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414" name="Google Shape;414;p10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5" name="Google Shape;415;p10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6" name="Google Shape;416;p10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7" name="Google Shape;417;p10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8" name="Google Shape;418;p10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9" name="Google Shape;419;p10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420" name="Google Shape;420;p10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" name="Google Shape;421;p10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22" name="Google Shape;422;p10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1570179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4" name="Google Shape;424;p11"/>
          <p:cNvGrpSpPr/>
          <p:nvPr/>
        </p:nvGrpSpPr>
        <p:grpSpPr>
          <a:xfrm flipH="1">
            <a:off x="10043142" y="4855413"/>
            <a:ext cx="1179572" cy="2002585"/>
            <a:chOff x="-1056319" y="1385262"/>
            <a:chExt cx="212940" cy="361495"/>
          </a:xfrm>
        </p:grpSpPr>
        <p:sp>
          <p:nvSpPr>
            <p:cNvPr id="425" name="Google Shape;425;p11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11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11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11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11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11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1" name="Google Shape;431;p11"/>
          <p:cNvSpPr txBox="1">
            <a:spLocks noGrp="1"/>
          </p:cNvSpPr>
          <p:nvPr>
            <p:ph type="title" hasCustomPrompt="1"/>
          </p:nvPr>
        </p:nvSpPr>
        <p:spPr>
          <a:xfrm>
            <a:off x="2333000" y="2446367"/>
            <a:ext cx="7526000" cy="17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10800"/>
            </a:lvl1pPr>
            <a:lvl2pPr lvl="1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32" name="Google Shape;432;p11"/>
          <p:cNvSpPr txBox="1">
            <a:spLocks noGrp="1"/>
          </p:cNvSpPr>
          <p:nvPr>
            <p:ph type="body" idx="1"/>
          </p:nvPr>
        </p:nvSpPr>
        <p:spPr>
          <a:xfrm>
            <a:off x="2057000" y="4282167"/>
            <a:ext cx="8078000" cy="7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133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1219170" lvl="1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433" name="Google Shape;433;p11"/>
          <p:cNvGrpSpPr/>
          <p:nvPr/>
        </p:nvGrpSpPr>
        <p:grpSpPr>
          <a:xfrm flipH="1">
            <a:off x="10300589" y="1443976"/>
            <a:ext cx="2716935" cy="2147739"/>
            <a:chOff x="855987" y="2204128"/>
            <a:chExt cx="1217483" cy="962421"/>
          </a:xfrm>
        </p:grpSpPr>
        <p:grpSp>
          <p:nvGrpSpPr>
            <p:cNvPr id="434" name="Google Shape;434;p11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435" name="Google Shape;435;p11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" name="Google Shape;436;p11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" name="Google Shape;437;p11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" name="Google Shape;438;p11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" name="Google Shape;439;p11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" name="Google Shape;440;p11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41" name="Google Shape;441;p11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2" name="Google Shape;442;p11"/>
          <p:cNvGrpSpPr/>
          <p:nvPr/>
        </p:nvGrpSpPr>
        <p:grpSpPr>
          <a:xfrm flipH="1">
            <a:off x="3864676" y="-915657"/>
            <a:ext cx="3367777" cy="2147740"/>
            <a:chOff x="7239867" y="1514545"/>
            <a:chExt cx="2525833" cy="1610805"/>
          </a:xfrm>
        </p:grpSpPr>
        <p:grpSp>
          <p:nvGrpSpPr>
            <p:cNvPr id="443" name="Google Shape;443;p11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444" name="Google Shape;444;p11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445" name="Google Shape;445;p11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6" name="Google Shape;446;p11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7" name="Google Shape;447;p11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8" name="Google Shape;448;p11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9" name="Google Shape;449;p11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0" name="Google Shape;450;p11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451" name="Google Shape;451;p11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" name="Google Shape;452;p11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53" name="Google Shape;453;p11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4" name="Google Shape;454;p11"/>
          <p:cNvGrpSpPr/>
          <p:nvPr/>
        </p:nvGrpSpPr>
        <p:grpSpPr>
          <a:xfrm rot="615299" flipH="1">
            <a:off x="372557" y="1412122"/>
            <a:ext cx="2202201" cy="1999527"/>
            <a:chOff x="7844079" y="226728"/>
            <a:chExt cx="1373387" cy="1246991"/>
          </a:xfrm>
        </p:grpSpPr>
        <p:sp>
          <p:nvSpPr>
            <p:cNvPr id="455" name="Google Shape;455;p11"/>
            <p:cNvSpPr/>
            <p:nvPr/>
          </p:nvSpPr>
          <p:spPr>
            <a:xfrm rot="-1688081">
              <a:off x="8295818" y="1015024"/>
              <a:ext cx="222185" cy="222398"/>
            </a:xfrm>
            <a:custGeom>
              <a:avLst/>
              <a:gdLst/>
              <a:ahLst/>
              <a:cxnLst/>
              <a:rect l="l" t="t" r="r" b="b"/>
              <a:pathLst>
                <a:path w="1118" h="1119" extrusionOk="0">
                  <a:moveTo>
                    <a:pt x="607" y="98"/>
                  </a:moveTo>
                  <a:cubicBezTo>
                    <a:pt x="607" y="147"/>
                    <a:pt x="632" y="219"/>
                    <a:pt x="632" y="268"/>
                  </a:cubicBezTo>
                  <a:cubicBezTo>
                    <a:pt x="656" y="317"/>
                    <a:pt x="656" y="389"/>
                    <a:pt x="680" y="438"/>
                  </a:cubicBezTo>
                  <a:cubicBezTo>
                    <a:pt x="705" y="438"/>
                    <a:pt x="729" y="462"/>
                    <a:pt x="826" y="487"/>
                  </a:cubicBezTo>
                  <a:lnTo>
                    <a:pt x="972" y="560"/>
                  </a:lnTo>
                  <a:cubicBezTo>
                    <a:pt x="899" y="584"/>
                    <a:pt x="802" y="632"/>
                    <a:pt x="705" y="657"/>
                  </a:cubicBezTo>
                  <a:cubicBezTo>
                    <a:pt x="705" y="657"/>
                    <a:pt x="705" y="657"/>
                    <a:pt x="680" y="681"/>
                  </a:cubicBezTo>
                  <a:cubicBezTo>
                    <a:pt x="656" y="802"/>
                    <a:pt x="583" y="924"/>
                    <a:pt x="559" y="972"/>
                  </a:cubicBezTo>
                  <a:cubicBezTo>
                    <a:pt x="535" y="924"/>
                    <a:pt x="486" y="802"/>
                    <a:pt x="462" y="681"/>
                  </a:cubicBezTo>
                  <a:cubicBezTo>
                    <a:pt x="462" y="657"/>
                    <a:pt x="437" y="657"/>
                    <a:pt x="413" y="632"/>
                  </a:cubicBezTo>
                  <a:cubicBezTo>
                    <a:pt x="316" y="632"/>
                    <a:pt x="194" y="584"/>
                    <a:pt x="122" y="584"/>
                  </a:cubicBezTo>
                  <a:cubicBezTo>
                    <a:pt x="219" y="511"/>
                    <a:pt x="340" y="462"/>
                    <a:pt x="462" y="414"/>
                  </a:cubicBezTo>
                  <a:cubicBezTo>
                    <a:pt x="462" y="414"/>
                    <a:pt x="462" y="389"/>
                    <a:pt x="486" y="389"/>
                  </a:cubicBezTo>
                  <a:cubicBezTo>
                    <a:pt x="510" y="292"/>
                    <a:pt x="559" y="195"/>
                    <a:pt x="607" y="98"/>
                  </a:cubicBezTo>
                  <a:close/>
                  <a:moveTo>
                    <a:pt x="607" y="1"/>
                  </a:moveTo>
                  <a:cubicBezTo>
                    <a:pt x="583" y="1"/>
                    <a:pt x="535" y="1"/>
                    <a:pt x="389" y="341"/>
                  </a:cubicBezTo>
                  <a:cubicBezTo>
                    <a:pt x="24" y="487"/>
                    <a:pt x="0" y="560"/>
                    <a:pt x="0" y="560"/>
                  </a:cubicBezTo>
                  <a:cubicBezTo>
                    <a:pt x="0" y="584"/>
                    <a:pt x="0" y="608"/>
                    <a:pt x="0" y="608"/>
                  </a:cubicBezTo>
                  <a:cubicBezTo>
                    <a:pt x="0" y="632"/>
                    <a:pt x="49" y="657"/>
                    <a:pt x="364" y="730"/>
                  </a:cubicBezTo>
                  <a:cubicBezTo>
                    <a:pt x="462" y="1118"/>
                    <a:pt x="510" y="1118"/>
                    <a:pt x="535" y="1118"/>
                  </a:cubicBezTo>
                  <a:lnTo>
                    <a:pt x="559" y="1118"/>
                  </a:lnTo>
                  <a:cubicBezTo>
                    <a:pt x="583" y="1118"/>
                    <a:pt x="607" y="1118"/>
                    <a:pt x="777" y="754"/>
                  </a:cubicBezTo>
                  <a:cubicBezTo>
                    <a:pt x="875" y="705"/>
                    <a:pt x="996" y="681"/>
                    <a:pt x="1093" y="608"/>
                  </a:cubicBezTo>
                  <a:cubicBezTo>
                    <a:pt x="1118" y="608"/>
                    <a:pt x="1118" y="584"/>
                    <a:pt x="1118" y="560"/>
                  </a:cubicBezTo>
                  <a:cubicBezTo>
                    <a:pt x="1118" y="511"/>
                    <a:pt x="1045" y="487"/>
                    <a:pt x="875" y="414"/>
                  </a:cubicBezTo>
                  <a:lnTo>
                    <a:pt x="753" y="389"/>
                  </a:lnTo>
                  <a:cubicBezTo>
                    <a:pt x="753" y="341"/>
                    <a:pt x="729" y="317"/>
                    <a:pt x="729" y="268"/>
                  </a:cubicBezTo>
                  <a:cubicBezTo>
                    <a:pt x="729" y="171"/>
                    <a:pt x="680" y="98"/>
                    <a:pt x="656" y="25"/>
                  </a:cubicBezTo>
                  <a:cubicBezTo>
                    <a:pt x="632" y="1"/>
                    <a:pt x="632" y="1"/>
                    <a:pt x="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11"/>
            <p:cNvSpPr/>
            <p:nvPr/>
          </p:nvSpPr>
          <p:spPr>
            <a:xfrm rot="-1688081">
              <a:off x="8403840" y="292330"/>
              <a:ext cx="164354" cy="141707"/>
            </a:xfrm>
            <a:custGeom>
              <a:avLst/>
              <a:gdLst/>
              <a:ahLst/>
              <a:cxnLst/>
              <a:rect l="l" t="t" r="r" b="b"/>
              <a:pathLst>
                <a:path w="827" h="713" extrusionOk="0">
                  <a:moveTo>
                    <a:pt x="462" y="105"/>
                  </a:moveTo>
                  <a:cubicBezTo>
                    <a:pt x="802" y="105"/>
                    <a:pt x="802" y="615"/>
                    <a:pt x="462" y="615"/>
                  </a:cubicBezTo>
                  <a:cubicBezTo>
                    <a:pt x="317" y="591"/>
                    <a:pt x="219" y="494"/>
                    <a:pt x="219" y="348"/>
                  </a:cubicBezTo>
                  <a:cubicBezTo>
                    <a:pt x="219" y="202"/>
                    <a:pt x="341" y="105"/>
                    <a:pt x="462" y="105"/>
                  </a:cubicBezTo>
                  <a:close/>
                  <a:moveTo>
                    <a:pt x="481" y="1"/>
                  </a:moveTo>
                  <a:cubicBezTo>
                    <a:pt x="392" y="1"/>
                    <a:pt x="299" y="33"/>
                    <a:pt x="219" y="105"/>
                  </a:cubicBezTo>
                  <a:cubicBezTo>
                    <a:pt x="1" y="324"/>
                    <a:pt x="171" y="688"/>
                    <a:pt x="462" y="712"/>
                  </a:cubicBezTo>
                  <a:cubicBezTo>
                    <a:pt x="657" y="712"/>
                    <a:pt x="827" y="542"/>
                    <a:pt x="827" y="348"/>
                  </a:cubicBezTo>
                  <a:cubicBezTo>
                    <a:pt x="827" y="136"/>
                    <a:pt x="663" y="1"/>
                    <a:pt x="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11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/>
              <a:rect l="l" t="t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11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/>
              <a:rect l="l" t="t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11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/>
              <a:rect l="l" t="t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11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/>
              <a:rect l="l" t="t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11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/>
              <a:rect l="l" t="t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11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/>
              <a:rect l="l" t="t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11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/>
              <a:rect l="l" t="t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11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/>
              <a:rect l="l" t="t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11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/>
              <a:rect l="l" t="t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11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/>
              <a:rect l="l" t="t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11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/>
              <a:rect l="l" t="t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11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/>
              <a:rect l="l" t="t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9" name="Google Shape;469;p11"/>
          <p:cNvGrpSpPr/>
          <p:nvPr/>
        </p:nvGrpSpPr>
        <p:grpSpPr>
          <a:xfrm>
            <a:off x="1166943" y="4627399"/>
            <a:ext cx="1360515" cy="2309856"/>
            <a:chOff x="-1056319" y="1385262"/>
            <a:chExt cx="212940" cy="361495"/>
          </a:xfrm>
        </p:grpSpPr>
        <p:sp>
          <p:nvSpPr>
            <p:cNvPr id="470" name="Google Shape;470;p11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11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11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11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11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11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6" name="Google Shape;476;p11"/>
          <p:cNvSpPr/>
          <p:nvPr/>
        </p:nvSpPr>
        <p:spPr>
          <a:xfrm>
            <a:off x="-65700" y="6431401"/>
            <a:ext cx="2138592" cy="492032"/>
          </a:xfrm>
          <a:custGeom>
            <a:avLst/>
            <a:gdLst/>
            <a:ahLst/>
            <a:cxnLst/>
            <a:rect l="l" t="t" r="r" b="b"/>
            <a:pathLst>
              <a:path w="7289" h="1677" extrusionOk="0">
                <a:moveTo>
                  <a:pt x="2819" y="1"/>
                </a:moveTo>
                <a:lnTo>
                  <a:pt x="2114" y="1191"/>
                </a:lnTo>
                <a:lnTo>
                  <a:pt x="1604" y="268"/>
                </a:lnTo>
                <a:lnTo>
                  <a:pt x="1118" y="1361"/>
                </a:lnTo>
                <a:lnTo>
                  <a:pt x="584" y="754"/>
                </a:lnTo>
                <a:lnTo>
                  <a:pt x="1" y="1677"/>
                </a:lnTo>
                <a:lnTo>
                  <a:pt x="7289" y="1677"/>
                </a:lnTo>
                <a:lnTo>
                  <a:pt x="6657" y="559"/>
                </a:lnTo>
                <a:lnTo>
                  <a:pt x="6001" y="1191"/>
                </a:lnTo>
                <a:lnTo>
                  <a:pt x="5394" y="268"/>
                </a:lnTo>
                <a:lnTo>
                  <a:pt x="4738" y="1191"/>
                </a:lnTo>
                <a:lnTo>
                  <a:pt x="4252" y="1"/>
                </a:lnTo>
                <a:lnTo>
                  <a:pt x="3353" y="1118"/>
                </a:lnTo>
                <a:lnTo>
                  <a:pt x="281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7" name="Google Shape;477;p11"/>
          <p:cNvSpPr/>
          <p:nvPr/>
        </p:nvSpPr>
        <p:spPr>
          <a:xfrm>
            <a:off x="2008236" y="6614303"/>
            <a:ext cx="1421248" cy="309132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8" name="Google Shape;478;p11"/>
          <p:cNvSpPr/>
          <p:nvPr/>
        </p:nvSpPr>
        <p:spPr>
          <a:xfrm>
            <a:off x="8005239" y="6458275"/>
            <a:ext cx="2138603" cy="46516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9" name="Google Shape;479;p11"/>
          <p:cNvSpPr/>
          <p:nvPr/>
        </p:nvSpPr>
        <p:spPr>
          <a:xfrm>
            <a:off x="10043135" y="6431401"/>
            <a:ext cx="2262260" cy="492033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" name="Google Shape;480;p11"/>
          <p:cNvSpPr/>
          <p:nvPr/>
        </p:nvSpPr>
        <p:spPr>
          <a:xfrm>
            <a:off x="4194215" y="6458275"/>
            <a:ext cx="2138603" cy="46516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1" name="Google Shape;481;p11"/>
          <p:cNvSpPr/>
          <p:nvPr/>
        </p:nvSpPr>
        <p:spPr>
          <a:xfrm>
            <a:off x="6226152" y="6515214"/>
            <a:ext cx="1876864" cy="408217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2" name="Google Shape;482;p11"/>
          <p:cNvSpPr/>
          <p:nvPr/>
        </p:nvSpPr>
        <p:spPr>
          <a:xfrm>
            <a:off x="3157673" y="6614303"/>
            <a:ext cx="1421248" cy="309132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4214518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12"/>
          <p:cNvSpPr/>
          <p:nvPr/>
        </p:nvSpPr>
        <p:spPr>
          <a:xfrm rot="1356523" flipH="1">
            <a:off x="9812640" y="-138396"/>
            <a:ext cx="15520" cy="46096"/>
          </a:xfrm>
          <a:custGeom>
            <a:avLst/>
            <a:gdLst/>
            <a:ahLst/>
            <a:cxnLst/>
            <a:rect l="l" t="t" r="r" b="b"/>
            <a:pathLst>
              <a:path w="368" h="1093" extrusionOk="0">
                <a:moveTo>
                  <a:pt x="334" y="0"/>
                </a:moveTo>
                <a:cubicBezTo>
                  <a:pt x="368" y="200"/>
                  <a:pt x="334" y="367"/>
                  <a:pt x="301" y="567"/>
                </a:cubicBezTo>
                <a:cubicBezTo>
                  <a:pt x="268" y="734"/>
                  <a:pt x="168" y="901"/>
                  <a:pt x="34" y="1034"/>
                </a:cubicBezTo>
                <a:cubicBezTo>
                  <a:pt x="1" y="1034"/>
                  <a:pt x="1" y="1067"/>
                  <a:pt x="34" y="1067"/>
                </a:cubicBezTo>
                <a:cubicBezTo>
                  <a:pt x="34" y="1084"/>
                  <a:pt x="34" y="1092"/>
                  <a:pt x="38" y="1092"/>
                </a:cubicBezTo>
                <a:cubicBezTo>
                  <a:pt x="43" y="1092"/>
                  <a:pt x="51" y="1084"/>
                  <a:pt x="68" y="1067"/>
                </a:cubicBezTo>
                <a:cubicBezTo>
                  <a:pt x="201" y="934"/>
                  <a:pt x="301" y="767"/>
                  <a:pt x="334" y="567"/>
                </a:cubicBezTo>
                <a:cubicBezTo>
                  <a:pt x="368" y="367"/>
                  <a:pt x="368" y="200"/>
                  <a:pt x="334" y="0"/>
                </a:cubicBezTo>
                <a:close/>
              </a:path>
            </a:pathLst>
          </a:custGeom>
          <a:solidFill>
            <a:srgbClr val="11675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5" name="Google Shape;485;p12"/>
          <p:cNvSpPr/>
          <p:nvPr/>
        </p:nvSpPr>
        <p:spPr>
          <a:xfrm>
            <a:off x="8993743" y="6938530"/>
            <a:ext cx="652357" cy="71767"/>
          </a:xfrm>
          <a:custGeom>
            <a:avLst/>
            <a:gdLst/>
            <a:ahLst/>
            <a:cxnLst/>
            <a:rect l="l" t="t" r="r" b="b"/>
            <a:pathLst>
              <a:path w="16446" h="2069" extrusionOk="0">
                <a:moveTo>
                  <a:pt x="0" y="0"/>
                </a:moveTo>
                <a:lnTo>
                  <a:pt x="0" y="2069"/>
                </a:lnTo>
                <a:lnTo>
                  <a:pt x="16445" y="2069"/>
                </a:lnTo>
                <a:lnTo>
                  <a:pt x="1644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2309759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">
  <p:cSld name="Table of contents "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13"/>
          <p:cNvSpPr txBox="1">
            <a:spLocks noGrp="1"/>
          </p:cNvSpPr>
          <p:nvPr>
            <p:ph type="title" hasCustomPrompt="1"/>
          </p:nvPr>
        </p:nvSpPr>
        <p:spPr>
          <a:xfrm>
            <a:off x="2119733" y="4035484"/>
            <a:ext cx="1172000" cy="53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488" name="Google Shape;488;p13"/>
          <p:cNvSpPr/>
          <p:nvPr/>
        </p:nvSpPr>
        <p:spPr>
          <a:xfrm rot="1356523" flipH="1">
            <a:off x="9812640" y="-138396"/>
            <a:ext cx="15520" cy="46096"/>
          </a:xfrm>
          <a:custGeom>
            <a:avLst/>
            <a:gdLst/>
            <a:ahLst/>
            <a:cxnLst/>
            <a:rect l="l" t="t" r="r" b="b"/>
            <a:pathLst>
              <a:path w="368" h="1093" extrusionOk="0">
                <a:moveTo>
                  <a:pt x="334" y="0"/>
                </a:moveTo>
                <a:cubicBezTo>
                  <a:pt x="368" y="200"/>
                  <a:pt x="334" y="367"/>
                  <a:pt x="301" y="567"/>
                </a:cubicBezTo>
                <a:cubicBezTo>
                  <a:pt x="268" y="734"/>
                  <a:pt x="168" y="901"/>
                  <a:pt x="34" y="1034"/>
                </a:cubicBezTo>
                <a:cubicBezTo>
                  <a:pt x="1" y="1034"/>
                  <a:pt x="1" y="1067"/>
                  <a:pt x="34" y="1067"/>
                </a:cubicBezTo>
                <a:cubicBezTo>
                  <a:pt x="34" y="1084"/>
                  <a:pt x="34" y="1092"/>
                  <a:pt x="38" y="1092"/>
                </a:cubicBezTo>
                <a:cubicBezTo>
                  <a:pt x="43" y="1092"/>
                  <a:pt x="51" y="1084"/>
                  <a:pt x="68" y="1067"/>
                </a:cubicBezTo>
                <a:cubicBezTo>
                  <a:pt x="201" y="934"/>
                  <a:pt x="301" y="767"/>
                  <a:pt x="334" y="567"/>
                </a:cubicBezTo>
                <a:cubicBezTo>
                  <a:pt x="368" y="367"/>
                  <a:pt x="368" y="200"/>
                  <a:pt x="334" y="0"/>
                </a:cubicBezTo>
                <a:close/>
              </a:path>
            </a:pathLst>
          </a:custGeom>
          <a:solidFill>
            <a:srgbClr val="11675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9" name="Google Shape;489;p13"/>
          <p:cNvSpPr txBox="1">
            <a:spLocks noGrp="1"/>
          </p:cNvSpPr>
          <p:nvPr>
            <p:ph type="title" idx="2"/>
          </p:nvPr>
        </p:nvSpPr>
        <p:spPr>
          <a:xfrm>
            <a:off x="1132800" y="560133"/>
            <a:ext cx="9926400" cy="8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90" name="Google Shape;490;p13"/>
          <p:cNvSpPr txBox="1">
            <a:spLocks noGrp="1"/>
          </p:cNvSpPr>
          <p:nvPr>
            <p:ph type="title" idx="3"/>
          </p:nvPr>
        </p:nvSpPr>
        <p:spPr>
          <a:xfrm>
            <a:off x="1478133" y="2659668"/>
            <a:ext cx="2455200" cy="5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933" i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491" name="Google Shape;491;p13"/>
          <p:cNvSpPr txBox="1">
            <a:spLocks noGrp="1"/>
          </p:cNvSpPr>
          <p:nvPr>
            <p:ph type="subTitle" idx="1"/>
          </p:nvPr>
        </p:nvSpPr>
        <p:spPr>
          <a:xfrm>
            <a:off x="1055933" y="3010967"/>
            <a:ext cx="3299600" cy="7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492" name="Google Shape;492;p13"/>
          <p:cNvSpPr txBox="1">
            <a:spLocks noGrp="1"/>
          </p:cNvSpPr>
          <p:nvPr>
            <p:ph type="title" idx="4"/>
          </p:nvPr>
        </p:nvSpPr>
        <p:spPr>
          <a:xfrm>
            <a:off x="8157067" y="2668935"/>
            <a:ext cx="2455200" cy="5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933" i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493" name="Google Shape;493;p13"/>
          <p:cNvSpPr txBox="1">
            <a:spLocks noGrp="1"/>
          </p:cNvSpPr>
          <p:nvPr>
            <p:ph type="subTitle" idx="5"/>
          </p:nvPr>
        </p:nvSpPr>
        <p:spPr>
          <a:xfrm>
            <a:off x="7734867" y="3010967"/>
            <a:ext cx="3299600" cy="7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494" name="Google Shape;494;p13"/>
          <p:cNvSpPr txBox="1">
            <a:spLocks noGrp="1"/>
          </p:cNvSpPr>
          <p:nvPr>
            <p:ph type="title" idx="6"/>
          </p:nvPr>
        </p:nvSpPr>
        <p:spPr>
          <a:xfrm>
            <a:off x="4868400" y="4947009"/>
            <a:ext cx="2455200" cy="5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933" i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495" name="Google Shape;495;p13"/>
          <p:cNvSpPr txBox="1">
            <a:spLocks noGrp="1"/>
          </p:cNvSpPr>
          <p:nvPr>
            <p:ph type="subTitle" idx="7"/>
          </p:nvPr>
        </p:nvSpPr>
        <p:spPr>
          <a:xfrm>
            <a:off x="4446200" y="5382233"/>
            <a:ext cx="3299600" cy="7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496" name="Google Shape;496;p13"/>
          <p:cNvSpPr txBox="1">
            <a:spLocks noGrp="1"/>
          </p:cNvSpPr>
          <p:nvPr>
            <p:ph type="title" idx="8"/>
          </p:nvPr>
        </p:nvSpPr>
        <p:spPr>
          <a:xfrm>
            <a:off x="4868400" y="2668935"/>
            <a:ext cx="2455200" cy="5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933" i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497" name="Google Shape;497;p13"/>
          <p:cNvSpPr txBox="1">
            <a:spLocks noGrp="1"/>
          </p:cNvSpPr>
          <p:nvPr>
            <p:ph type="subTitle" idx="9"/>
          </p:nvPr>
        </p:nvSpPr>
        <p:spPr>
          <a:xfrm>
            <a:off x="4446200" y="3010967"/>
            <a:ext cx="3299600" cy="7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498" name="Google Shape;498;p13"/>
          <p:cNvSpPr txBox="1">
            <a:spLocks noGrp="1"/>
          </p:cNvSpPr>
          <p:nvPr>
            <p:ph type="title" idx="13"/>
          </p:nvPr>
        </p:nvSpPr>
        <p:spPr>
          <a:xfrm>
            <a:off x="1478133" y="4947009"/>
            <a:ext cx="2455200" cy="5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933" i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499" name="Google Shape;499;p13"/>
          <p:cNvSpPr txBox="1">
            <a:spLocks noGrp="1"/>
          </p:cNvSpPr>
          <p:nvPr>
            <p:ph type="subTitle" idx="14"/>
          </p:nvPr>
        </p:nvSpPr>
        <p:spPr>
          <a:xfrm>
            <a:off x="1055933" y="5382233"/>
            <a:ext cx="3299600" cy="7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500" name="Google Shape;500;p13"/>
          <p:cNvSpPr txBox="1">
            <a:spLocks noGrp="1"/>
          </p:cNvSpPr>
          <p:nvPr>
            <p:ph type="title" idx="15"/>
          </p:nvPr>
        </p:nvSpPr>
        <p:spPr>
          <a:xfrm>
            <a:off x="8157067" y="4947009"/>
            <a:ext cx="2455200" cy="5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50799" lvl="0" algn="ctr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933" i="0">
                <a:solidFill>
                  <a:srgbClr val="20212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501" name="Google Shape;501;p13"/>
          <p:cNvSpPr txBox="1">
            <a:spLocks noGrp="1"/>
          </p:cNvSpPr>
          <p:nvPr>
            <p:ph type="subTitle" idx="16"/>
          </p:nvPr>
        </p:nvSpPr>
        <p:spPr>
          <a:xfrm>
            <a:off x="7734867" y="5382233"/>
            <a:ext cx="3299600" cy="7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502" name="Google Shape;502;p13"/>
          <p:cNvSpPr txBox="1">
            <a:spLocks noGrp="1"/>
          </p:cNvSpPr>
          <p:nvPr>
            <p:ph type="title" idx="17" hasCustomPrompt="1"/>
          </p:nvPr>
        </p:nvSpPr>
        <p:spPr>
          <a:xfrm>
            <a:off x="5510000" y="4035484"/>
            <a:ext cx="1172000" cy="53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503" name="Google Shape;503;p13"/>
          <p:cNvSpPr txBox="1">
            <a:spLocks noGrp="1"/>
          </p:cNvSpPr>
          <p:nvPr>
            <p:ph type="title" idx="18" hasCustomPrompt="1"/>
          </p:nvPr>
        </p:nvSpPr>
        <p:spPr>
          <a:xfrm>
            <a:off x="8798667" y="4035484"/>
            <a:ext cx="1172000" cy="53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504" name="Google Shape;504;p13"/>
          <p:cNvSpPr txBox="1">
            <a:spLocks noGrp="1"/>
          </p:cNvSpPr>
          <p:nvPr>
            <p:ph type="title" idx="19" hasCustomPrompt="1"/>
          </p:nvPr>
        </p:nvSpPr>
        <p:spPr>
          <a:xfrm>
            <a:off x="2119733" y="1842509"/>
            <a:ext cx="1172000" cy="53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505" name="Google Shape;505;p13"/>
          <p:cNvSpPr txBox="1">
            <a:spLocks noGrp="1"/>
          </p:cNvSpPr>
          <p:nvPr>
            <p:ph type="title" idx="20" hasCustomPrompt="1"/>
          </p:nvPr>
        </p:nvSpPr>
        <p:spPr>
          <a:xfrm>
            <a:off x="5510000" y="1842509"/>
            <a:ext cx="1172000" cy="53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506" name="Google Shape;506;p13"/>
          <p:cNvSpPr txBox="1">
            <a:spLocks noGrp="1"/>
          </p:cNvSpPr>
          <p:nvPr>
            <p:ph type="title" idx="21" hasCustomPrompt="1"/>
          </p:nvPr>
        </p:nvSpPr>
        <p:spPr>
          <a:xfrm>
            <a:off x="8798667" y="1842509"/>
            <a:ext cx="1172000" cy="53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t>xx%</a:t>
            </a:r>
          </a:p>
        </p:txBody>
      </p:sp>
      <p:grpSp>
        <p:nvGrpSpPr>
          <p:cNvPr id="507" name="Google Shape;507;p13"/>
          <p:cNvGrpSpPr/>
          <p:nvPr/>
        </p:nvGrpSpPr>
        <p:grpSpPr>
          <a:xfrm>
            <a:off x="-362855" y="1551017"/>
            <a:ext cx="1367964" cy="1081376"/>
            <a:chOff x="855987" y="2204128"/>
            <a:chExt cx="1217483" cy="962421"/>
          </a:xfrm>
        </p:grpSpPr>
        <p:grpSp>
          <p:nvGrpSpPr>
            <p:cNvPr id="508" name="Google Shape;508;p13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509" name="Google Shape;509;p13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510;p13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" name="Google Shape;511;p13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512;p13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" name="Google Shape;513;p13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" name="Google Shape;514;p13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15" name="Google Shape;515;p13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6" name="Google Shape;516;p13"/>
          <p:cNvGrpSpPr/>
          <p:nvPr/>
        </p:nvGrpSpPr>
        <p:grpSpPr>
          <a:xfrm>
            <a:off x="9609021" y="205197"/>
            <a:ext cx="2202244" cy="959963"/>
            <a:chOff x="3965010" y="571479"/>
            <a:chExt cx="1651683" cy="719972"/>
          </a:xfrm>
        </p:grpSpPr>
        <p:grpSp>
          <p:nvGrpSpPr>
            <p:cNvPr id="517" name="Google Shape;517;p13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518" name="Google Shape;518;p13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519" name="Google Shape;519;p13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0" name="Google Shape;520;p13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1" name="Google Shape;521;p13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2" name="Google Shape;522;p13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523" name="Google Shape;523;p13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24" name="Google Shape;524;p13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5" name="Google Shape;525;p13"/>
          <p:cNvGrpSpPr/>
          <p:nvPr/>
        </p:nvGrpSpPr>
        <p:grpSpPr>
          <a:xfrm>
            <a:off x="6999109" y="141289"/>
            <a:ext cx="1941479" cy="651648"/>
            <a:chOff x="-951443" y="1326624"/>
            <a:chExt cx="441888" cy="148633"/>
          </a:xfrm>
        </p:grpSpPr>
        <p:sp>
          <p:nvSpPr>
            <p:cNvPr id="526" name="Google Shape;526;p13"/>
            <p:cNvSpPr/>
            <p:nvPr/>
          </p:nvSpPr>
          <p:spPr>
            <a:xfrm>
              <a:off x="-535145" y="1372897"/>
              <a:ext cx="25590" cy="22903"/>
            </a:xfrm>
            <a:custGeom>
              <a:avLst/>
              <a:gdLst/>
              <a:ahLst/>
              <a:cxnLst/>
              <a:rect l="l" t="t" r="r" b="b"/>
              <a:pathLst>
                <a:path w="657" h="588" extrusionOk="0">
                  <a:moveTo>
                    <a:pt x="76" y="0"/>
                  </a:moveTo>
                  <a:cubicBezTo>
                    <a:pt x="20" y="0"/>
                    <a:pt x="6" y="80"/>
                    <a:pt x="49" y="102"/>
                  </a:cubicBezTo>
                  <a:cubicBezTo>
                    <a:pt x="219" y="174"/>
                    <a:pt x="414" y="247"/>
                    <a:pt x="511" y="296"/>
                  </a:cubicBezTo>
                  <a:lnTo>
                    <a:pt x="1" y="490"/>
                  </a:lnTo>
                  <a:lnTo>
                    <a:pt x="49" y="587"/>
                  </a:lnTo>
                  <a:lnTo>
                    <a:pt x="608" y="344"/>
                  </a:lnTo>
                  <a:cubicBezTo>
                    <a:pt x="632" y="344"/>
                    <a:pt x="657" y="320"/>
                    <a:pt x="657" y="296"/>
                  </a:cubicBezTo>
                  <a:cubicBezTo>
                    <a:pt x="657" y="272"/>
                    <a:pt x="657" y="223"/>
                    <a:pt x="98" y="4"/>
                  </a:cubicBezTo>
                  <a:cubicBezTo>
                    <a:pt x="90" y="2"/>
                    <a:pt x="82" y="0"/>
                    <a:pt x="76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13"/>
            <p:cNvSpPr/>
            <p:nvPr/>
          </p:nvSpPr>
          <p:spPr>
            <a:xfrm>
              <a:off x="-636493" y="1326624"/>
              <a:ext cx="123160" cy="113656"/>
            </a:xfrm>
            <a:custGeom>
              <a:avLst/>
              <a:gdLst/>
              <a:ahLst/>
              <a:cxnLst/>
              <a:rect l="l" t="t" r="r" b="b"/>
              <a:pathLst>
                <a:path w="3162" h="2918" extrusionOk="0">
                  <a:moveTo>
                    <a:pt x="867" y="1"/>
                  </a:moveTo>
                  <a:cubicBezTo>
                    <a:pt x="678" y="1"/>
                    <a:pt x="1" y="1109"/>
                    <a:pt x="1024" y="1775"/>
                  </a:cubicBezTo>
                  <a:lnTo>
                    <a:pt x="514" y="1873"/>
                  </a:lnTo>
                  <a:cubicBezTo>
                    <a:pt x="514" y="1873"/>
                    <a:pt x="586" y="2917"/>
                    <a:pt x="1582" y="2917"/>
                  </a:cubicBezTo>
                  <a:cubicBezTo>
                    <a:pt x="2554" y="2917"/>
                    <a:pt x="3161" y="1265"/>
                    <a:pt x="2676" y="755"/>
                  </a:cubicBezTo>
                  <a:cubicBezTo>
                    <a:pt x="2577" y="662"/>
                    <a:pt x="2490" y="624"/>
                    <a:pt x="2413" y="624"/>
                  </a:cubicBezTo>
                  <a:cubicBezTo>
                    <a:pt x="2089" y="624"/>
                    <a:pt x="1947" y="1290"/>
                    <a:pt x="1947" y="1290"/>
                  </a:cubicBezTo>
                  <a:cubicBezTo>
                    <a:pt x="1947" y="1290"/>
                    <a:pt x="1048" y="51"/>
                    <a:pt x="878" y="2"/>
                  </a:cubicBezTo>
                  <a:cubicBezTo>
                    <a:pt x="874" y="1"/>
                    <a:pt x="871" y="1"/>
                    <a:pt x="86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13"/>
            <p:cNvSpPr/>
            <p:nvPr/>
          </p:nvSpPr>
          <p:spPr>
            <a:xfrm>
              <a:off x="-605139" y="1345593"/>
              <a:ext cx="35990" cy="47363"/>
            </a:xfrm>
            <a:custGeom>
              <a:avLst/>
              <a:gdLst/>
              <a:ahLst/>
              <a:cxnLst/>
              <a:rect l="l" t="t" r="r" b="b"/>
              <a:pathLst>
                <a:path w="924" h="1216" extrusionOk="0">
                  <a:moveTo>
                    <a:pt x="146" y="1"/>
                  </a:moveTo>
                  <a:cubicBezTo>
                    <a:pt x="121" y="1"/>
                    <a:pt x="121" y="25"/>
                    <a:pt x="97" y="49"/>
                  </a:cubicBezTo>
                  <a:cubicBezTo>
                    <a:pt x="49" y="122"/>
                    <a:pt x="121" y="268"/>
                    <a:pt x="219" y="438"/>
                  </a:cubicBezTo>
                  <a:cubicBezTo>
                    <a:pt x="194" y="414"/>
                    <a:pt x="146" y="390"/>
                    <a:pt x="97" y="390"/>
                  </a:cubicBezTo>
                  <a:cubicBezTo>
                    <a:pt x="73" y="390"/>
                    <a:pt x="49" y="414"/>
                    <a:pt x="49" y="438"/>
                  </a:cubicBezTo>
                  <a:cubicBezTo>
                    <a:pt x="0" y="584"/>
                    <a:pt x="24" y="730"/>
                    <a:pt x="97" y="851"/>
                  </a:cubicBezTo>
                  <a:cubicBezTo>
                    <a:pt x="219" y="1070"/>
                    <a:pt x="437" y="1215"/>
                    <a:pt x="704" y="1215"/>
                  </a:cubicBezTo>
                  <a:cubicBezTo>
                    <a:pt x="729" y="1215"/>
                    <a:pt x="753" y="1215"/>
                    <a:pt x="753" y="1191"/>
                  </a:cubicBezTo>
                  <a:cubicBezTo>
                    <a:pt x="753" y="1143"/>
                    <a:pt x="753" y="1118"/>
                    <a:pt x="704" y="1118"/>
                  </a:cubicBezTo>
                  <a:cubicBezTo>
                    <a:pt x="510" y="1118"/>
                    <a:pt x="316" y="997"/>
                    <a:pt x="219" y="827"/>
                  </a:cubicBezTo>
                  <a:cubicBezTo>
                    <a:pt x="146" y="730"/>
                    <a:pt x="121" y="632"/>
                    <a:pt x="146" y="511"/>
                  </a:cubicBezTo>
                  <a:lnTo>
                    <a:pt x="146" y="511"/>
                  </a:lnTo>
                  <a:cubicBezTo>
                    <a:pt x="267" y="608"/>
                    <a:pt x="389" y="705"/>
                    <a:pt x="486" y="827"/>
                  </a:cubicBezTo>
                  <a:cubicBezTo>
                    <a:pt x="498" y="839"/>
                    <a:pt x="510" y="845"/>
                    <a:pt x="522" y="845"/>
                  </a:cubicBezTo>
                  <a:cubicBezTo>
                    <a:pt x="534" y="845"/>
                    <a:pt x="547" y="839"/>
                    <a:pt x="559" y="827"/>
                  </a:cubicBezTo>
                  <a:cubicBezTo>
                    <a:pt x="559" y="803"/>
                    <a:pt x="559" y="778"/>
                    <a:pt x="559" y="754"/>
                  </a:cubicBezTo>
                  <a:cubicBezTo>
                    <a:pt x="413" y="560"/>
                    <a:pt x="292" y="365"/>
                    <a:pt x="194" y="122"/>
                  </a:cubicBezTo>
                  <a:lnTo>
                    <a:pt x="194" y="122"/>
                  </a:lnTo>
                  <a:cubicBezTo>
                    <a:pt x="437" y="341"/>
                    <a:pt x="632" y="560"/>
                    <a:pt x="826" y="827"/>
                  </a:cubicBezTo>
                  <a:lnTo>
                    <a:pt x="899" y="827"/>
                  </a:lnTo>
                  <a:cubicBezTo>
                    <a:pt x="923" y="803"/>
                    <a:pt x="923" y="754"/>
                    <a:pt x="899" y="754"/>
                  </a:cubicBezTo>
                  <a:cubicBezTo>
                    <a:pt x="680" y="462"/>
                    <a:pt x="292" y="1"/>
                    <a:pt x="146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13"/>
            <p:cNvSpPr/>
            <p:nvPr/>
          </p:nvSpPr>
          <p:spPr>
            <a:xfrm>
              <a:off x="-551232" y="1364133"/>
              <a:ext cx="16125" cy="15580"/>
            </a:xfrm>
            <a:custGeom>
              <a:avLst/>
              <a:gdLst/>
              <a:ahLst/>
              <a:cxnLst/>
              <a:rect l="l" t="t" r="r" b="b"/>
              <a:pathLst>
                <a:path w="414" h="400" extrusionOk="0">
                  <a:moveTo>
                    <a:pt x="75" y="1"/>
                  </a:moveTo>
                  <a:cubicBezTo>
                    <a:pt x="66" y="1"/>
                    <a:pt x="56" y="4"/>
                    <a:pt x="49" y="11"/>
                  </a:cubicBezTo>
                  <a:cubicBezTo>
                    <a:pt x="25" y="11"/>
                    <a:pt x="1" y="35"/>
                    <a:pt x="25" y="59"/>
                  </a:cubicBezTo>
                  <a:cubicBezTo>
                    <a:pt x="74" y="302"/>
                    <a:pt x="122" y="399"/>
                    <a:pt x="195" y="399"/>
                  </a:cubicBezTo>
                  <a:cubicBezTo>
                    <a:pt x="316" y="399"/>
                    <a:pt x="389" y="181"/>
                    <a:pt x="414" y="59"/>
                  </a:cubicBezTo>
                  <a:cubicBezTo>
                    <a:pt x="414" y="35"/>
                    <a:pt x="389" y="11"/>
                    <a:pt x="365" y="11"/>
                  </a:cubicBezTo>
                  <a:cubicBezTo>
                    <a:pt x="358" y="4"/>
                    <a:pt x="351" y="1"/>
                    <a:pt x="344" y="1"/>
                  </a:cubicBezTo>
                  <a:cubicBezTo>
                    <a:pt x="329" y="1"/>
                    <a:pt x="316" y="18"/>
                    <a:pt x="316" y="35"/>
                  </a:cubicBezTo>
                  <a:cubicBezTo>
                    <a:pt x="292" y="132"/>
                    <a:pt x="268" y="229"/>
                    <a:pt x="219" y="302"/>
                  </a:cubicBezTo>
                  <a:cubicBezTo>
                    <a:pt x="219" y="302"/>
                    <a:pt x="171" y="278"/>
                    <a:pt x="122" y="35"/>
                  </a:cubicBezTo>
                  <a:cubicBezTo>
                    <a:pt x="122" y="18"/>
                    <a:pt x="98" y="1"/>
                    <a:pt x="75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13"/>
            <p:cNvSpPr/>
            <p:nvPr/>
          </p:nvSpPr>
          <p:spPr>
            <a:xfrm>
              <a:off x="-584339" y="1423532"/>
              <a:ext cx="19475" cy="7284"/>
            </a:xfrm>
            <a:custGeom>
              <a:avLst/>
              <a:gdLst/>
              <a:ahLst/>
              <a:cxnLst/>
              <a:rect l="l" t="t" r="r" b="b"/>
              <a:pathLst>
                <a:path w="500" h="187" extrusionOk="0">
                  <a:moveTo>
                    <a:pt x="415" y="0"/>
                  </a:moveTo>
                  <a:cubicBezTo>
                    <a:pt x="404" y="0"/>
                    <a:pt x="395" y="5"/>
                    <a:pt x="389" y="16"/>
                  </a:cubicBezTo>
                  <a:cubicBezTo>
                    <a:pt x="316" y="71"/>
                    <a:pt x="243" y="98"/>
                    <a:pt x="160" y="98"/>
                  </a:cubicBezTo>
                  <a:cubicBezTo>
                    <a:pt x="133" y="98"/>
                    <a:pt x="104" y="95"/>
                    <a:pt x="73" y="89"/>
                  </a:cubicBezTo>
                  <a:cubicBezTo>
                    <a:pt x="25" y="89"/>
                    <a:pt x="0" y="186"/>
                    <a:pt x="49" y="186"/>
                  </a:cubicBezTo>
                  <a:lnTo>
                    <a:pt x="146" y="186"/>
                  </a:lnTo>
                  <a:cubicBezTo>
                    <a:pt x="243" y="186"/>
                    <a:pt x="365" y="162"/>
                    <a:pt x="462" y="89"/>
                  </a:cubicBezTo>
                  <a:cubicBezTo>
                    <a:pt x="499" y="52"/>
                    <a:pt x="451" y="0"/>
                    <a:pt x="415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13"/>
            <p:cNvSpPr/>
            <p:nvPr/>
          </p:nvSpPr>
          <p:spPr>
            <a:xfrm>
              <a:off x="-587183" y="1408303"/>
              <a:ext cx="18034" cy="7362"/>
            </a:xfrm>
            <a:custGeom>
              <a:avLst/>
              <a:gdLst/>
              <a:ahLst/>
              <a:cxnLst/>
              <a:rect l="l" t="t" r="r" b="b"/>
              <a:pathLst>
                <a:path w="463" h="189" extrusionOk="0">
                  <a:moveTo>
                    <a:pt x="401" y="0"/>
                  </a:moveTo>
                  <a:cubicBezTo>
                    <a:pt x="389" y="0"/>
                    <a:pt x="377" y="6"/>
                    <a:pt x="365" y="18"/>
                  </a:cubicBezTo>
                  <a:cubicBezTo>
                    <a:pt x="310" y="73"/>
                    <a:pt x="228" y="100"/>
                    <a:pt x="150" y="100"/>
                  </a:cubicBezTo>
                  <a:cubicBezTo>
                    <a:pt x="124" y="100"/>
                    <a:pt x="98" y="97"/>
                    <a:pt x="73" y="91"/>
                  </a:cubicBezTo>
                  <a:cubicBezTo>
                    <a:pt x="25" y="91"/>
                    <a:pt x="1" y="116"/>
                    <a:pt x="1" y="140"/>
                  </a:cubicBezTo>
                  <a:cubicBezTo>
                    <a:pt x="1" y="164"/>
                    <a:pt x="1" y="189"/>
                    <a:pt x="49" y="189"/>
                  </a:cubicBezTo>
                  <a:lnTo>
                    <a:pt x="122" y="189"/>
                  </a:lnTo>
                  <a:cubicBezTo>
                    <a:pt x="243" y="189"/>
                    <a:pt x="341" y="140"/>
                    <a:pt x="438" y="67"/>
                  </a:cubicBezTo>
                  <a:cubicBezTo>
                    <a:pt x="462" y="67"/>
                    <a:pt x="462" y="18"/>
                    <a:pt x="438" y="18"/>
                  </a:cubicBezTo>
                  <a:cubicBezTo>
                    <a:pt x="426" y="6"/>
                    <a:pt x="414" y="0"/>
                    <a:pt x="401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13"/>
            <p:cNvSpPr/>
            <p:nvPr/>
          </p:nvSpPr>
          <p:spPr>
            <a:xfrm>
              <a:off x="-561631" y="1408303"/>
              <a:ext cx="18034" cy="7362"/>
            </a:xfrm>
            <a:custGeom>
              <a:avLst/>
              <a:gdLst/>
              <a:ahLst/>
              <a:cxnLst/>
              <a:rect l="l" t="t" r="r" b="b"/>
              <a:pathLst>
                <a:path w="463" h="189" extrusionOk="0">
                  <a:moveTo>
                    <a:pt x="401" y="0"/>
                  </a:moveTo>
                  <a:cubicBezTo>
                    <a:pt x="389" y="0"/>
                    <a:pt x="377" y="6"/>
                    <a:pt x="365" y="18"/>
                  </a:cubicBezTo>
                  <a:cubicBezTo>
                    <a:pt x="292" y="73"/>
                    <a:pt x="219" y="100"/>
                    <a:pt x="136" y="100"/>
                  </a:cubicBezTo>
                  <a:cubicBezTo>
                    <a:pt x="108" y="100"/>
                    <a:pt x="79" y="97"/>
                    <a:pt x="49" y="91"/>
                  </a:cubicBezTo>
                  <a:cubicBezTo>
                    <a:pt x="25" y="91"/>
                    <a:pt x="0" y="116"/>
                    <a:pt x="0" y="140"/>
                  </a:cubicBezTo>
                  <a:cubicBezTo>
                    <a:pt x="0" y="164"/>
                    <a:pt x="0" y="189"/>
                    <a:pt x="25" y="189"/>
                  </a:cubicBezTo>
                  <a:lnTo>
                    <a:pt x="122" y="189"/>
                  </a:lnTo>
                  <a:cubicBezTo>
                    <a:pt x="243" y="189"/>
                    <a:pt x="341" y="140"/>
                    <a:pt x="438" y="67"/>
                  </a:cubicBezTo>
                  <a:cubicBezTo>
                    <a:pt x="462" y="67"/>
                    <a:pt x="462" y="18"/>
                    <a:pt x="438" y="18"/>
                  </a:cubicBezTo>
                  <a:cubicBezTo>
                    <a:pt x="426" y="6"/>
                    <a:pt x="413" y="0"/>
                    <a:pt x="401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13"/>
            <p:cNvSpPr/>
            <p:nvPr/>
          </p:nvSpPr>
          <p:spPr>
            <a:xfrm>
              <a:off x="-951443" y="1415119"/>
              <a:ext cx="303732" cy="60139"/>
            </a:xfrm>
            <a:custGeom>
              <a:avLst/>
              <a:gdLst/>
              <a:ahLst/>
              <a:cxnLst/>
              <a:rect l="l" t="t" r="r" b="b"/>
              <a:pathLst>
                <a:path w="7798" h="1544" extrusionOk="0">
                  <a:moveTo>
                    <a:pt x="292" y="111"/>
                  </a:moveTo>
                  <a:cubicBezTo>
                    <a:pt x="194" y="111"/>
                    <a:pt x="122" y="111"/>
                    <a:pt x="49" y="135"/>
                  </a:cubicBezTo>
                  <a:cubicBezTo>
                    <a:pt x="0" y="135"/>
                    <a:pt x="0" y="159"/>
                    <a:pt x="0" y="184"/>
                  </a:cubicBezTo>
                  <a:cubicBezTo>
                    <a:pt x="0" y="208"/>
                    <a:pt x="24" y="232"/>
                    <a:pt x="49" y="232"/>
                  </a:cubicBezTo>
                  <a:lnTo>
                    <a:pt x="73" y="232"/>
                  </a:lnTo>
                  <a:cubicBezTo>
                    <a:pt x="146" y="208"/>
                    <a:pt x="219" y="208"/>
                    <a:pt x="292" y="208"/>
                  </a:cubicBezTo>
                  <a:cubicBezTo>
                    <a:pt x="316" y="208"/>
                    <a:pt x="340" y="184"/>
                    <a:pt x="340" y="159"/>
                  </a:cubicBezTo>
                  <a:cubicBezTo>
                    <a:pt x="340" y="135"/>
                    <a:pt x="316" y="111"/>
                    <a:pt x="292" y="111"/>
                  </a:cubicBezTo>
                  <a:close/>
                  <a:moveTo>
                    <a:pt x="583" y="135"/>
                  </a:moveTo>
                  <a:cubicBezTo>
                    <a:pt x="559" y="135"/>
                    <a:pt x="534" y="135"/>
                    <a:pt x="534" y="184"/>
                  </a:cubicBezTo>
                  <a:cubicBezTo>
                    <a:pt x="534" y="208"/>
                    <a:pt x="534" y="232"/>
                    <a:pt x="583" y="232"/>
                  </a:cubicBezTo>
                  <a:cubicBezTo>
                    <a:pt x="656" y="256"/>
                    <a:pt x="753" y="281"/>
                    <a:pt x="850" y="329"/>
                  </a:cubicBezTo>
                  <a:lnTo>
                    <a:pt x="875" y="329"/>
                  </a:lnTo>
                  <a:cubicBezTo>
                    <a:pt x="923" y="329"/>
                    <a:pt x="947" y="256"/>
                    <a:pt x="899" y="232"/>
                  </a:cubicBezTo>
                  <a:cubicBezTo>
                    <a:pt x="802" y="184"/>
                    <a:pt x="705" y="159"/>
                    <a:pt x="583" y="135"/>
                  </a:cubicBezTo>
                  <a:close/>
                  <a:moveTo>
                    <a:pt x="4926" y="0"/>
                  </a:moveTo>
                  <a:cubicBezTo>
                    <a:pt x="4884" y="0"/>
                    <a:pt x="4848" y="67"/>
                    <a:pt x="4907" y="86"/>
                  </a:cubicBezTo>
                  <a:lnTo>
                    <a:pt x="4931" y="111"/>
                  </a:lnTo>
                  <a:cubicBezTo>
                    <a:pt x="4980" y="159"/>
                    <a:pt x="5004" y="232"/>
                    <a:pt x="5029" y="305"/>
                  </a:cubicBezTo>
                  <a:cubicBezTo>
                    <a:pt x="5029" y="354"/>
                    <a:pt x="5053" y="354"/>
                    <a:pt x="5077" y="354"/>
                  </a:cubicBezTo>
                  <a:cubicBezTo>
                    <a:pt x="5101" y="354"/>
                    <a:pt x="5126" y="329"/>
                    <a:pt x="5126" y="305"/>
                  </a:cubicBezTo>
                  <a:cubicBezTo>
                    <a:pt x="5101" y="208"/>
                    <a:pt x="5053" y="111"/>
                    <a:pt x="5004" y="38"/>
                  </a:cubicBezTo>
                  <a:cubicBezTo>
                    <a:pt x="4980" y="14"/>
                    <a:pt x="4980" y="14"/>
                    <a:pt x="4956" y="14"/>
                  </a:cubicBezTo>
                  <a:cubicBezTo>
                    <a:pt x="4946" y="4"/>
                    <a:pt x="4936" y="0"/>
                    <a:pt x="4926" y="0"/>
                  </a:cubicBezTo>
                  <a:close/>
                  <a:moveTo>
                    <a:pt x="4688" y="62"/>
                  </a:moveTo>
                  <a:cubicBezTo>
                    <a:pt x="4664" y="62"/>
                    <a:pt x="4640" y="62"/>
                    <a:pt x="4640" y="86"/>
                  </a:cubicBezTo>
                  <a:cubicBezTo>
                    <a:pt x="4591" y="159"/>
                    <a:pt x="4567" y="208"/>
                    <a:pt x="4591" y="281"/>
                  </a:cubicBezTo>
                  <a:cubicBezTo>
                    <a:pt x="4591" y="329"/>
                    <a:pt x="4591" y="378"/>
                    <a:pt x="4616" y="426"/>
                  </a:cubicBezTo>
                  <a:cubicBezTo>
                    <a:pt x="4616" y="444"/>
                    <a:pt x="4628" y="461"/>
                    <a:pt x="4643" y="461"/>
                  </a:cubicBezTo>
                  <a:cubicBezTo>
                    <a:pt x="4650" y="461"/>
                    <a:pt x="4657" y="458"/>
                    <a:pt x="4664" y="451"/>
                  </a:cubicBezTo>
                  <a:cubicBezTo>
                    <a:pt x="4688" y="451"/>
                    <a:pt x="4713" y="426"/>
                    <a:pt x="4713" y="402"/>
                  </a:cubicBezTo>
                  <a:cubicBezTo>
                    <a:pt x="4688" y="354"/>
                    <a:pt x="4688" y="329"/>
                    <a:pt x="4688" y="281"/>
                  </a:cubicBezTo>
                  <a:cubicBezTo>
                    <a:pt x="4688" y="232"/>
                    <a:pt x="4688" y="184"/>
                    <a:pt x="4713" y="135"/>
                  </a:cubicBezTo>
                  <a:cubicBezTo>
                    <a:pt x="4737" y="111"/>
                    <a:pt x="4713" y="86"/>
                    <a:pt x="4688" y="62"/>
                  </a:cubicBezTo>
                  <a:close/>
                  <a:moveTo>
                    <a:pt x="7749" y="135"/>
                  </a:moveTo>
                  <a:cubicBezTo>
                    <a:pt x="7725" y="135"/>
                    <a:pt x="7701" y="159"/>
                    <a:pt x="7701" y="184"/>
                  </a:cubicBezTo>
                  <a:cubicBezTo>
                    <a:pt x="7676" y="281"/>
                    <a:pt x="7652" y="354"/>
                    <a:pt x="7604" y="451"/>
                  </a:cubicBezTo>
                  <a:cubicBezTo>
                    <a:pt x="7579" y="451"/>
                    <a:pt x="7579" y="499"/>
                    <a:pt x="7604" y="524"/>
                  </a:cubicBezTo>
                  <a:lnTo>
                    <a:pt x="7628" y="524"/>
                  </a:lnTo>
                  <a:lnTo>
                    <a:pt x="7628" y="499"/>
                  </a:lnTo>
                  <a:lnTo>
                    <a:pt x="7676" y="499"/>
                  </a:lnTo>
                  <a:cubicBezTo>
                    <a:pt x="7749" y="402"/>
                    <a:pt x="7774" y="305"/>
                    <a:pt x="7798" y="184"/>
                  </a:cubicBezTo>
                  <a:cubicBezTo>
                    <a:pt x="7798" y="159"/>
                    <a:pt x="7774" y="135"/>
                    <a:pt x="7749" y="135"/>
                  </a:cubicBezTo>
                  <a:close/>
                  <a:moveTo>
                    <a:pt x="1148" y="349"/>
                  </a:moveTo>
                  <a:cubicBezTo>
                    <a:pt x="1112" y="349"/>
                    <a:pt x="1100" y="409"/>
                    <a:pt x="1142" y="451"/>
                  </a:cubicBezTo>
                  <a:cubicBezTo>
                    <a:pt x="1215" y="475"/>
                    <a:pt x="1312" y="524"/>
                    <a:pt x="1409" y="597"/>
                  </a:cubicBezTo>
                  <a:lnTo>
                    <a:pt x="1433" y="597"/>
                  </a:lnTo>
                  <a:lnTo>
                    <a:pt x="1433" y="572"/>
                  </a:lnTo>
                  <a:lnTo>
                    <a:pt x="1458" y="572"/>
                  </a:lnTo>
                  <a:cubicBezTo>
                    <a:pt x="1482" y="548"/>
                    <a:pt x="1482" y="524"/>
                    <a:pt x="1458" y="499"/>
                  </a:cubicBezTo>
                  <a:cubicBezTo>
                    <a:pt x="1360" y="451"/>
                    <a:pt x="1263" y="402"/>
                    <a:pt x="1166" y="354"/>
                  </a:cubicBezTo>
                  <a:cubicBezTo>
                    <a:pt x="1159" y="350"/>
                    <a:pt x="1153" y="349"/>
                    <a:pt x="1148" y="349"/>
                  </a:cubicBezTo>
                  <a:close/>
                  <a:moveTo>
                    <a:pt x="1725" y="645"/>
                  </a:moveTo>
                  <a:cubicBezTo>
                    <a:pt x="1676" y="645"/>
                    <a:pt x="1652" y="645"/>
                    <a:pt x="1652" y="669"/>
                  </a:cubicBezTo>
                  <a:cubicBezTo>
                    <a:pt x="1628" y="694"/>
                    <a:pt x="1628" y="718"/>
                    <a:pt x="1652" y="742"/>
                  </a:cubicBezTo>
                  <a:lnTo>
                    <a:pt x="1919" y="888"/>
                  </a:lnTo>
                  <a:lnTo>
                    <a:pt x="1943" y="888"/>
                  </a:lnTo>
                  <a:cubicBezTo>
                    <a:pt x="1968" y="888"/>
                    <a:pt x="1992" y="888"/>
                    <a:pt x="1992" y="864"/>
                  </a:cubicBezTo>
                  <a:cubicBezTo>
                    <a:pt x="2016" y="839"/>
                    <a:pt x="1992" y="815"/>
                    <a:pt x="1968" y="815"/>
                  </a:cubicBezTo>
                  <a:lnTo>
                    <a:pt x="1725" y="645"/>
                  </a:lnTo>
                  <a:close/>
                  <a:moveTo>
                    <a:pt x="7421" y="629"/>
                  </a:moveTo>
                  <a:cubicBezTo>
                    <a:pt x="7409" y="629"/>
                    <a:pt x="7396" y="634"/>
                    <a:pt x="7385" y="645"/>
                  </a:cubicBezTo>
                  <a:cubicBezTo>
                    <a:pt x="7312" y="694"/>
                    <a:pt x="7215" y="742"/>
                    <a:pt x="7142" y="791"/>
                  </a:cubicBezTo>
                  <a:cubicBezTo>
                    <a:pt x="7118" y="815"/>
                    <a:pt x="7093" y="839"/>
                    <a:pt x="7118" y="864"/>
                  </a:cubicBezTo>
                  <a:cubicBezTo>
                    <a:pt x="7118" y="888"/>
                    <a:pt x="7142" y="888"/>
                    <a:pt x="7166" y="888"/>
                  </a:cubicBezTo>
                  <a:lnTo>
                    <a:pt x="7191" y="888"/>
                  </a:lnTo>
                  <a:cubicBezTo>
                    <a:pt x="7288" y="839"/>
                    <a:pt x="7361" y="791"/>
                    <a:pt x="7458" y="718"/>
                  </a:cubicBezTo>
                  <a:cubicBezTo>
                    <a:pt x="7495" y="681"/>
                    <a:pt x="7461" y="629"/>
                    <a:pt x="7421" y="629"/>
                  </a:cubicBezTo>
                  <a:close/>
                  <a:moveTo>
                    <a:pt x="5077" y="548"/>
                  </a:moveTo>
                  <a:cubicBezTo>
                    <a:pt x="5053" y="548"/>
                    <a:pt x="5029" y="572"/>
                    <a:pt x="5029" y="597"/>
                  </a:cubicBezTo>
                  <a:cubicBezTo>
                    <a:pt x="5004" y="645"/>
                    <a:pt x="5004" y="669"/>
                    <a:pt x="4980" y="718"/>
                  </a:cubicBezTo>
                  <a:cubicBezTo>
                    <a:pt x="4931" y="694"/>
                    <a:pt x="4907" y="645"/>
                    <a:pt x="4859" y="621"/>
                  </a:cubicBezTo>
                  <a:cubicBezTo>
                    <a:pt x="4846" y="609"/>
                    <a:pt x="4834" y="603"/>
                    <a:pt x="4822" y="603"/>
                  </a:cubicBezTo>
                  <a:cubicBezTo>
                    <a:pt x="4810" y="603"/>
                    <a:pt x="4798" y="609"/>
                    <a:pt x="4786" y="621"/>
                  </a:cubicBezTo>
                  <a:cubicBezTo>
                    <a:pt x="4761" y="645"/>
                    <a:pt x="4761" y="669"/>
                    <a:pt x="4786" y="694"/>
                  </a:cubicBezTo>
                  <a:cubicBezTo>
                    <a:pt x="4834" y="742"/>
                    <a:pt x="4883" y="767"/>
                    <a:pt x="4931" y="791"/>
                  </a:cubicBezTo>
                  <a:lnTo>
                    <a:pt x="4907" y="864"/>
                  </a:lnTo>
                  <a:cubicBezTo>
                    <a:pt x="4907" y="888"/>
                    <a:pt x="4907" y="912"/>
                    <a:pt x="4931" y="937"/>
                  </a:cubicBezTo>
                  <a:lnTo>
                    <a:pt x="4956" y="937"/>
                  </a:lnTo>
                  <a:lnTo>
                    <a:pt x="4956" y="912"/>
                  </a:lnTo>
                  <a:cubicBezTo>
                    <a:pt x="4956" y="924"/>
                    <a:pt x="4962" y="931"/>
                    <a:pt x="4971" y="931"/>
                  </a:cubicBezTo>
                  <a:cubicBezTo>
                    <a:pt x="4980" y="931"/>
                    <a:pt x="4992" y="924"/>
                    <a:pt x="5004" y="912"/>
                  </a:cubicBezTo>
                  <a:lnTo>
                    <a:pt x="5029" y="864"/>
                  </a:lnTo>
                  <a:lnTo>
                    <a:pt x="5053" y="864"/>
                  </a:lnTo>
                  <a:cubicBezTo>
                    <a:pt x="5060" y="871"/>
                    <a:pt x="5067" y="874"/>
                    <a:pt x="5074" y="874"/>
                  </a:cubicBezTo>
                  <a:cubicBezTo>
                    <a:pt x="5091" y="874"/>
                    <a:pt x="5109" y="857"/>
                    <a:pt x="5126" y="839"/>
                  </a:cubicBezTo>
                  <a:cubicBezTo>
                    <a:pt x="5150" y="815"/>
                    <a:pt x="5126" y="791"/>
                    <a:pt x="5101" y="767"/>
                  </a:cubicBezTo>
                  <a:lnTo>
                    <a:pt x="5077" y="767"/>
                  </a:lnTo>
                  <a:cubicBezTo>
                    <a:pt x="5101" y="718"/>
                    <a:pt x="5101" y="669"/>
                    <a:pt x="5126" y="621"/>
                  </a:cubicBezTo>
                  <a:cubicBezTo>
                    <a:pt x="5126" y="597"/>
                    <a:pt x="5101" y="548"/>
                    <a:pt x="5077" y="548"/>
                  </a:cubicBezTo>
                  <a:close/>
                  <a:moveTo>
                    <a:pt x="5393" y="864"/>
                  </a:moveTo>
                  <a:cubicBezTo>
                    <a:pt x="5369" y="864"/>
                    <a:pt x="5320" y="864"/>
                    <a:pt x="5320" y="912"/>
                  </a:cubicBezTo>
                  <a:cubicBezTo>
                    <a:pt x="5320" y="937"/>
                    <a:pt x="5344" y="961"/>
                    <a:pt x="5369" y="961"/>
                  </a:cubicBezTo>
                  <a:cubicBezTo>
                    <a:pt x="5466" y="985"/>
                    <a:pt x="5563" y="1009"/>
                    <a:pt x="5660" y="1034"/>
                  </a:cubicBezTo>
                  <a:lnTo>
                    <a:pt x="5684" y="1034"/>
                  </a:lnTo>
                  <a:cubicBezTo>
                    <a:pt x="5733" y="1009"/>
                    <a:pt x="5733" y="937"/>
                    <a:pt x="5684" y="937"/>
                  </a:cubicBezTo>
                  <a:cubicBezTo>
                    <a:pt x="5587" y="912"/>
                    <a:pt x="5490" y="888"/>
                    <a:pt x="5393" y="864"/>
                  </a:cubicBezTo>
                  <a:close/>
                  <a:moveTo>
                    <a:pt x="5976" y="961"/>
                  </a:moveTo>
                  <a:cubicBezTo>
                    <a:pt x="5952" y="961"/>
                    <a:pt x="5927" y="985"/>
                    <a:pt x="5927" y="1009"/>
                  </a:cubicBezTo>
                  <a:cubicBezTo>
                    <a:pt x="5903" y="1034"/>
                    <a:pt x="5927" y="1058"/>
                    <a:pt x="5952" y="1058"/>
                  </a:cubicBezTo>
                  <a:lnTo>
                    <a:pt x="6267" y="1058"/>
                  </a:lnTo>
                  <a:cubicBezTo>
                    <a:pt x="6292" y="1058"/>
                    <a:pt x="6316" y="1058"/>
                    <a:pt x="6316" y="1009"/>
                  </a:cubicBezTo>
                  <a:cubicBezTo>
                    <a:pt x="6316" y="985"/>
                    <a:pt x="6292" y="961"/>
                    <a:pt x="6267" y="961"/>
                  </a:cubicBezTo>
                  <a:close/>
                  <a:moveTo>
                    <a:pt x="6875" y="888"/>
                  </a:moveTo>
                  <a:cubicBezTo>
                    <a:pt x="6778" y="912"/>
                    <a:pt x="6680" y="937"/>
                    <a:pt x="6559" y="937"/>
                  </a:cubicBezTo>
                  <a:cubicBezTo>
                    <a:pt x="6535" y="961"/>
                    <a:pt x="6510" y="985"/>
                    <a:pt x="6535" y="1009"/>
                  </a:cubicBezTo>
                  <a:cubicBezTo>
                    <a:pt x="6535" y="1034"/>
                    <a:pt x="6559" y="1058"/>
                    <a:pt x="6583" y="1058"/>
                  </a:cubicBezTo>
                  <a:lnTo>
                    <a:pt x="6608" y="1058"/>
                  </a:lnTo>
                  <a:cubicBezTo>
                    <a:pt x="6705" y="1034"/>
                    <a:pt x="6802" y="1009"/>
                    <a:pt x="6899" y="985"/>
                  </a:cubicBezTo>
                  <a:cubicBezTo>
                    <a:pt x="6923" y="985"/>
                    <a:pt x="6948" y="961"/>
                    <a:pt x="6948" y="937"/>
                  </a:cubicBezTo>
                  <a:cubicBezTo>
                    <a:pt x="6923" y="912"/>
                    <a:pt x="6899" y="888"/>
                    <a:pt x="6875" y="888"/>
                  </a:cubicBezTo>
                  <a:close/>
                  <a:moveTo>
                    <a:pt x="2235" y="937"/>
                  </a:moveTo>
                  <a:cubicBezTo>
                    <a:pt x="2211" y="937"/>
                    <a:pt x="2186" y="937"/>
                    <a:pt x="2162" y="961"/>
                  </a:cubicBezTo>
                  <a:cubicBezTo>
                    <a:pt x="2162" y="985"/>
                    <a:pt x="2162" y="1009"/>
                    <a:pt x="2186" y="1034"/>
                  </a:cubicBezTo>
                  <a:cubicBezTo>
                    <a:pt x="2284" y="1082"/>
                    <a:pt x="2381" y="1131"/>
                    <a:pt x="2454" y="1180"/>
                  </a:cubicBezTo>
                  <a:lnTo>
                    <a:pt x="2478" y="1180"/>
                  </a:lnTo>
                  <a:cubicBezTo>
                    <a:pt x="2502" y="1180"/>
                    <a:pt x="2526" y="1180"/>
                    <a:pt x="2526" y="1155"/>
                  </a:cubicBezTo>
                  <a:cubicBezTo>
                    <a:pt x="2551" y="1131"/>
                    <a:pt x="2526" y="1107"/>
                    <a:pt x="2502" y="1082"/>
                  </a:cubicBezTo>
                  <a:lnTo>
                    <a:pt x="2235" y="937"/>
                  </a:lnTo>
                  <a:close/>
                  <a:moveTo>
                    <a:pt x="4754" y="1076"/>
                  </a:moveTo>
                  <a:cubicBezTo>
                    <a:pt x="4748" y="1076"/>
                    <a:pt x="4741" y="1078"/>
                    <a:pt x="4737" y="1082"/>
                  </a:cubicBezTo>
                  <a:cubicBezTo>
                    <a:pt x="4664" y="1155"/>
                    <a:pt x="4567" y="1204"/>
                    <a:pt x="4494" y="1252"/>
                  </a:cubicBezTo>
                  <a:cubicBezTo>
                    <a:pt x="4470" y="1277"/>
                    <a:pt x="4446" y="1301"/>
                    <a:pt x="4470" y="1325"/>
                  </a:cubicBezTo>
                  <a:cubicBezTo>
                    <a:pt x="4470" y="1350"/>
                    <a:pt x="4494" y="1350"/>
                    <a:pt x="4518" y="1350"/>
                  </a:cubicBezTo>
                  <a:lnTo>
                    <a:pt x="4543" y="1350"/>
                  </a:lnTo>
                  <a:cubicBezTo>
                    <a:pt x="4640" y="1301"/>
                    <a:pt x="4713" y="1228"/>
                    <a:pt x="4786" y="1155"/>
                  </a:cubicBezTo>
                  <a:cubicBezTo>
                    <a:pt x="4825" y="1116"/>
                    <a:pt x="4784" y="1076"/>
                    <a:pt x="4754" y="1076"/>
                  </a:cubicBezTo>
                  <a:close/>
                  <a:moveTo>
                    <a:pt x="2772" y="1218"/>
                  </a:moveTo>
                  <a:cubicBezTo>
                    <a:pt x="2755" y="1218"/>
                    <a:pt x="2738" y="1235"/>
                    <a:pt x="2721" y="1252"/>
                  </a:cubicBezTo>
                  <a:cubicBezTo>
                    <a:pt x="2721" y="1277"/>
                    <a:pt x="2721" y="1301"/>
                    <a:pt x="2745" y="1325"/>
                  </a:cubicBezTo>
                  <a:cubicBezTo>
                    <a:pt x="2842" y="1350"/>
                    <a:pt x="2939" y="1398"/>
                    <a:pt x="3037" y="1422"/>
                  </a:cubicBezTo>
                  <a:lnTo>
                    <a:pt x="3061" y="1422"/>
                  </a:lnTo>
                  <a:cubicBezTo>
                    <a:pt x="3134" y="1422"/>
                    <a:pt x="3134" y="1325"/>
                    <a:pt x="3061" y="1325"/>
                  </a:cubicBezTo>
                  <a:cubicBezTo>
                    <a:pt x="2988" y="1301"/>
                    <a:pt x="2891" y="1252"/>
                    <a:pt x="2794" y="1228"/>
                  </a:cubicBezTo>
                  <a:cubicBezTo>
                    <a:pt x="2787" y="1221"/>
                    <a:pt x="2779" y="1218"/>
                    <a:pt x="2772" y="1218"/>
                  </a:cubicBezTo>
                  <a:close/>
                  <a:moveTo>
                    <a:pt x="3340" y="1395"/>
                  </a:moveTo>
                  <a:cubicBezTo>
                    <a:pt x="3300" y="1395"/>
                    <a:pt x="3286" y="1495"/>
                    <a:pt x="3352" y="1495"/>
                  </a:cubicBezTo>
                  <a:cubicBezTo>
                    <a:pt x="3450" y="1520"/>
                    <a:pt x="3547" y="1520"/>
                    <a:pt x="3644" y="1544"/>
                  </a:cubicBezTo>
                  <a:cubicBezTo>
                    <a:pt x="3668" y="1544"/>
                    <a:pt x="3717" y="1520"/>
                    <a:pt x="3717" y="1495"/>
                  </a:cubicBezTo>
                  <a:cubicBezTo>
                    <a:pt x="3717" y="1447"/>
                    <a:pt x="3692" y="1447"/>
                    <a:pt x="3668" y="1422"/>
                  </a:cubicBezTo>
                  <a:cubicBezTo>
                    <a:pt x="3571" y="1422"/>
                    <a:pt x="3474" y="1422"/>
                    <a:pt x="3352" y="1398"/>
                  </a:cubicBezTo>
                  <a:cubicBezTo>
                    <a:pt x="3348" y="1396"/>
                    <a:pt x="3344" y="1395"/>
                    <a:pt x="3340" y="1395"/>
                  </a:cubicBezTo>
                  <a:close/>
                  <a:moveTo>
                    <a:pt x="4251" y="1374"/>
                  </a:moveTo>
                  <a:cubicBezTo>
                    <a:pt x="4154" y="1398"/>
                    <a:pt x="4033" y="1422"/>
                    <a:pt x="3935" y="1422"/>
                  </a:cubicBezTo>
                  <a:cubicBezTo>
                    <a:pt x="3911" y="1447"/>
                    <a:pt x="3887" y="1471"/>
                    <a:pt x="3911" y="1495"/>
                  </a:cubicBezTo>
                  <a:cubicBezTo>
                    <a:pt x="3911" y="1520"/>
                    <a:pt x="3911" y="1544"/>
                    <a:pt x="3960" y="1544"/>
                  </a:cubicBezTo>
                  <a:cubicBezTo>
                    <a:pt x="4081" y="1520"/>
                    <a:pt x="4178" y="1495"/>
                    <a:pt x="4275" y="1471"/>
                  </a:cubicBezTo>
                  <a:cubicBezTo>
                    <a:pt x="4300" y="1471"/>
                    <a:pt x="4324" y="1447"/>
                    <a:pt x="4300" y="1398"/>
                  </a:cubicBezTo>
                  <a:cubicBezTo>
                    <a:pt x="4300" y="1374"/>
                    <a:pt x="4275" y="1374"/>
                    <a:pt x="4251" y="13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4" name="Google Shape;534;p13"/>
          <p:cNvGrpSpPr/>
          <p:nvPr/>
        </p:nvGrpSpPr>
        <p:grpSpPr>
          <a:xfrm rot="3617422">
            <a:off x="106688" y="6028108"/>
            <a:ext cx="852331" cy="509352"/>
            <a:chOff x="1202177" y="4613417"/>
            <a:chExt cx="528376" cy="315757"/>
          </a:xfrm>
        </p:grpSpPr>
        <p:sp>
          <p:nvSpPr>
            <p:cNvPr id="535" name="Google Shape;535;p13"/>
            <p:cNvSpPr/>
            <p:nvPr/>
          </p:nvSpPr>
          <p:spPr>
            <a:xfrm>
              <a:off x="1564214" y="4671691"/>
              <a:ext cx="166339" cy="48340"/>
            </a:xfrm>
            <a:custGeom>
              <a:avLst/>
              <a:gdLst/>
              <a:ahLst/>
              <a:cxnLst/>
              <a:rect l="l" t="t" r="r" b="b"/>
              <a:pathLst>
                <a:path w="1507" h="438" extrusionOk="0">
                  <a:moveTo>
                    <a:pt x="1409" y="1"/>
                  </a:moveTo>
                  <a:lnTo>
                    <a:pt x="73" y="316"/>
                  </a:lnTo>
                  <a:cubicBezTo>
                    <a:pt x="25" y="316"/>
                    <a:pt x="0" y="341"/>
                    <a:pt x="25" y="389"/>
                  </a:cubicBezTo>
                  <a:cubicBezTo>
                    <a:pt x="25" y="414"/>
                    <a:pt x="49" y="438"/>
                    <a:pt x="73" y="438"/>
                  </a:cubicBezTo>
                  <a:lnTo>
                    <a:pt x="98" y="438"/>
                  </a:lnTo>
                  <a:lnTo>
                    <a:pt x="1434" y="122"/>
                  </a:lnTo>
                  <a:cubicBezTo>
                    <a:pt x="1506" y="122"/>
                    <a:pt x="1482" y="1"/>
                    <a:pt x="14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13"/>
            <p:cNvSpPr/>
            <p:nvPr/>
          </p:nvSpPr>
          <p:spPr>
            <a:xfrm>
              <a:off x="1602846" y="4613417"/>
              <a:ext cx="60708" cy="176363"/>
            </a:xfrm>
            <a:custGeom>
              <a:avLst/>
              <a:gdLst/>
              <a:ahLst/>
              <a:cxnLst/>
              <a:rect l="l" t="t" r="r" b="b"/>
              <a:pathLst>
                <a:path w="550" h="1598" extrusionOk="0">
                  <a:moveTo>
                    <a:pt x="77" y="0"/>
                  </a:moveTo>
                  <a:cubicBezTo>
                    <a:pt x="39" y="0"/>
                    <a:pt x="0" y="32"/>
                    <a:pt x="15" y="91"/>
                  </a:cubicBezTo>
                  <a:lnTo>
                    <a:pt x="403" y="1573"/>
                  </a:lnTo>
                  <a:cubicBezTo>
                    <a:pt x="428" y="1597"/>
                    <a:pt x="452" y="1597"/>
                    <a:pt x="476" y="1597"/>
                  </a:cubicBezTo>
                  <a:lnTo>
                    <a:pt x="501" y="1597"/>
                  </a:lnTo>
                  <a:cubicBezTo>
                    <a:pt x="525" y="1597"/>
                    <a:pt x="549" y="1549"/>
                    <a:pt x="525" y="1525"/>
                  </a:cubicBezTo>
                  <a:lnTo>
                    <a:pt x="136" y="43"/>
                  </a:lnTo>
                  <a:cubicBezTo>
                    <a:pt x="127" y="14"/>
                    <a:pt x="102" y="0"/>
                    <a:pt x="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13"/>
            <p:cNvSpPr/>
            <p:nvPr/>
          </p:nvSpPr>
          <p:spPr>
            <a:xfrm>
              <a:off x="1582978" y="4629421"/>
              <a:ext cx="104638" cy="138950"/>
            </a:xfrm>
            <a:custGeom>
              <a:avLst/>
              <a:gdLst/>
              <a:ahLst/>
              <a:cxnLst/>
              <a:rect l="l" t="t" r="r" b="b"/>
              <a:pathLst>
                <a:path w="948" h="1259" extrusionOk="0">
                  <a:moveTo>
                    <a:pt x="875" y="1"/>
                  </a:moveTo>
                  <a:cubicBezTo>
                    <a:pt x="857" y="1"/>
                    <a:pt x="838" y="7"/>
                    <a:pt x="826" y="19"/>
                  </a:cubicBezTo>
                  <a:lnTo>
                    <a:pt x="25" y="1161"/>
                  </a:lnTo>
                  <a:cubicBezTo>
                    <a:pt x="0" y="1185"/>
                    <a:pt x="0" y="1234"/>
                    <a:pt x="49" y="1258"/>
                  </a:cubicBezTo>
                  <a:lnTo>
                    <a:pt x="122" y="1258"/>
                  </a:lnTo>
                  <a:lnTo>
                    <a:pt x="924" y="92"/>
                  </a:lnTo>
                  <a:cubicBezTo>
                    <a:pt x="948" y="68"/>
                    <a:pt x="948" y="19"/>
                    <a:pt x="924" y="19"/>
                  </a:cubicBezTo>
                  <a:cubicBezTo>
                    <a:pt x="911" y="7"/>
                    <a:pt x="893" y="1"/>
                    <a:pt x="8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13"/>
            <p:cNvSpPr/>
            <p:nvPr/>
          </p:nvSpPr>
          <p:spPr>
            <a:xfrm>
              <a:off x="1548982" y="4644430"/>
              <a:ext cx="160158" cy="102419"/>
            </a:xfrm>
            <a:custGeom>
              <a:avLst/>
              <a:gdLst/>
              <a:ahLst/>
              <a:cxnLst/>
              <a:rect l="l" t="t" r="r" b="b"/>
              <a:pathLst>
                <a:path w="1451" h="928" extrusionOk="0">
                  <a:moveTo>
                    <a:pt x="115" y="1"/>
                  </a:moveTo>
                  <a:cubicBezTo>
                    <a:pt x="51" y="1"/>
                    <a:pt x="0" y="83"/>
                    <a:pt x="65" y="126"/>
                  </a:cubicBezTo>
                  <a:lnTo>
                    <a:pt x="1329" y="928"/>
                  </a:lnTo>
                  <a:lnTo>
                    <a:pt x="1377" y="928"/>
                  </a:lnTo>
                  <a:cubicBezTo>
                    <a:pt x="1426" y="928"/>
                    <a:pt x="1450" y="831"/>
                    <a:pt x="1402" y="806"/>
                  </a:cubicBezTo>
                  <a:lnTo>
                    <a:pt x="138" y="5"/>
                  </a:lnTo>
                  <a:cubicBezTo>
                    <a:pt x="130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13"/>
            <p:cNvSpPr/>
            <p:nvPr/>
          </p:nvSpPr>
          <p:spPr>
            <a:xfrm>
              <a:off x="1202177" y="4673346"/>
              <a:ext cx="177156" cy="151310"/>
            </a:xfrm>
            <a:custGeom>
              <a:avLst/>
              <a:gdLst/>
              <a:ahLst/>
              <a:cxnLst/>
              <a:rect l="l" t="t" r="r" b="b"/>
              <a:pathLst>
                <a:path w="1605" h="1371" extrusionOk="0">
                  <a:moveTo>
                    <a:pt x="924" y="131"/>
                  </a:moveTo>
                  <a:cubicBezTo>
                    <a:pt x="1216" y="131"/>
                    <a:pt x="1458" y="374"/>
                    <a:pt x="1483" y="690"/>
                  </a:cubicBezTo>
                  <a:cubicBezTo>
                    <a:pt x="1483" y="1019"/>
                    <a:pt x="1204" y="1248"/>
                    <a:pt x="911" y="1248"/>
                  </a:cubicBezTo>
                  <a:cubicBezTo>
                    <a:pt x="771" y="1248"/>
                    <a:pt x="629" y="1196"/>
                    <a:pt x="511" y="1079"/>
                  </a:cubicBezTo>
                  <a:cubicBezTo>
                    <a:pt x="171" y="739"/>
                    <a:pt x="414" y="131"/>
                    <a:pt x="924" y="131"/>
                  </a:cubicBezTo>
                  <a:close/>
                  <a:moveTo>
                    <a:pt x="907" y="1"/>
                  </a:moveTo>
                  <a:cubicBezTo>
                    <a:pt x="740" y="1"/>
                    <a:pt x="571" y="63"/>
                    <a:pt x="438" y="204"/>
                  </a:cubicBezTo>
                  <a:cubicBezTo>
                    <a:pt x="1" y="641"/>
                    <a:pt x="317" y="1370"/>
                    <a:pt x="924" y="1370"/>
                  </a:cubicBezTo>
                  <a:cubicBezTo>
                    <a:pt x="1288" y="1370"/>
                    <a:pt x="1604" y="1079"/>
                    <a:pt x="1604" y="690"/>
                  </a:cubicBezTo>
                  <a:cubicBezTo>
                    <a:pt x="1604" y="278"/>
                    <a:pt x="1258" y="1"/>
                    <a:pt x="9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13"/>
            <p:cNvSpPr/>
            <p:nvPr/>
          </p:nvSpPr>
          <p:spPr>
            <a:xfrm>
              <a:off x="1389928" y="4832385"/>
              <a:ext cx="115344" cy="96790"/>
            </a:xfrm>
            <a:custGeom>
              <a:avLst/>
              <a:gdLst/>
              <a:ahLst/>
              <a:cxnLst/>
              <a:rect l="l" t="t" r="r" b="b"/>
              <a:pathLst>
                <a:path w="1045" h="877" extrusionOk="0">
                  <a:moveTo>
                    <a:pt x="583" y="124"/>
                  </a:moveTo>
                  <a:cubicBezTo>
                    <a:pt x="753" y="124"/>
                    <a:pt x="899" y="269"/>
                    <a:pt x="899" y="439"/>
                  </a:cubicBezTo>
                  <a:cubicBezTo>
                    <a:pt x="899" y="622"/>
                    <a:pt x="741" y="747"/>
                    <a:pt x="587" y="747"/>
                  </a:cubicBezTo>
                  <a:cubicBezTo>
                    <a:pt x="515" y="747"/>
                    <a:pt x="443" y="720"/>
                    <a:pt x="389" y="658"/>
                  </a:cubicBezTo>
                  <a:cubicBezTo>
                    <a:pt x="195" y="464"/>
                    <a:pt x="316" y="124"/>
                    <a:pt x="583" y="124"/>
                  </a:cubicBezTo>
                  <a:close/>
                  <a:moveTo>
                    <a:pt x="584" y="0"/>
                  </a:moveTo>
                  <a:cubicBezTo>
                    <a:pt x="473" y="0"/>
                    <a:pt x="361" y="38"/>
                    <a:pt x="268" y="124"/>
                  </a:cubicBezTo>
                  <a:cubicBezTo>
                    <a:pt x="0" y="415"/>
                    <a:pt x="195" y="877"/>
                    <a:pt x="583" y="877"/>
                  </a:cubicBezTo>
                  <a:cubicBezTo>
                    <a:pt x="826" y="877"/>
                    <a:pt x="1021" y="682"/>
                    <a:pt x="1045" y="439"/>
                  </a:cubicBezTo>
                  <a:cubicBezTo>
                    <a:pt x="1045" y="175"/>
                    <a:pt x="820" y="0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1" name="Google Shape;541;p13"/>
          <p:cNvGrpSpPr/>
          <p:nvPr/>
        </p:nvGrpSpPr>
        <p:grpSpPr>
          <a:xfrm>
            <a:off x="11077881" y="5593040"/>
            <a:ext cx="888153" cy="1297929"/>
            <a:chOff x="-1047799" y="3300294"/>
            <a:chExt cx="439014" cy="641607"/>
          </a:xfrm>
        </p:grpSpPr>
        <p:sp>
          <p:nvSpPr>
            <p:cNvPr id="542" name="Google Shape;542;p13"/>
            <p:cNvSpPr/>
            <p:nvPr/>
          </p:nvSpPr>
          <p:spPr>
            <a:xfrm>
              <a:off x="-994003" y="3750695"/>
              <a:ext cx="138774" cy="63785"/>
            </a:xfrm>
            <a:custGeom>
              <a:avLst/>
              <a:gdLst/>
              <a:ahLst/>
              <a:cxnLst/>
              <a:rect l="l" t="t" r="r" b="b"/>
              <a:pathLst>
                <a:path w="1847" h="849" extrusionOk="0">
                  <a:moveTo>
                    <a:pt x="728" y="0"/>
                  </a:moveTo>
                  <a:cubicBezTo>
                    <a:pt x="502" y="0"/>
                    <a:pt x="254" y="68"/>
                    <a:pt x="1" y="252"/>
                  </a:cubicBezTo>
                  <a:cubicBezTo>
                    <a:pt x="1" y="252"/>
                    <a:pt x="350" y="848"/>
                    <a:pt x="1002" y="848"/>
                  </a:cubicBezTo>
                  <a:cubicBezTo>
                    <a:pt x="1243" y="848"/>
                    <a:pt x="1526" y="767"/>
                    <a:pt x="1847" y="544"/>
                  </a:cubicBezTo>
                  <a:cubicBezTo>
                    <a:pt x="1847" y="544"/>
                    <a:pt x="1369" y="0"/>
                    <a:pt x="7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13"/>
            <p:cNvSpPr/>
            <p:nvPr/>
          </p:nvSpPr>
          <p:spPr>
            <a:xfrm>
              <a:off x="-950199" y="3777592"/>
              <a:ext cx="98652" cy="17656"/>
            </a:xfrm>
            <a:custGeom>
              <a:avLst/>
              <a:gdLst/>
              <a:ahLst/>
              <a:cxnLst/>
              <a:rect l="l" t="t" r="r" b="b"/>
              <a:pathLst>
                <a:path w="1313" h="235" extrusionOk="0">
                  <a:moveTo>
                    <a:pt x="500" y="0"/>
                  </a:moveTo>
                  <a:cubicBezTo>
                    <a:pt x="349" y="0"/>
                    <a:pt x="197" y="14"/>
                    <a:pt x="49" y="40"/>
                  </a:cubicBezTo>
                  <a:cubicBezTo>
                    <a:pt x="25" y="40"/>
                    <a:pt x="1" y="64"/>
                    <a:pt x="25" y="89"/>
                  </a:cubicBezTo>
                  <a:cubicBezTo>
                    <a:pt x="25" y="113"/>
                    <a:pt x="49" y="113"/>
                    <a:pt x="73" y="113"/>
                  </a:cubicBezTo>
                  <a:cubicBezTo>
                    <a:pt x="191" y="98"/>
                    <a:pt x="311" y="90"/>
                    <a:pt x="431" y="90"/>
                  </a:cubicBezTo>
                  <a:cubicBezTo>
                    <a:pt x="708" y="90"/>
                    <a:pt x="985" y="133"/>
                    <a:pt x="1239" y="234"/>
                  </a:cubicBezTo>
                  <a:lnTo>
                    <a:pt x="1264" y="234"/>
                  </a:lnTo>
                  <a:cubicBezTo>
                    <a:pt x="1288" y="234"/>
                    <a:pt x="1288" y="210"/>
                    <a:pt x="1312" y="210"/>
                  </a:cubicBezTo>
                  <a:cubicBezTo>
                    <a:pt x="1312" y="186"/>
                    <a:pt x="1312" y="162"/>
                    <a:pt x="1288" y="137"/>
                  </a:cubicBezTo>
                  <a:cubicBezTo>
                    <a:pt x="1039" y="44"/>
                    <a:pt x="770" y="0"/>
                    <a:pt x="5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13"/>
            <p:cNvSpPr/>
            <p:nvPr/>
          </p:nvSpPr>
          <p:spPr>
            <a:xfrm>
              <a:off x="-949448" y="3639053"/>
              <a:ext cx="114280" cy="249281"/>
            </a:xfrm>
            <a:custGeom>
              <a:avLst/>
              <a:gdLst/>
              <a:ahLst/>
              <a:cxnLst/>
              <a:rect l="l" t="t" r="r" b="b"/>
              <a:pathLst>
                <a:path w="1521" h="3318" extrusionOk="0">
                  <a:moveTo>
                    <a:pt x="69" y="0"/>
                  </a:moveTo>
                  <a:cubicBezTo>
                    <a:pt x="40" y="0"/>
                    <a:pt x="0" y="67"/>
                    <a:pt x="39" y="86"/>
                  </a:cubicBezTo>
                  <a:cubicBezTo>
                    <a:pt x="63" y="86"/>
                    <a:pt x="1327" y="961"/>
                    <a:pt x="1424" y="3269"/>
                  </a:cubicBezTo>
                  <a:cubicBezTo>
                    <a:pt x="1424" y="3293"/>
                    <a:pt x="1448" y="3317"/>
                    <a:pt x="1472" y="3317"/>
                  </a:cubicBezTo>
                  <a:cubicBezTo>
                    <a:pt x="1497" y="3293"/>
                    <a:pt x="1521" y="3293"/>
                    <a:pt x="1521" y="3269"/>
                  </a:cubicBezTo>
                  <a:cubicBezTo>
                    <a:pt x="1424" y="912"/>
                    <a:pt x="88" y="14"/>
                    <a:pt x="88" y="14"/>
                  </a:cubicBezTo>
                  <a:cubicBezTo>
                    <a:pt x="83" y="4"/>
                    <a:pt x="76" y="0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13"/>
            <p:cNvSpPr/>
            <p:nvPr/>
          </p:nvSpPr>
          <p:spPr>
            <a:xfrm>
              <a:off x="-1047799" y="3504796"/>
              <a:ext cx="229087" cy="179936"/>
            </a:xfrm>
            <a:custGeom>
              <a:avLst/>
              <a:gdLst/>
              <a:ahLst/>
              <a:cxnLst/>
              <a:rect l="l" t="t" r="r" b="b"/>
              <a:pathLst>
                <a:path w="3049" h="2395" extrusionOk="0">
                  <a:moveTo>
                    <a:pt x="2055" y="1"/>
                  </a:moveTo>
                  <a:cubicBezTo>
                    <a:pt x="1883" y="1"/>
                    <a:pt x="1883" y="562"/>
                    <a:pt x="1883" y="562"/>
                  </a:cubicBezTo>
                  <a:cubicBezTo>
                    <a:pt x="1761" y="416"/>
                    <a:pt x="1615" y="294"/>
                    <a:pt x="1445" y="197"/>
                  </a:cubicBezTo>
                  <a:cubicBezTo>
                    <a:pt x="1434" y="193"/>
                    <a:pt x="1423" y="192"/>
                    <a:pt x="1413" y="192"/>
                  </a:cubicBezTo>
                  <a:cubicBezTo>
                    <a:pt x="1234" y="192"/>
                    <a:pt x="1300" y="780"/>
                    <a:pt x="1300" y="780"/>
                  </a:cubicBezTo>
                  <a:cubicBezTo>
                    <a:pt x="1154" y="635"/>
                    <a:pt x="984" y="537"/>
                    <a:pt x="814" y="416"/>
                  </a:cubicBezTo>
                  <a:cubicBezTo>
                    <a:pt x="785" y="400"/>
                    <a:pt x="760" y="393"/>
                    <a:pt x="740" y="393"/>
                  </a:cubicBezTo>
                  <a:cubicBezTo>
                    <a:pt x="532" y="393"/>
                    <a:pt x="692" y="1096"/>
                    <a:pt x="692" y="1096"/>
                  </a:cubicBezTo>
                  <a:cubicBezTo>
                    <a:pt x="692" y="1096"/>
                    <a:pt x="357" y="857"/>
                    <a:pt x="178" y="857"/>
                  </a:cubicBezTo>
                  <a:cubicBezTo>
                    <a:pt x="136" y="857"/>
                    <a:pt x="103" y="870"/>
                    <a:pt x="85" y="902"/>
                  </a:cubicBezTo>
                  <a:cubicBezTo>
                    <a:pt x="1" y="1049"/>
                    <a:pt x="662" y="2395"/>
                    <a:pt x="1533" y="2395"/>
                  </a:cubicBezTo>
                  <a:cubicBezTo>
                    <a:pt x="1669" y="2395"/>
                    <a:pt x="1811" y="2362"/>
                    <a:pt x="1955" y="2286"/>
                  </a:cubicBezTo>
                  <a:cubicBezTo>
                    <a:pt x="3049" y="1728"/>
                    <a:pt x="2684" y="926"/>
                    <a:pt x="2684" y="926"/>
                  </a:cubicBezTo>
                  <a:cubicBezTo>
                    <a:pt x="2684" y="926"/>
                    <a:pt x="2368" y="197"/>
                    <a:pt x="2125" y="27"/>
                  </a:cubicBezTo>
                  <a:cubicBezTo>
                    <a:pt x="2099" y="9"/>
                    <a:pt x="2076" y="1"/>
                    <a:pt x="20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13"/>
            <p:cNvSpPr/>
            <p:nvPr/>
          </p:nvSpPr>
          <p:spPr>
            <a:xfrm>
              <a:off x="-1006775" y="3550625"/>
              <a:ext cx="157032" cy="111418"/>
            </a:xfrm>
            <a:custGeom>
              <a:avLst/>
              <a:gdLst/>
              <a:ahLst/>
              <a:cxnLst/>
              <a:rect l="l" t="t" r="r" b="b"/>
              <a:pathLst>
                <a:path w="2090" h="1483" extrusionOk="0">
                  <a:moveTo>
                    <a:pt x="1652" y="292"/>
                  </a:moveTo>
                  <a:cubicBezTo>
                    <a:pt x="1677" y="292"/>
                    <a:pt x="1701" y="316"/>
                    <a:pt x="1725" y="340"/>
                  </a:cubicBezTo>
                  <a:cubicBezTo>
                    <a:pt x="1749" y="365"/>
                    <a:pt x="1749" y="389"/>
                    <a:pt x="1774" y="413"/>
                  </a:cubicBezTo>
                  <a:lnTo>
                    <a:pt x="1725" y="389"/>
                  </a:lnTo>
                  <a:cubicBezTo>
                    <a:pt x="1701" y="365"/>
                    <a:pt x="1677" y="316"/>
                    <a:pt x="1652" y="292"/>
                  </a:cubicBezTo>
                  <a:close/>
                  <a:moveTo>
                    <a:pt x="802" y="656"/>
                  </a:moveTo>
                  <a:lnTo>
                    <a:pt x="802" y="656"/>
                  </a:lnTo>
                  <a:cubicBezTo>
                    <a:pt x="826" y="680"/>
                    <a:pt x="851" y="729"/>
                    <a:pt x="875" y="778"/>
                  </a:cubicBezTo>
                  <a:cubicBezTo>
                    <a:pt x="851" y="729"/>
                    <a:pt x="826" y="705"/>
                    <a:pt x="802" y="656"/>
                  </a:cubicBezTo>
                  <a:close/>
                  <a:moveTo>
                    <a:pt x="535" y="923"/>
                  </a:moveTo>
                  <a:lnTo>
                    <a:pt x="535" y="923"/>
                  </a:lnTo>
                  <a:cubicBezTo>
                    <a:pt x="583" y="948"/>
                    <a:pt x="608" y="996"/>
                    <a:pt x="608" y="1045"/>
                  </a:cubicBezTo>
                  <a:cubicBezTo>
                    <a:pt x="583" y="996"/>
                    <a:pt x="559" y="972"/>
                    <a:pt x="535" y="923"/>
                  </a:cubicBezTo>
                  <a:close/>
                  <a:moveTo>
                    <a:pt x="1944" y="0"/>
                  </a:moveTo>
                  <a:cubicBezTo>
                    <a:pt x="1920" y="25"/>
                    <a:pt x="1920" y="49"/>
                    <a:pt x="1920" y="73"/>
                  </a:cubicBezTo>
                  <a:cubicBezTo>
                    <a:pt x="1944" y="146"/>
                    <a:pt x="2017" y="292"/>
                    <a:pt x="1968" y="365"/>
                  </a:cubicBezTo>
                  <a:cubicBezTo>
                    <a:pt x="1968" y="389"/>
                    <a:pt x="1944" y="413"/>
                    <a:pt x="1920" y="413"/>
                  </a:cubicBezTo>
                  <a:lnTo>
                    <a:pt x="1847" y="413"/>
                  </a:lnTo>
                  <a:cubicBezTo>
                    <a:pt x="1847" y="365"/>
                    <a:pt x="1822" y="316"/>
                    <a:pt x="1798" y="267"/>
                  </a:cubicBezTo>
                  <a:cubicBezTo>
                    <a:pt x="1774" y="195"/>
                    <a:pt x="1701" y="170"/>
                    <a:pt x="1628" y="146"/>
                  </a:cubicBezTo>
                  <a:cubicBezTo>
                    <a:pt x="1604" y="146"/>
                    <a:pt x="1579" y="170"/>
                    <a:pt x="1555" y="195"/>
                  </a:cubicBezTo>
                  <a:cubicBezTo>
                    <a:pt x="1531" y="243"/>
                    <a:pt x="1555" y="316"/>
                    <a:pt x="1604" y="365"/>
                  </a:cubicBezTo>
                  <a:cubicBezTo>
                    <a:pt x="1652" y="413"/>
                    <a:pt x="1701" y="462"/>
                    <a:pt x="1749" y="486"/>
                  </a:cubicBezTo>
                  <a:lnTo>
                    <a:pt x="1749" y="510"/>
                  </a:lnTo>
                  <a:cubicBezTo>
                    <a:pt x="1749" y="559"/>
                    <a:pt x="1701" y="559"/>
                    <a:pt x="1628" y="559"/>
                  </a:cubicBezTo>
                  <a:cubicBezTo>
                    <a:pt x="1555" y="559"/>
                    <a:pt x="1482" y="535"/>
                    <a:pt x="1409" y="510"/>
                  </a:cubicBezTo>
                  <a:cubicBezTo>
                    <a:pt x="1385" y="437"/>
                    <a:pt x="1337" y="389"/>
                    <a:pt x="1288" y="365"/>
                  </a:cubicBezTo>
                  <a:cubicBezTo>
                    <a:pt x="1256" y="365"/>
                    <a:pt x="1234" y="354"/>
                    <a:pt x="1209" y="354"/>
                  </a:cubicBezTo>
                  <a:cubicBezTo>
                    <a:pt x="1196" y="354"/>
                    <a:pt x="1183" y="357"/>
                    <a:pt x="1166" y="365"/>
                  </a:cubicBezTo>
                  <a:cubicBezTo>
                    <a:pt x="1166" y="389"/>
                    <a:pt x="1142" y="413"/>
                    <a:pt x="1166" y="437"/>
                  </a:cubicBezTo>
                  <a:cubicBezTo>
                    <a:pt x="1215" y="486"/>
                    <a:pt x="1264" y="559"/>
                    <a:pt x="1337" y="583"/>
                  </a:cubicBezTo>
                  <a:cubicBezTo>
                    <a:pt x="1385" y="656"/>
                    <a:pt x="1385" y="753"/>
                    <a:pt x="1361" y="850"/>
                  </a:cubicBezTo>
                  <a:cubicBezTo>
                    <a:pt x="1343" y="905"/>
                    <a:pt x="1311" y="932"/>
                    <a:pt x="1255" y="932"/>
                  </a:cubicBezTo>
                  <a:cubicBezTo>
                    <a:pt x="1236" y="932"/>
                    <a:pt x="1215" y="929"/>
                    <a:pt x="1191" y="923"/>
                  </a:cubicBezTo>
                  <a:cubicBezTo>
                    <a:pt x="1142" y="923"/>
                    <a:pt x="1069" y="899"/>
                    <a:pt x="1021" y="850"/>
                  </a:cubicBezTo>
                  <a:cubicBezTo>
                    <a:pt x="996" y="729"/>
                    <a:pt x="924" y="608"/>
                    <a:pt x="826" y="535"/>
                  </a:cubicBezTo>
                  <a:lnTo>
                    <a:pt x="729" y="535"/>
                  </a:lnTo>
                  <a:cubicBezTo>
                    <a:pt x="705" y="559"/>
                    <a:pt x="705" y="583"/>
                    <a:pt x="705" y="632"/>
                  </a:cubicBezTo>
                  <a:cubicBezTo>
                    <a:pt x="754" y="753"/>
                    <a:pt x="826" y="850"/>
                    <a:pt x="924" y="923"/>
                  </a:cubicBezTo>
                  <a:cubicBezTo>
                    <a:pt x="948" y="972"/>
                    <a:pt x="948" y="1021"/>
                    <a:pt x="924" y="1093"/>
                  </a:cubicBezTo>
                  <a:cubicBezTo>
                    <a:pt x="924" y="1129"/>
                    <a:pt x="898" y="1151"/>
                    <a:pt x="874" y="1151"/>
                  </a:cubicBezTo>
                  <a:cubicBezTo>
                    <a:pt x="865" y="1151"/>
                    <a:pt x="857" y="1148"/>
                    <a:pt x="851" y="1142"/>
                  </a:cubicBezTo>
                  <a:cubicBezTo>
                    <a:pt x="802" y="1142"/>
                    <a:pt x="754" y="1118"/>
                    <a:pt x="729" y="1093"/>
                  </a:cubicBezTo>
                  <a:cubicBezTo>
                    <a:pt x="729" y="972"/>
                    <a:pt x="656" y="875"/>
                    <a:pt x="559" y="826"/>
                  </a:cubicBezTo>
                  <a:cubicBezTo>
                    <a:pt x="547" y="814"/>
                    <a:pt x="529" y="808"/>
                    <a:pt x="508" y="808"/>
                  </a:cubicBezTo>
                  <a:cubicBezTo>
                    <a:pt x="486" y="808"/>
                    <a:pt x="462" y="814"/>
                    <a:pt x="438" y="826"/>
                  </a:cubicBezTo>
                  <a:cubicBezTo>
                    <a:pt x="438" y="826"/>
                    <a:pt x="413" y="875"/>
                    <a:pt x="438" y="899"/>
                  </a:cubicBezTo>
                  <a:cubicBezTo>
                    <a:pt x="462" y="996"/>
                    <a:pt x="535" y="1093"/>
                    <a:pt x="632" y="1166"/>
                  </a:cubicBezTo>
                  <a:cubicBezTo>
                    <a:pt x="608" y="1239"/>
                    <a:pt x="559" y="1312"/>
                    <a:pt x="486" y="1336"/>
                  </a:cubicBezTo>
                  <a:cubicBezTo>
                    <a:pt x="455" y="1356"/>
                    <a:pt x="424" y="1364"/>
                    <a:pt x="393" y="1364"/>
                  </a:cubicBezTo>
                  <a:cubicBezTo>
                    <a:pt x="234" y="1364"/>
                    <a:pt x="98" y="1142"/>
                    <a:pt x="98" y="1142"/>
                  </a:cubicBezTo>
                  <a:cubicBezTo>
                    <a:pt x="85" y="1130"/>
                    <a:pt x="73" y="1124"/>
                    <a:pt x="64" y="1124"/>
                  </a:cubicBezTo>
                  <a:cubicBezTo>
                    <a:pt x="55" y="1124"/>
                    <a:pt x="49" y="1130"/>
                    <a:pt x="49" y="1142"/>
                  </a:cubicBezTo>
                  <a:cubicBezTo>
                    <a:pt x="25" y="1166"/>
                    <a:pt x="0" y="1191"/>
                    <a:pt x="25" y="1215"/>
                  </a:cubicBezTo>
                  <a:cubicBezTo>
                    <a:pt x="25" y="1215"/>
                    <a:pt x="195" y="1482"/>
                    <a:pt x="389" y="1482"/>
                  </a:cubicBezTo>
                  <a:cubicBezTo>
                    <a:pt x="438" y="1458"/>
                    <a:pt x="486" y="1433"/>
                    <a:pt x="535" y="1385"/>
                  </a:cubicBezTo>
                  <a:cubicBezTo>
                    <a:pt x="608" y="1336"/>
                    <a:pt x="681" y="1263"/>
                    <a:pt x="705" y="1166"/>
                  </a:cubicBezTo>
                  <a:cubicBezTo>
                    <a:pt x="754" y="1191"/>
                    <a:pt x="778" y="1191"/>
                    <a:pt x="826" y="1215"/>
                  </a:cubicBezTo>
                  <a:cubicBezTo>
                    <a:pt x="839" y="1219"/>
                    <a:pt x="852" y="1221"/>
                    <a:pt x="866" y="1221"/>
                  </a:cubicBezTo>
                  <a:cubicBezTo>
                    <a:pt x="930" y="1221"/>
                    <a:pt x="1001" y="1174"/>
                    <a:pt x="1021" y="1093"/>
                  </a:cubicBezTo>
                  <a:cubicBezTo>
                    <a:pt x="1021" y="1045"/>
                    <a:pt x="1021" y="996"/>
                    <a:pt x="1021" y="948"/>
                  </a:cubicBezTo>
                  <a:cubicBezTo>
                    <a:pt x="1069" y="972"/>
                    <a:pt x="1118" y="996"/>
                    <a:pt x="1166" y="996"/>
                  </a:cubicBezTo>
                  <a:cubicBezTo>
                    <a:pt x="1192" y="1007"/>
                    <a:pt x="1218" y="1011"/>
                    <a:pt x="1243" y="1011"/>
                  </a:cubicBezTo>
                  <a:cubicBezTo>
                    <a:pt x="1335" y="1011"/>
                    <a:pt x="1415" y="946"/>
                    <a:pt x="1434" y="850"/>
                  </a:cubicBezTo>
                  <a:cubicBezTo>
                    <a:pt x="1458" y="778"/>
                    <a:pt x="1458" y="680"/>
                    <a:pt x="1434" y="608"/>
                  </a:cubicBezTo>
                  <a:cubicBezTo>
                    <a:pt x="1507" y="608"/>
                    <a:pt x="1555" y="632"/>
                    <a:pt x="1628" y="632"/>
                  </a:cubicBezTo>
                  <a:cubicBezTo>
                    <a:pt x="1701" y="632"/>
                    <a:pt x="1798" y="608"/>
                    <a:pt x="1822" y="535"/>
                  </a:cubicBezTo>
                  <a:cubicBezTo>
                    <a:pt x="1847" y="510"/>
                    <a:pt x="1847" y="510"/>
                    <a:pt x="1847" y="486"/>
                  </a:cubicBezTo>
                  <a:cubicBezTo>
                    <a:pt x="1859" y="498"/>
                    <a:pt x="1877" y="504"/>
                    <a:pt x="1895" y="504"/>
                  </a:cubicBezTo>
                  <a:cubicBezTo>
                    <a:pt x="1913" y="504"/>
                    <a:pt x="1932" y="498"/>
                    <a:pt x="1944" y="486"/>
                  </a:cubicBezTo>
                  <a:cubicBezTo>
                    <a:pt x="1992" y="486"/>
                    <a:pt x="2041" y="462"/>
                    <a:pt x="2065" y="413"/>
                  </a:cubicBezTo>
                  <a:cubicBezTo>
                    <a:pt x="2090" y="267"/>
                    <a:pt x="2065" y="146"/>
                    <a:pt x="2017" y="25"/>
                  </a:cubicBezTo>
                  <a:cubicBezTo>
                    <a:pt x="1992" y="0"/>
                    <a:pt x="1968" y="0"/>
                    <a:pt x="19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13"/>
            <p:cNvSpPr/>
            <p:nvPr/>
          </p:nvSpPr>
          <p:spPr>
            <a:xfrm>
              <a:off x="-868753" y="3630488"/>
              <a:ext cx="108420" cy="91959"/>
            </a:xfrm>
            <a:custGeom>
              <a:avLst/>
              <a:gdLst/>
              <a:ahLst/>
              <a:cxnLst/>
              <a:rect l="l" t="t" r="r" b="b"/>
              <a:pathLst>
                <a:path w="1443" h="1224" extrusionOk="0">
                  <a:moveTo>
                    <a:pt x="158" y="1"/>
                  </a:moveTo>
                  <a:cubicBezTo>
                    <a:pt x="118" y="1"/>
                    <a:pt x="76" y="3"/>
                    <a:pt x="34" y="6"/>
                  </a:cubicBezTo>
                  <a:cubicBezTo>
                    <a:pt x="34" y="6"/>
                    <a:pt x="34" y="6"/>
                    <a:pt x="34" y="6"/>
                  </a:cubicBezTo>
                  <a:lnTo>
                    <a:pt x="34" y="6"/>
                  </a:lnTo>
                  <a:cubicBezTo>
                    <a:pt x="33" y="6"/>
                    <a:pt x="1" y="1224"/>
                    <a:pt x="1328" y="1224"/>
                  </a:cubicBezTo>
                  <a:cubicBezTo>
                    <a:pt x="1365" y="1224"/>
                    <a:pt x="1404" y="1223"/>
                    <a:pt x="1443" y="1221"/>
                  </a:cubicBezTo>
                  <a:cubicBezTo>
                    <a:pt x="1443" y="1221"/>
                    <a:pt x="1240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13"/>
            <p:cNvSpPr/>
            <p:nvPr/>
          </p:nvSpPr>
          <p:spPr>
            <a:xfrm>
              <a:off x="-837046" y="3663019"/>
              <a:ext cx="80394" cy="62884"/>
            </a:xfrm>
            <a:custGeom>
              <a:avLst/>
              <a:gdLst/>
              <a:ahLst/>
              <a:cxnLst/>
              <a:rect l="l" t="t" r="r" b="b"/>
              <a:pathLst>
                <a:path w="1070" h="837" extrusionOk="0">
                  <a:moveTo>
                    <a:pt x="53" y="0"/>
                  </a:moveTo>
                  <a:cubicBezTo>
                    <a:pt x="37" y="0"/>
                    <a:pt x="25" y="17"/>
                    <a:pt x="25" y="35"/>
                  </a:cubicBezTo>
                  <a:cubicBezTo>
                    <a:pt x="1" y="59"/>
                    <a:pt x="25" y="83"/>
                    <a:pt x="49" y="83"/>
                  </a:cubicBezTo>
                  <a:cubicBezTo>
                    <a:pt x="414" y="253"/>
                    <a:pt x="729" y="496"/>
                    <a:pt x="997" y="812"/>
                  </a:cubicBezTo>
                  <a:cubicBezTo>
                    <a:pt x="997" y="812"/>
                    <a:pt x="1021" y="836"/>
                    <a:pt x="1021" y="836"/>
                  </a:cubicBezTo>
                  <a:lnTo>
                    <a:pt x="1045" y="812"/>
                  </a:lnTo>
                  <a:cubicBezTo>
                    <a:pt x="1069" y="812"/>
                    <a:pt x="1069" y="788"/>
                    <a:pt x="1069" y="763"/>
                  </a:cubicBezTo>
                  <a:cubicBezTo>
                    <a:pt x="802" y="423"/>
                    <a:pt x="462" y="156"/>
                    <a:pt x="74" y="10"/>
                  </a:cubicBezTo>
                  <a:cubicBezTo>
                    <a:pt x="66" y="3"/>
                    <a:pt x="59" y="0"/>
                    <a:pt x="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13"/>
            <p:cNvSpPr/>
            <p:nvPr/>
          </p:nvSpPr>
          <p:spPr>
            <a:xfrm>
              <a:off x="-764015" y="3539732"/>
              <a:ext cx="129683" cy="73101"/>
            </a:xfrm>
            <a:custGeom>
              <a:avLst/>
              <a:gdLst/>
              <a:ahLst/>
              <a:cxnLst/>
              <a:rect l="l" t="t" r="r" b="b"/>
              <a:pathLst>
                <a:path w="1726" h="973" extrusionOk="0">
                  <a:moveTo>
                    <a:pt x="1242" y="0"/>
                  </a:moveTo>
                  <a:cubicBezTo>
                    <a:pt x="434" y="0"/>
                    <a:pt x="0" y="850"/>
                    <a:pt x="0" y="850"/>
                  </a:cubicBezTo>
                  <a:cubicBezTo>
                    <a:pt x="232" y="937"/>
                    <a:pt x="435" y="973"/>
                    <a:pt x="612" y="973"/>
                  </a:cubicBezTo>
                  <a:cubicBezTo>
                    <a:pt x="1474" y="973"/>
                    <a:pt x="1725" y="117"/>
                    <a:pt x="1725" y="97"/>
                  </a:cubicBezTo>
                  <a:cubicBezTo>
                    <a:pt x="1552" y="29"/>
                    <a:pt x="1391" y="0"/>
                    <a:pt x="12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13"/>
            <p:cNvSpPr/>
            <p:nvPr/>
          </p:nvSpPr>
          <p:spPr>
            <a:xfrm>
              <a:off x="-769500" y="3568882"/>
              <a:ext cx="94971" cy="38391"/>
            </a:xfrm>
            <a:custGeom>
              <a:avLst/>
              <a:gdLst/>
              <a:ahLst/>
              <a:cxnLst/>
              <a:rect l="l" t="t" r="r" b="b"/>
              <a:pathLst>
                <a:path w="1264" h="511" extrusionOk="0">
                  <a:moveTo>
                    <a:pt x="1191" y="0"/>
                  </a:moveTo>
                  <a:cubicBezTo>
                    <a:pt x="778" y="49"/>
                    <a:pt x="389" y="194"/>
                    <a:pt x="25" y="413"/>
                  </a:cubicBezTo>
                  <a:cubicBezTo>
                    <a:pt x="0" y="462"/>
                    <a:pt x="25" y="510"/>
                    <a:pt x="73" y="510"/>
                  </a:cubicBezTo>
                  <a:cubicBezTo>
                    <a:pt x="73" y="510"/>
                    <a:pt x="98" y="510"/>
                    <a:pt x="98" y="486"/>
                  </a:cubicBezTo>
                  <a:cubicBezTo>
                    <a:pt x="438" y="267"/>
                    <a:pt x="802" y="146"/>
                    <a:pt x="1215" y="97"/>
                  </a:cubicBezTo>
                  <a:cubicBezTo>
                    <a:pt x="1239" y="97"/>
                    <a:pt x="1264" y="73"/>
                    <a:pt x="1264" y="49"/>
                  </a:cubicBezTo>
                  <a:cubicBezTo>
                    <a:pt x="1239" y="24"/>
                    <a:pt x="1215" y="0"/>
                    <a:pt x="11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13"/>
            <p:cNvSpPr/>
            <p:nvPr/>
          </p:nvSpPr>
          <p:spPr>
            <a:xfrm>
              <a:off x="-800981" y="3409081"/>
              <a:ext cx="60784" cy="462801"/>
            </a:xfrm>
            <a:custGeom>
              <a:avLst/>
              <a:gdLst/>
              <a:ahLst/>
              <a:cxnLst/>
              <a:rect l="l" t="t" r="r" b="b"/>
              <a:pathLst>
                <a:path w="809" h="6160" extrusionOk="0">
                  <a:moveTo>
                    <a:pt x="69" y="1"/>
                  </a:moveTo>
                  <a:cubicBezTo>
                    <a:pt x="37" y="1"/>
                    <a:pt x="0" y="32"/>
                    <a:pt x="31" y="62"/>
                  </a:cubicBezTo>
                  <a:cubicBezTo>
                    <a:pt x="711" y="1860"/>
                    <a:pt x="541" y="6063"/>
                    <a:pt x="541" y="6111"/>
                  </a:cubicBezTo>
                  <a:cubicBezTo>
                    <a:pt x="541" y="6135"/>
                    <a:pt x="565" y="6135"/>
                    <a:pt x="589" y="6160"/>
                  </a:cubicBezTo>
                  <a:cubicBezTo>
                    <a:pt x="614" y="6135"/>
                    <a:pt x="638" y="6135"/>
                    <a:pt x="638" y="6111"/>
                  </a:cubicBezTo>
                  <a:cubicBezTo>
                    <a:pt x="638" y="6063"/>
                    <a:pt x="808" y="1836"/>
                    <a:pt x="104" y="38"/>
                  </a:cubicBezTo>
                  <a:cubicBezTo>
                    <a:pt x="104" y="11"/>
                    <a:pt x="87" y="1"/>
                    <a:pt x="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13"/>
            <p:cNvSpPr/>
            <p:nvPr/>
          </p:nvSpPr>
          <p:spPr>
            <a:xfrm>
              <a:off x="-905869" y="3300294"/>
              <a:ext cx="198507" cy="165361"/>
            </a:xfrm>
            <a:custGeom>
              <a:avLst/>
              <a:gdLst/>
              <a:ahLst/>
              <a:cxnLst/>
              <a:rect l="l" t="t" r="r" b="b"/>
              <a:pathLst>
                <a:path w="2642" h="2201" extrusionOk="0">
                  <a:moveTo>
                    <a:pt x="898" y="1"/>
                  </a:moveTo>
                  <a:cubicBezTo>
                    <a:pt x="722" y="1"/>
                    <a:pt x="649" y="636"/>
                    <a:pt x="649" y="636"/>
                  </a:cubicBezTo>
                  <a:cubicBezTo>
                    <a:pt x="649" y="636"/>
                    <a:pt x="381" y="252"/>
                    <a:pt x="219" y="252"/>
                  </a:cubicBezTo>
                  <a:cubicBezTo>
                    <a:pt x="198" y="252"/>
                    <a:pt x="180" y="258"/>
                    <a:pt x="164" y="271"/>
                  </a:cubicBezTo>
                  <a:cubicBezTo>
                    <a:pt x="0" y="365"/>
                    <a:pt x="217" y="2201"/>
                    <a:pt x="1307" y="2201"/>
                  </a:cubicBezTo>
                  <a:cubicBezTo>
                    <a:pt x="1353" y="2201"/>
                    <a:pt x="1401" y="2197"/>
                    <a:pt x="1451" y="2190"/>
                  </a:cubicBezTo>
                  <a:cubicBezTo>
                    <a:pt x="2641" y="2045"/>
                    <a:pt x="2569" y="1170"/>
                    <a:pt x="2569" y="1170"/>
                  </a:cubicBezTo>
                  <a:cubicBezTo>
                    <a:pt x="2569" y="1170"/>
                    <a:pt x="2544" y="369"/>
                    <a:pt x="2374" y="126"/>
                  </a:cubicBezTo>
                  <a:cubicBezTo>
                    <a:pt x="2348" y="89"/>
                    <a:pt x="2321" y="73"/>
                    <a:pt x="2293" y="73"/>
                  </a:cubicBezTo>
                  <a:cubicBezTo>
                    <a:pt x="2136" y="73"/>
                    <a:pt x="1961" y="563"/>
                    <a:pt x="1961" y="563"/>
                  </a:cubicBezTo>
                  <a:cubicBezTo>
                    <a:pt x="1888" y="369"/>
                    <a:pt x="1791" y="199"/>
                    <a:pt x="1670" y="53"/>
                  </a:cubicBezTo>
                  <a:cubicBezTo>
                    <a:pt x="1650" y="38"/>
                    <a:pt x="1631" y="32"/>
                    <a:pt x="1612" y="32"/>
                  </a:cubicBezTo>
                  <a:cubicBezTo>
                    <a:pt x="1443" y="32"/>
                    <a:pt x="1305" y="563"/>
                    <a:pt x="1305" y="563"/>
                  </a:cubicBezTo>
                  <a:cubicBezTo>
                    <a:pt x="1232" y="369"/>
                    <a:pt x="1111" y="199"/>
                    <a:pt x="990" y="53"/>
                  </a:cubicBezTo>
                  <a:cubicBezTo>
                    <a:pt x="957" y="16"/>
                    <a:pt x="926" y="1"/>
                    <a:pt x="8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13"/>
            <p:cNvSpPr/>
            <p:nvPr/>
          </p:nvSpPr>
          <p:spPr>
            <a:xfrm>
              <a:off x="-884456" y="3364454"/>
              <a:ext cx="171608" cy="62133"/>
            </a:xfrm>
            <a:custGeom>
              <a:avLst/>
              <a:gdLst/>
              <a:ahLst/>
              <a:cxnLst/>
              <a:rect l="l" t="t" r="r" b="b"/>
              <a:pathLst>
                <a:path w="2284" h="827" extrusionOk="0">
                  <a:moveTo>
                    <a:pt x="1846" y="122"/>
                  </a:moveTo>
                  <a:lnTo>
                    <a:pt x="1846" y="122"/>
                  </a:lnTo>
                  <a:cubicBezTo>
                    <a:pt x="1871" y="146"/>
                    <a:pt x="1895" y="146"/>
                    <a:pt x="1919" y="195"/>
                  </a:cubicBezTo>
                  <a:cubicBezTo>
                    <a:pt x="1919" y="219"/>
                    <a:pt x="1919" y="243"/>
                    <a:pt x="1919" y="268"/>
                  </a:cubicBezTo>
                  <a:cubicBezTo>
                    <a:pt x="1895" y="268"/>
                    <a:pt x="1895" y="243"/>
                    <a:pt x="1895" y="243"/>
                  </a:cubicBezTo>
                  <a:cubicBezTo>
                    <a:pt x="1871" y="195"/>
                    <a:pt x="1846" y="146"/>
                    <a:pt x="1846" y="122"/>
                  </a:cubicBezTo>
                  <a:close/>
                  <a:moveTo>
                    <a:pt x="923" y="170"/>
                  </a:moveTo>
                  <a:lnTo>
                    <a:pt x="923" y="170"/>
                  </a:lnTo>
                  <a:cubicBezTo>
                    <a:pt x="947" y="219"/>
                    <a:pt x="947" y="268"/>
                    <a:pt x="972" y="292"/>
                  </a:cubicBezTo>
                  <a:cubicBezTo>
                    <a:pt x="947" y="268"/>
                    <a:pt x="923" y="219"/>
                    <a:pt x="923" y="170"/>
                  </a:cubicBezTo>
                  <a:close/>
                  <a:moveTo>
                    <a:pt x="583" y="341"/>
                  </a:moveTo>
                  <a:lnTo>
                    <a:pt x="583" y="341"/>
                  </a:lnTo>
                  <a:cubicBezTo>
                    <a:pt x="607" y="365"/>
                    <a:pt x="632" y="413"/>
                    <a:pt x="632" y="486"/>
                  </a:cubicBezTo>
                  <a:cubicBezTo>
                    <a:pt x="607" y="438"/>
                    <a:pt x="583" y="389"/>
                    <a:pt x="583" y="341"/>
                  </a:cubicBezTo>
                  <a:close/>
                  <a:moveTo>
                    <a:pt x="2211" y="0"/>
                  </a:moveTo>
                  <a:cubicBezTo>
                    <a:pt x="2186" y="0"/>
                    <a:pt x="2162" y="25"/>
                    <a:pt x="2186" y="49"/>
                  </a:cubicBezTo>
                  <a:cubicBezTo>
                    <a:pt x="2186" y="122"/>
                    <a:pt x="2186" y="292"/>
                    <a:pt x="2138" y="341"/>
                  </a:cubicBezTo>
                  <a:cubicBezTo>
                    <a:pt x="2113" y="365"/>
                    <a:pt x="2089" y="365"/>
                    <a:pt x="2065" y="365"/>
                  </a:cubicBezTo>
                  <a:cubicBezTo>
                    <a:pt x="2041" y="365"/>
                    <a:pt x="2016" y="365"/>
                    <a:pt x="1992" y="341"/>
                  </a:cubicBezTo>
                  <a:cubicBezTo>
                    <a:pt x="2016" y="292"/>
                    <a:pt x="2016" y="243"/>
                    <a:pt x="1992" y="195"/>
                  </a:cubicBezTo>
                  <a:cubicBezTo>
                    <a:pt x="1992" y="122"/>
                    <a:pt x="1943" y="49"/>
                    <a:pt x="1895" y="25"/>
                  </a:cubicBezTo>
                  <a:cubicBezTo>
                    <a:pt x="1846" y="25"/>
                    <a:pt x="1822" y="25"/>
                    <a:pt x="1798" y="49"/>
                  </a:cubicBezTo>
                  <a:cubicBezTo>
                    <a:pt x="1749" y="98"/>
                    <a:pt x="1749" y="170"/>
                    <a:pt x="1798" y="219"/>
                  </a:cubicBezTo>
                  <a:cubicBezTo>
                    <a:pt x="1822" y="292"/>
                    <a:pt x="1846" y="341"/>
                    <a:pt x="1895" y="365"/>
                  </a:cubicBezTo>
                  <a:lnTo>
                    <a:pt x="1871" y="389"/>
                  </a:lnTo>
                  <a:cubicBezTo>
                    <a:pt x="1858" y="401"/>
                    <a:pt x="1834" y="407"/>
                    <a:pt x="1810" y="407"/>
                  </a:cubicBezTo>
                  <a:cubicBezTo>
                    <a:pt x="1786" y="407"/>
                    <a:pt x="1761" y="401"/>
                    <a:pt x="1749" y="389"/>
                  </a:cubicBezTo>
                  <a:cubicBezTo>
                    <a:pt x="1676" y="365"/>
                    <a:pt x="1603" y="316"/>
                    <a:pt x="1555" y="268"/>
                  </a:cubicBezTo>
                  <a:cubicBezTo>
                    <a:pt x="1555" y="195"/>
                    <a:pt x="1530" y="146"/>
                    <a:pt x="1482" y="98"/>
                  </a:cubicBezTo>
                  <a:cubicBezTo>
                    <a:pt x="1458" y="49"/>
                    <a:pt x="1409" y="49"/>
                    <a:pt x="1385" y="49"/>
                  </a:cubicBezTo>
                  <a:cubicBezTo>
                    <a:pt x="1360" y="73"/>
                    <a:pt x="1336" y="98"/>
                    <a:pt x="1336" y="122"/>
                  </a:cubicBezTo>
                  <a:cubicBezTo>
                    <a:pt x="1360" y="195"/>
                    <a:pt x="1409" y="268"/>
                    <a:pt x="1458" y="316"/>
                  </a:cubicBezTo>
                  <a:cubicBezTo>
                    <a:pt x="1458" y="413"/>
                    <a:pt x="1433" y="511"/>
                    <a:pt x="1385" y="583"/>
                  </a:cubicBezTo>
                  <a:cubicBezTo>
                    <a:pt x="1360" y="608"/>
                    <a:pt x="1336" y="620"/>
                    <a:pt x="1309" y="620"/>
                  </a:cubicBezTo>
                  <a:cubicBezTo>
                    <a:pt x="1281" y="620"/>
                    <a:pt x="1251" y="608"/>
                    <a:pt x="1215" y="583"/>
                  </a:cubicBezTo>
                  <a:cubicBezTo>
                    <a:pt x="1142" y="559"/>
                    <a:pt x="1093" y="511"/>
                    <a:pt x="1069" y="462"/>
                  </a:cubicBezTo>
                  <a:cubicBezTo>
                    <a:pt x="1093" y="341"/>
                    <a:pt x="1069" y="195"/>
                    <a:pt x="996" y="98"/>
                  </a:cubicBezTo>
                  <a:cubicBezTo>
                    <a:pt x="979" y="80"/>
                    <a:pt x="950" y="63"/>
                    <a:pt x="925" y="63"/>
                  </a:cubicBezTo>
                  <a:cubicBezTo>
                    <a:pt x="915" y="63"/>
                    <a:pt x="906" y="66"/>
                    <a:pt x="899" y="73"/>
                  </a:cubicBezTo>
                  <a:cubicBezTo>
                    <a:pt x="850" y="73"/>
                    <a:pt x="850" y="98"/>
                    <a:pt x="850" y="146"/>
                  </a:cubicBezTo>
                  <a:cubicBezTo>
                    <a:pt x="850" y="243"/>
                    <a:pt x="875" y="365"/>
                    <a:pt x="947" y="462"/>
                  </a:cubicBezTo>
                  <a:cubicBezTo>
                    <a:pt x="947" y="535"/>
                    <a:pt x="923" y="583"/>
                    <a:pt x="899" y="632"/>
                  </a:cubicBezTo>
                  <a:cubicBezTo>
                    <a:pt x="885" y="660"/>
                    <a:pt x="862" y="672"/>
                    <a:pt x="836" y="672"/>
                  </a:cubicBezTo>
                  <a:cubicBezTo>
                    <a:pt x="818" y="672"/>
                    <a:pt x="798" y="666"/>
                    <a:pt x="777" y="656"/>
                  </a:cubicBezTo>
                  <a:cubicBezTo>
                    <a:pt x="753" y="632"/>
                    <a:pt x="729" y="608"/>
                    <a:pt x="705" y="559"/>
                  </a:cubicBezTo>
                  <a:cubicBezTo>
                    <a:pt x="729" y="462"/>
                    <a:pt x="729" y="341"/>
                    <a:pt x="632" y="243"/>
                  </a:cubicBezTo>
                  <a:cubicBezTo>
                    <a:pt x="607" y="219"/>
                    <a:pt x="559" y="219"/>
                    <a:pt x="534" y="219"/>
                  </a:cubicBezTo>
                  <a:cubicBezTo>
                    <a:pt x="510" y="219"/>
                    <a:pt x="486" y="243"/>
                    <a:pt x="486" y="292"/>
                  </a:cubicBezTo>
                  <a:cubicBezTo>
                    <a:pt x="486" y="389"/>
                    <a:pt x="510" y="486"/>
                    <a:pt x="583" y="583"/>
                  </a:cubicBezTo>
                  <a:cubicBezTo>
                    <a:pt x="534" y="656"/>
                    <a:pt x="462" y="705"/>
                    <a:pt x="389" y="705"/>
                  </a:cubicBezTo>
                  <a:cubicBezTo>
                    <a:pt x="374" y="708"/>
                    <a:pt x="360" y="710"/>
                    <a:pt x="347" y="710"/>
                  </a:cubicBezTo>
                  <a:cubicBezTo>
                    <a:pt x="161" y="710"/>
                    <a:pt x="97" y="413"/>
                    <a:pt x="97" y="413"/>
                  </a:cubicBezTo>
                  <a:cubicBezTo>
                    <a:pt x="97" y="389"/>
                    <a:pt x="73" y="365"/>
                    <a:pt x="49" y="365"/>
                  </a:cubicBezTo>
                  <a:cubicBezTo>
                    <a:pt x="24" y="389"/>
                    <a:pt x="0" y="413"/>
                    <a:pt x="0" y="438"/>
                  </a:cubicBezTo>
                  <a:cubicBezTo>
                    <a:pt x="0" y="438"/>
                    <a:pt x="97" y="826"/>
                    <a:pt x="364" y="826"/>
                  </a:cubicBezTo>
                  <a:lnTo>
                    <a:pt x="413" y="802"/>
                  </a:lnTo>
                  <a:cubicBezTo>
                    <a:pt x="510" y="802"/>
                    <a:pt x="583" y="753"/>
                    <a:pt x="656" y="656"/>
                  </a:cubicBezTo>
                  <a:cubicBezTo>
                    <a:pt x="680" y="681"/>
                    <a:pt x="705" y="729"/>
                    <a:pt x="753" y="729"/>
                  </a:cubicBezTo>
                  <a:cubicBezTo>
                    <a:pt x="784" y="760"/>
                    <a:pt x="818" y="773"/>
                    <a:pt x="852" y="773"/>
                  </a:cubicBezTo>
                  <a:cubicBezTo>
                    <a:pt x="899" y="773"/>
                    <a:pt x="943" y="747"/>
                    <a:pt x="972" y="705"/>
                  </a:cubicBezTo>
                  <a:cubicBezTo>
                    <a:pt x="996" y="656"/>
                    <a:pt x="1020" y="608"/>
                    <a:pt x="1045" y="559"/>
                  </a:cubicBezTo>
                  <a:cubicBezTo>
                    <a:pt x="1069" y="608"/>
                    <a:pt x="1117" y="632"/>
                    <a:pt x="1166" y="656"/>
                  </a:cubicBezTo>
                  <a:cubicBezTo>
                    <a:pt x="1198" y="699"/>
                    <a:pt x="1244" y="718"/>
                    <a:pt x="1292" y="718"/>
                  </a:cubicBezTo>
                  <a:cubicBezTo>
                    <a:pt x="1353" y="718"/>
                    <a:pt x="1417" y="687"/>
                    <a:pt x="1458" y="632"/>
                  </a:cubicBezTo>
                  <a:cubicBezTo>
                    <a:pt x="1506" y="559"/>
                    <a:pt x="1530" y="462"/>
                    <a:pt x="1555" y="389"/>
                  </a:cubicBezTo>
                  <a:cubicBezTo>
                    <a:pt x="1603" y="413"/>
                    <a:pt x="1652" y="438"/>
                    <a:pt x="1700" y="462"/>
                  </a:cubicBezTo>
                  <a:cubicBezTo>
                    <a:pt x="1737" y="486"/>
                    <a:pt x="1779" y="498"/>
                    <a:pt x="1822" y="498"/>
                  </a:cubicBezTo>
                  <a:cubicBezTo>
                    <a:pt x="1864" y="498"/>
                    <a:pt x="1907" y="486"/>
                    <a:pt x="1943" y="462"/>
                  </a:cubicBezTo>
                  <a:lnTo>
                    <a:pt x="1968" y="413"/>
                  </a:lnTo>
                  <a:cubicBezTo>
                    <a:pt x="1992" y="438"/>
                    <a:pt x="2016" y="438"/>
                    <a:pt x="2065" y="462"/>
                  </a:cubicBezTo>
                  <a:cubicBezTo>
                    <a:pt x="2113" y="462"/>
                    <a:pt x="2162" y="438"/>
                    <a:pt x="2211" y="413"/>
                  </a:cubicBezTo>
                  <a:cubicBezTo>
                    <a:pt x="2259" y="292"/>
                    <a:pt x="2284" y="170"/>
                    <a:pt x="2284" y="25"/>
                  </a:cubicBezTo>
                  <a:cubicBezTo>
                    <a:pt x="2259" y="0"/>
                    <a:pt x="2235" y="0"/>
                    <a:pt x="22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13"/>
            <p:cNvSpPr/>
            <p:nvPr/>
          </p:nvSpPr>
          <p:spPr>
            <a:xfrm>
              <a:off x="-945691" y="3813429"/>
              <a:ext cx="336905" cy="128472"/>
            </a:xfrm>
            <a:custGeom>
              <a:avLst/>
              <a:gdLst/>
              <a:ahLst/>
              <a:cxnLst/>
              <a:rect l="l" t="t" r="r" b="b"/>
              <a:pathLst>
                <a:path w="4484" h="1710" extrusionOk="0">
                  <a:moveTo>
                    <a:pt x="3927" y="0"/>
                  </a:moveTo>
                  <a:cubicBezTo>
                    <a:pt x="3752" y="0"/>
                    <a:pt x="3511" y="705"/>
                    <a:pt x="3511" y="705"/>
                  </a:cubicBezTo>
                  <a:cubicBezTo>
                    <a:pt x="3341" y="510"/>
                    <a:pt x="3147" y="316"/>
                    <a:pt x="2928" y="146"/>
                  </a:cubicBezTo>
                  <a:cubicBezTo>
                    <a:pt x="2885" y="106"/>
                    <a:pt x="2847" y="89"/>
                    <a:pt x="2812" y="89"/>
                  </a:cubicBezTo>
                  <a:cubicBezTo>
                    <a:pt x="2594" y="89"/>
                    <a:pt x="2540" y="778"/>
                    <a:pt x="2540" y="778"/>
                  </a:cubicBezTo>
                  <a:cubicBezTo>
                    <a:pt x="2540" y="778"/>
                    <a:pt x="2103" y="268"/>
                    <a:pt x="1957" y="49"/>
                  </a:cubicBezTo>
                  <a:cubicBezTo>
                    <a:pt x="1944" y="34"/>
                    <a:pt x="1928" y="27"/>
                    <a:pt x="1910" y="27"/>
                  </a:cubicBezTo>
                  <a:cubicBezTo>
                    <a:pt x="1697" y="27"/>
                    <a:pt x="1179" y="1021"/>
                    <a:pt x="1179" y="1021"/>
                  </a:cubicBezTo>
                  <a:cubicBezTo>
                    <a:pt x="1082" y="729"/>
                    <a:pt x="912" y="438"/>
                    <a:pt x="669" y="219"/>
                  </a:cubicBezTo>
                  <a:cubicBezTo>
                    <a:pt x="649" y="206"/>
                    <a:pt x="628" y="200"/>
                    <a:pt x="607" y="200"/>
                  </a:cubicBezTo>
                  <a:cubicBezTo>
                    <a:pt x="308" y="200"/>
                    <a:pt x="0" y="1424"/>
                    <a:pt x="159" y="1628"/>
                  </a:cubicBezTo>
                  <a:cubicBezTo>
                    <a:pt x="206" y="1688"/>
                    <a:pt x="548" y="1709"/>
                    <a:pt x="1022" y="1709"/>
                  </a:cubicBezTo>
                  <a:cubicBezTo>
                    <a:pt x="2286" y="1709"/>
                    <a:pt x="4483" y="1555"/>
                    <a:pt x="4483" y="1555"/>
                  </a:cubicBezTo>
                  <a:cubicBezTo>
                    <a:pt x="4362" y="1045"/>
                    <a:pt x="4192" y="535"/>
                    <a:pt x="3997" y="49"/>
                  </a:cubicBezTo>
                  <a:cubicBezTo>
                    <a:pt x="3976" y="15"/>
                    <a:pt x="3952" y="0"/>
                    <a:pt x="39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73061272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14"/>
          <p:cNvSpPr txBox="1">
            <a:spLocks noGrp="1"/>
          </p:cNvSpPr>
          <p:nvPr>
            <p:ph type="title"/>
          </p:nvPr>
        </p:nvSpPr>
        <p:spPr>
          <a:xfrm>
            <a:off x="7127000" y="3376867"/>
            <a:ext cx="3450000" cy="8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557" name="Google Shape;557;p14"/>
          <p:cNvSpPr txBox="1">
            <a:spLocks noGrp="1"/>
          </p:cNvSpPr>
          <p:nvPr>
            <p:ph type="subTitle" idx="1"/>
          </p:nvPr>
        </p:nvSpPr>
        <p:spPr>
          <a:xfrm>
            <a:off x="6898200" y="4285284"/>
            <a:ext cx="3678800" cy="6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Regular"/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Regular"/>
              <a:buNone/>
              <a:defRPr sz="2800"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Regular"/>
              <a:buNone/>
              <a:defRPr sz="2800"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Regular"/>
              <a:buNone/>
              <a:defRPr sz="2800"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Regular"/>
              <a:buNone/>
              <a:defRPr sz="2800"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Regular"/>
              <a:buNone/>
              <a:defRPr sz="2800"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Regular"/>
              <a:buNone/>
              <a:defRPr sz="2800"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Regular"/>
              <a:buNone/>
              <a:defRPr sz="2800"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Regular"/>
              <a:buNone/>
              <a:defRPr sz="2800"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  <p:sp>
        <p:nvSpPr>
          <p:cNvPr id="558" name="Google Shape;558;p14"/>
          <p:cNvSpPr txBox="1">
            <a:spLocks noGrp="1"/>
          </p:cNvSpPr>
          <p:nvPr>
            <p:ph type="title" idx="2" hasCustomPrompt="1"/>
          </p:nvPr>
        </p:nvSpPr>
        <p:spPr>
          <a:xfrm>
            <a:off x="7738200" y="1626951"/>
            <a:ext cx="2838800" cy="18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3333">
                <a:latin typeface="Comfortaa"/>
                <a:ea typeface="Comfortaa"/>
                <a:cs typeface="Comfortaa"/>
                <a:sym typeface="Comfortaa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grpSp>
        <p:nvGrpSpPr>
          <p:cNvPr id="559" name="Google Shape;559;p14"/>
          <p:cNvGrpSpPr/>
          <p:nvPr/>
        </p:nvGrpSpPr>
        <p:grpSpPr>
          <a:xfrm flipH="1">
            <a:off x="106122" y="1845476"/>
            <a:ext cx="2716935" cy="2147739"/>
            <a:chOff x="855987" y="2204128"/>
            <a:chExt cx="1217483" cy="962421"/>
          </a:xfrm>
        </p:grpSpPr>
        <p:grpSp>
          <p:nvGrpSpPr>
            <p:cNvPr id="560" name="Google Shape;560;p14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561" name="Google Shape;561;p14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" name="Google Shape;562;p14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" name="Google Shape;563;p14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" name="Google Shape;564;p14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" name="Google Shape;565;p14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" name="Google Shape;566;p14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67" name="Google Shape;567;p14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8" name="Google Shape;568;p14"/>
          <p:cNvGrpSpPr/>
          <p:nvPr/>
        </p:nvGrpSpPr>
        <p:grpSpPr>
          <a:xfrm flipH="1">
            <a:off x="4051809" y="138010"/>
            <a:ext cx="3367777" cy="2147740"/>
            <a:chOff x="7239867" y="1514545"/>
            <a:chExt cx="2525833" cy="1610805"/>
          </a:xfrm>
        </p:grpSpPr>
        <p:grpSp>
          <p:nvGrpSpPr>
            <p:cNvPr id="569" name="Google Shape;569;p14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570" name="Google Shape;570;p14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571" name="Google Shape;571;p14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2" name="Google Shape;572;p14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3" name="Google Shape;573;p14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4" name="Google Shape;574;p14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5" name="Google Shape;575;p14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6" name="Google Shape;576;p14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577" name="Google Shape;577;p14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" name="Google Shape;578;p14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79" name="Google Shape;579;p14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0" name="Google Shape;580;p14"/>
          <p:cNvGrpSpPr/>
          <p:nvPr/>
        </p:nvGrpSpPr>
        <p:grpSpPr>
          <a:xfrm>
            <a:off x="963743" y="4627399"/>
            <a:ext cx="1360515" cy="2309856"/>
            <a:chOff x="-1056319" y="1385262"/>
            <a:chExt cx="212940" cy="361495"/>
          </a:xfrm>
        </p:grpSpPr>
        <p:sp>
          <p:nvSpPr>
            <p:cNvPr id="581" name="Google Shape;581;p14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14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14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14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14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14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87" name="Google Shape;587;p14"/>
          <p:cNvSpPr/>
          <p:nvPr/>
        </p:nvSpPr>
        <p:spPr>
          <a:xfrm>
            <a:off x="-65700" y="6431401"/>
            <a:ext cx="2138592" cy="492032"/>
          </a:xfrm>
          <a:custGeom>
            <a:avLst/>
            <a:gdLst/>
            <a:ahLst/>
            <a:cxnLst/>
            <a:rect l="l" t="t" r="r" b="b"/>
            <a:pathLst>
              <a:path w="7289" h="1677" extrusionOk="0">
                <a:moveTo>
                  <a:pt x="2819" y="1"/>
                </a:moveTo>
                <a:lnTo>
                  <a:pt x="2114" y="1191"/>
                </a:lnTo>
                <a:lnTo>
                  <a:pt x="1604" y="268"/>
                </a:lnTo>
                <a:lnTo>
                  <a:pt x="1118" y="1361"/>
                </a:lnTo>
                <a:lnTo>
                  <a:pt x="584" y="754"/>
                </a:lnTo>
                <a:lnTo>
                  <a:pt x="1" y="1677"/>
                </a:lnTo>
                <a:lnTo>
                  <a:pt x="7289" y="1677"/>
                </a:lnTo>
                <a:lnTo>
                  <a:pt x="6657" y="559"/>
                </a:lnTo>
                <a:lnTo>
                  <a:pt x="6001" y="1191"/>
                </a:lnTo>
                <a:lnTo>
                  <a:pt x="5394" y="268"/>
                </a:lnTo>
                <a:lnTo>
                  <a:pt x="4738" y="1191"/>
                </a:lnTo>
                <a:lnTo>
                  <a:pt x="4252" y="1"/>
                </a:lnTo>
                <a:lnTo>
                  <a:pt x="3353" y="1118"/>
                </a:lnTo>
                <a:lnTo>
                  <a:pt x="281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8" name="Google Shape;588;p14"/>
          <p:cNvSpPr/>
          <p:nvPr/>
        </p:nvSpPr>
        <p:spPr>
          <a:xfrm>
            <a:off x="2008236" y="6614303"/>
            <a:ext cx="1421248" cy="309132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9" name="Google Shape;589;p14"/>
          <p:cNvSpPr/>
          <p:nvPr/>
        </p:nvSpPr>
        <p:spPr>
          <a:xfrm>
            <a:off x="8005239" y="6458275"/>
            <a:ext cx="2138603" cy="46516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0" name="Google Shape;590;p14"/>
          <p:cNvSpPr/>
          <p:nvPr/>
        </p:nvSpPr>
        <p:spPr>
          <a:xfrm>
            <a:off x="10043135" y="6431401"/>
            <a:ext cx="2262260" cy="492033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1" name="Google Shape;591;p14"/>
          <p:cNvSpPr/>
          <p:nvPr/>
        </p:nvSpPr>
        <p:spPr>
          <a:xfrm>
            <a:off x="4194215" y="6458275"/>
            <a:ext cx="2138603" cy="46516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2" name="Google Shape;592;p14"/>
          <p:cNvSpPr/>
          <p:nvPr/>
        </p:nvSpPr>
        <p:spPr>
          <a:xfrm>
            <a:off x="6226152" y="6515214"/>
            <a:ext cx="1876864" cy="408217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3" name="Google Shape;593;p14"/>
          <p:cNvSpPr/>
          <p:nvPr/>
        </p:nvSpPr>
        <p:spPr>
          <a:xfrm>
            <a:off x="3157673" y="6614303"/>
            <a:ext cx="1421248" cy="309132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94" name="Google Shape;594;p14"/>
          <p:cNvGrpSpPr/>
          <p:nvPr/>
        </p:nvGrpSpPr>
        <p:grpSpPr>
          <a:xfrm flipH="1">
            <a:off x="10452776" y="10"/>
            <a:ext cx="3367777" cy="2147740"/>
            <a:chOff x="7239867" y="1514545"/>
            <a:chExt cx="2525833" cy="1610805"/>
          </a:xfrm>
        </p:grpSpPr>
        <p:grpSp>
          <p:nvGrpSpPr>
            <p:cNvPr id="595" name="Google Shape;595;p14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596" name="Google Shape;596;p14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597" name="Google Shape;597;p14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8" name="Google Shape;598;p14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9" name="Google Shape;599;p14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0" name="Google Shape;600;p14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1" name="Google Shape;601;p14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2" name="Google Shape;602;p14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603" name="Google Shape;603;p14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4" name="Google Shape;604;p14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05" name="Google Shape;605;p14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19191868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p15"/>
          <p:cNvSpPr txBox="1">
            <a:spLocks noGrp="1"/>
          </p:cNvSpPr>
          <p:nvPr>
            <p:ph type="title"/>
          </p:nvPr>
        </p:nvSpPr>
        <p:spPr>
          <a:xfrm>
            <a:off x="1818200" y="3783267"/>
            <a:ext cx="3450000" cy="8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608" name="Google Shape;608;p15"/>
          <p:cNvSpPr txBox="1">
            <a:spLocks noGrp="1"/>
          </p:cNvSpPr>
          <p:nvPr>
            <p:ph type="subTitle" idx="1"/>
          </p:nvPr>
        </p:nvSpPr>
        <p:spPr>
          <a:xfrm>
            <a:off x="1818200" y="4691684"/>
            <a:ext cx="3678800" cy="6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Regular"/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Regular"/>
              <a:buNone/>
              <a:defRPr sz="2800"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Regular"/>
              <a:buNone/>
              <a:defRPr sz="2800"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Regular"/>
              <a:buNone/>
              <a:defRPr sz="2800"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Regular"/>
              <a:buNone/>
              <a:defRPr sz="2800"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Regular"/>
              <a:buNone/>
              <a:defRPr sz="2800"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Regular"/>
              <a:buNone/>
              <a:defRPr sz="2800"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Regular"/>
              <a:buNone/>
              <a:defRPr sz="2800"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Regular"/>
              <a:buNone/>
              <a:defRPr sz="2800"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  <p:sp>
        <p:nvSpPr>
          <p:cNvPr id="609" name="Google Shape;609;p15"/>
          <p:cNvSpPr txBox="1">
            <a:spLocks noGrp="1"/>
          </p:cNvSpPr>
          <p:nvPr>
            <p:ph type="title" idx="2" hasCustomPrompt="1"/>
          </p:nvPr>
        </p:nvSpPr>
        <p:spPr>
          <a:xfrm>
            <a:off x="1818200" y="2033351"/>
            <a:ext cx="2838800" cy="18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2000"/>
              <a:buNone/>
              <a:defRPr sz="13333">
                <a:latin typeface="Comfortaa"/>
                <a:ea typeface="Comfortaa"/>
                <a:cs typeface="Comfortaa"/>
                <a:sym typeface="Comfortaa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grpSp>
        <p:nvGrpSpPr>
          <p:cNvPr id="610" name="Google Shape;610;p15"/>
          <p:cNvGrpSpPr/>
          <p:nvPr/>
        </p:nvGrpSpPr>
        <p:grpSpPr>
          <a:xfrm>
            <a:off x="10753440" y="-13"/>
            <a:ext cx="1613893" cy="1158180"/>
            <a:chOff x="6102329" y="3283426"/>
            <a:chExt cx="654776" cy="469888"/>
          </a:xfrm>
        </p:grpSpPr>
        <p:sp>
          <p:nvSpPr>
            <p:cNvPr id="611" name="Google Shape;611;p15"/>
            <p:cNvSpPr/>
            <p:nvPr/>
          </p:nvSpPr>
          <p:spPr>
            <a:xfrm>
              <a:off x="6149906" y="3283426"/>
              <a:ext cx="607200" cy="327381"/>
            </a:xfrm>
            <a:custGeom>
              <a:avLst/>
              <a:gdLst/>
              <a:ahLst/>
              <a:cxnLst/>
              <a:rect l="l" t="t" r="r" b="b"/>
              <a:pathLst>
                <a:path w="2795" h="1507" extrusionOk="0">
                  <a:moveTo>
                    <a:pt x="2697" y="0"/>
                  </a:moveTo>
                  <a:cubicBezTo>
                    <a:pt x="2697" y="22"/>
                    <a:pt x="1520" y="1418"/>
                    <a:pt x="435" y="1418"/>
                  </a:cubicBezTo>
                  <a:cubicBezTo>
                    <a:pt x="312" y="1418"/>
                    <a:pt x="191" y="1400"/>
                    <a:pt x="73" y="1361"/>
                  </a:cubicBezTo>
                  <a:cubicBezTo>
                    <a:pt x="66" y="1354"/>
                    <a:pt x="59" y="1351"/>
                    <a:pt x="52" y="1351"/>
                  </a:cubicBezTo>
                  <a:cubicBezTo>
                    <a:pt x="35" y="1351"/>
                    <a:pt x="18" y="1368"/>
                    <a:pt x="1" y="1385"/>
                  </a:cubicBezTo>
                  <a:cubicBezTo>
                    <a:pt x="1" y="1409"/>
                    <a:pt x="1" y="1434"/>
                    <a:pt x="25" y="1434"/>
                  </a:cubicBezTo>
                  <a:cubicBezTo>
                    <a:pt x="171" y="1482"/>
                    <a:pt x="292" y="1507"/>
                    <a:pt x="414" y="1507"/>
                  </a:cubicBezTo>
                  <a:cubicBezTo>
                    <a:pt x="948" y="1458"/>
                    <a:pt x="1458" y="1239"/>
                    <a:pt x="1871" y="899"/>
                  </a:cubicBezTo>
                  <a:cubicBezTo>
                    <a:pt x="2187" y="656"/>
                    <a:pt x="2503" y="389"/>
                    <a:pt x="2770" y="73"/>
                  </a:cubicBezTo>
                  <a:cubicBezTo>
                    <a:pt x="2794" y="49"/>
                    <a:pt x="2794" y="25"/>
                    <a:pt x="27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15"/>
            <p:cNvSpPr/>
            <p:nvPr/>
          </p:nvSpPr>
          <p:spPr>
            <a:xfrm>
              <a:off x="6218555" y="3499796"/>
              <a:ext cx="179662" cy="211375"/>
            </a:xfrm>
            <a:custGeom>
              <a:avLst/>
              <a:gdLst/>
              <a:ahLst/>
              <a:cxnLst/>
              <a:rect l="l" t="t" r="r" b="b"/>
              <a:pathLst>
                <a:path w="827" h="973" extrusionOk="0">
                  <a:moveTo>
                    <a:pt x="73" y="0"/>
                  </a:moveTo>
                  <a:cubicBezTo>
                    <a:pt x="49" y="0"/>
                    <a:pt x="25" y="25"/>
                    <a:pt x="25" y="49"/>
                  </a:cubicBezTo>
                  <a:cubicBezTo>
                    <a:pt x="0" y="49"/>
                    <a:pt x="25" y="98"/>
                    <a:pt x="49" y="98"/>
                  </a:cubicBezTo>
                  <a:cubicBezTo>
                    <a:pt x="268" y="170"/>
                    <a:pt x="511" y="243"/>
                    <a:pt x="729" y="341"/>
                  </a:cubicBezTo>
                  <a:cubicBezTo>
                    <a:pt x="559" y="559"/>
                    <a:pt x="340" y="729"/>
                    <a:pt x="122" y="875"/>
                  </a:cubicBezTo>
                  <a:cubicBezTo>
                    <a:pt x="98" y="899"/>
                    <a:pt x="98" y="924"/>
                    <a:pt x="122" y="948"/>
                  </a:cubicBezTo>
                  <a:cubicBezTo>
                    <a:pt x="122" y="948"/>
                    <a:pt x="146" y="972"/>
                    <a:pt x="146" y="972"/>
                  </a:cubicBezTo>
                  <a:cubicBezTo>
                    <a:pt x="170" y="948"/>
                    <a:pt x="170" y="948"/>
                    <a:pt x="170" y="948"/>
                  </a:cubicBezTo>
                  <a:cubicBezTo>
                    <a:pt x="365" y="802"/>
                    <a:pt x="826" y="462"/>
                    <a:pt x="826" y="341"/>
                  </a:cubicBezTo>
                  <a:cubicBezTo>
                    <a:pt x="826" y="316"/>
                    <a:pt x="802" y="292"/>
                    <a:pt x="778" y="292"/>
                  </a:cubicBezTo>
                  <a:cubicBezTo>
                    <a:pt x="559" y="170"/>
                    <a:pt x="316" y="98"/>
                    <a:pt x="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15"/>
            <p:cNvSpPr/>
            <p:nvPr/>
          </p:nvSpPr>
          <p:spPr>
            <a:xfrm>
              <a:off x="6367367" y="3409207"/>
              <a:ext cx="204862" cy="249174"/>
            </a:xfrm>
            <a:custGeom>
              <a:avLst/>
              <a:gdLst/>
              <a:ahLst/>
              <a:cxnLst/>
              <a:rect l="l" t="t" r="r" b="b"/>
              <a:pathLst>
                <a:path w="943" h="1147" extrusionOk="0">
                  <a:moveTo>
                    <a:pt x="53" y="1"/>
                  </a:moveTo>
                  <a:cubicBezTo>
                    <a:pt x="15" y="1"/>
                    <a:pt x="1" y="77"/>
                    <a:pt x="44" y="77"/>
                  </a:cubicBezTo>
                  <a:cubicBezTo>
                    <a:pt x="287" y="150"/>
                    <a:pt x="530" y="272"/>
                    <a:pt x="749" y="393"/>
                  </a:cubicBezTo>
                  <a:cubicBezTo>
                    <a:pt x="797" y="417"/>
                    <a:pt x="651" y="758"/>
                    <a:pt x="457" y="1073"/>
                  </a:cubicBezTo>
                  <a:cubicBezTo>
                    <a:pt x="433" y="1098"/>
                    <a:pt x="433" y="1122"/>
                    <a:pt x="457" y="1146"/>
                  </a:cubicBezTo>
                  <a:lnTo>
                    <a:pt x="481" y="1146"/>
                  </a:lnTo>
                  <a:cubicBezTo>
                    <a:pt x="506" y="1122"/>
                    <a:pt x="530" y="1122"/>
                    <a:pt x="530" y="1098"/>
                  </a:cubicBezTo>
                  <a:cubicBezTo>
                    <a:pt x="651" y="903"/>
                    <a:pt x="943" y="417"/>
                    <a:pt x="797" y="296"/>
                  </a:cubicBezTo>
                  <a:cubicBezTo>
                    <a:pt x="579" y="174"/>
                    <a:pt x="336" y="77"/>
                    <a:pt x="68" y="4"/>
                  </a:cubicBezTo>
                  <a:cubicBezTo>
                    <a:pt x="63" y="2"/>
                    <a:pt x="58" y="1"/>
                    <a:pt x="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15"/>
            <p:cNvSpPr/>
            <p:nvPr/>
          </p:nvSpPr>
          <p:spPr>
            <a:xfrm>
              <a:off x="6519439" y="3341429"/>
              <a:ext cx="174230" cy="179657"/>
            </a:xfrm>
            <a:custGeom>
              <a:avLst/>
              <a:gdLst/>
              <a:ahLst/>
              <a:cxnLst/>
              <a:rect l="l" t="t" r="r" b="b"/>
              <a:pathLst>
                <a:path w="802" h="827" extrusionOk="0">
                  <a:moveTo>
                    <a:pt x="24" y="1"/>
                  </a:moveTo>
                  <a:cubicBezTo>
                    <a:pt x="0" y="1"/>
                    <a:pt x="0" y="74"/>
                    <a:pt x="24" y="98"/>
                  </a:cubicBezTo>
                  <a:cubicBezTo>
                    <a:pt x="243" y="98"/>
                    <a:pt x="462" y="122"/>
                    <a:pt x="680" y="171"/>
                  </a:cubicBezTo>
                  <a:cubicBezTo>
                    <a:pt x="656" y="389"/>
                    <a:pt x="559" y="584"/>
                    <a:pt x="462" y="778"/>
                  </a:cubicBezTo>
                  <a:cubicBezTo>
                    <a:pt x="437" y="778"/>
                    <a:pt x="462" y="827"/>
                    <a:pt x="462" y="827"/>
                  </a:cubicBezTo>
                  <a:lnTo>
                    <a:pt x="486" y="827"/>
                  </a:lnTo>
                  <a:cubicBezTo>
                    <a:pt x="510" y="827"/>
                    <a:pt x="510" y="827"/>
                    <a:pt x="534" y="802"/>
                  </a:cubicBezTo>
                  <a:cubicBezTo>
                    <a:pt x="583" y="729"/>
                    <a:pt x="802" y="268"/>
                    <a:pt x="753" y="122"/>
                  </a:cubicBezTo>
                  <a:cubicBezTo>
                    <a:pt x="753" y="122"/>
                    <a:pt x="729" y="98"/>
                    <a:pt x="705" y="74"/>
                  </a:cubicBezTo>
                  <a:cubicBezTo>
                    <a:pt x="486" y="25"/>
                    <a:pt x="267" y="1"/>
                    <a:pt x="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15"/>
            <p:cNvSpPr/>
            <p:nvPr/>
          </p:nvSpPr>
          <p:spPr>
            <a:xfrm>
              <a:off x="6603730" y="3489151"/>
              <a:ext cx="74081" cy="74079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1" y="1"/>
                  </a:moveTo>
                  <a:cubicBezTo>
                    <a:pt x="74" y="1"/>
                    <a:pt x="1" y="74"/>
                    <a:pt x="1" y="171"/>
                  </a:cubicBezTo>
                  <a:cubicBezTo>
                    <a:pt x="1" y="268"/>
                    <a:pt x="74" y="341"/>
                    <a:pt x="171" y="341"/>
                  </a:cubicBezTo>
                  <a:cubicBezTo>
                    <a:pt x="268" y="341"/>
                    <a:pt x="341" y="268"/>
                    <a:pt x="341" y="171"/>
                  </a:cubicBezTo>
                  <a:cubicBezTo>
                    <a:pt x="341" y="74"/>
                    <a:pt x="268" y="1"/>
                    <a:pt x="1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15"/>
            <p:cNvSpPr/>
            <p:nvPr/>
          </p:nvSpPr>
          <p:spPr>
            <a:xfrm>
              <a:off x="6487721" y="3299284"/>
              <a:ext cx="68867" cy="74079"/>
            </a:xfrm>
            <a:custGeom>
              <a:avLst/>
              <a:gdLst/>
              <a:ahLst/>
              <a:cxnLst/>
              <a:rect l="l" t="t" r="r" b="b"/>
              <a:pathLst>
                <a:path w="317" h="341" extrusionOk="0">
                  <a:moveTo>
                    <a:pt x="170" y="0"/>
                  </a:moveTo>
                  <a:cubicBezTo>
                    <a:pt x="73" y="0"/>
                    <a:pt x="0" y="73"/>
                    <a:pt x="0" y="170"/>
                  </a:cubicBezTo>
                  <a:cubicBezTo>
                    <a:pt x="0" y="268"/>
                    <a:pt x="73" y="340"/>
                    <a:pt x="170" y="340"/>
                  </a:cubicBezTo>
                  <a:cubicBezTo>
                    <a:pt x="243" y="340"/>
                    <a:pt x="316" y="268"/>
                    <a:pt x="316" y="170"/>
                  </a:cubicBezTo>
                  <a:cubicBezTo>
                    <a:pt x="316" y="73"/>
                    <a:pt x="243" y="0"/>
                    <a:pt x="1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15"/>
            <p:cNvSpPr/>
            <p:nvPr/>
          </p:nvSpPr>
          <p:spPr>
            <a:xfrm>
              <a:off x="6334564" y="3378359"/>
              <a:ext cx="74081" cy="74079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1" y="1"/>
                  </a:moveTo>
                  <a:cubicBezTo>
                    <a:pt x="74" y="1"/>
                    <a:pt x="1" y="74"/>
                    <a:pt x="1" y="171"/>
                  </a:cubicBezTo>
                  <a:cubicBezTo>
                    <a:pt x="1" y="268"/>
                    <a:pt x="74" y="341"/>
                    <a:pt x="171" y="341"/>
                  </a:cubicBezTo>
                  <a:cubicBezTo>
                    <a:pt x="268" y="341"/>
                    <a:pt x="341" y="268"/>
                    <a:pt x="341" y="171"/>
                  </a:cubicBezTo>
                  <a:cubicBezTo>
                    <a:pt x="341" y="74"/>
                    <a:pt x="268" y="1"/>
                    <a:pt x="1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15"/>
            <p:cNvSpPr/>
            <p:nvPr/>
          </p:nvSpPr>
          <p:spPr>
            <a:xfrm>
              <a:off x="6424286" y="3626446"/>
              <a:ext cx="74081" cy="74079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1" y="0"/>
                  </a:moveTo>
                  <a:cubicBezTo>
                    <a:pt x="74" y="0"/>
                    <a:pt x="1" y="73"/>
                    <a:pt x="1" y="170"/>
                  </a:cubicBezTo>
                  <a:cubicBezTo>
                    <a:pt x="1" y="268"/>
                    <a:pt x="74" y="341"/>
                    <a:pt x="171" y="341"/>
                  </a:cubicBezTo>
                  <a:cubicBezTo>
                    <a:pt x="268" y="341"/>
                    <a:pt x="341" y="268"/>
                    <a:pt x="341" y="170"/>
                  </a:cubicBezTo>
                  <a:cubicBezTo>
                    <a:pt x="341" y="73"/>
                    <a:pt x="268" y="0"/>
                    <a:pt x="1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15"/>
            <p:cNvSpPr/>
            <p:nvPr/>
          </p:nvSpPr>
          <p:spPr>
            <a:xfrm>
              <a:off x="6181623" y="3462865"/>
              <a:ext cx="74081" cy="68865"/>
            </a:xfrm>
            <a:custGeom>
              <a:avLst/>
              <a:gdLst/>
              <a:ahLst/>
              <a:cxnLst/>
              <a:rect l="l" t="t" r="r" b="b"/>
              <a:pathLst>
                <a:path w="341" h="317" extrusionOk="0">
                  <a:moveTo>
                    <a:pt x="170" y="0"/>
                  </a:moveTo>
                  <a:cubicBezTo>
                    <a:pt x="73" y="0"/>
                    <a:pt x="0" y="73"/>
                    <a:pt x="0" y="170"/>
                  </a:cubicBezTo>
                  <a:cubicBezTo>
                    <a:pt x="0" y="243"/>
                    <a:pt x="73" y="316"/>
                    <a:pt x="170" y="316"/>
                  </a:cubicBezTo>
                  <a:cubicBezTo>
                    <a:pt x="268" y="316"/>
                    <a:pt x="340" y="243"/>
                    <a:pt x="340" y="170"/>
                  </a:cubicBezTo>
                  <a:cubicBezTo>
                    <a:pt x="340" y="73"/>
                    <a:pt x="268" y="0"/>
                    <a:pt x="1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15"/>
            <p:cNvSpPr/>
            <p:nvPr/>
          </p:nvSpPr>
          <p:spPr>
            <a:xfrm>
              <a:off x="6102329" y="3547371"/>
              <a:ext cx="74298" cy="74079"/>
            </a:xfrm>
            <a:custGeom>
              <a:avLst/>
              <a:gdLst/>
              <a:ahLst/>
              <a:cxnLst/>
              <a:rect l="l" t="t" r="r" b="b"/>
              <a:pathLst>
                <a:path w="342" h="341" extrusionOk="0">
                  <a:moveTo>
                    <a:pt x="171" y="0"/>
                  </a:moveTo>
                  <a:cubicBezTo>
                    <a:pt x="98" y="0"/>
                    <a:pt x="1" y="73"/>
                    <a:pt x="1" y="170"/>
                  </a:cubicBezTo>
                  <a:cubicBezTo>
                    <a:pt x="1" y="267"/>
                    <a:pt x="98" y="340"/>
                    <a:pt x="171" y="340"/>
                  </a:cubicBezTo>
                  <a:cubicBezTo>
                    <a:pt x="268" y="340"/>
                    <a:pt x="341" y="267"/>
                    <a:pt x="341" y="170"/>
                  </a:cubicBezTo>
                  <a:cubicBezTo>
                    <a:pt x="341" y="73"/>
                    <a:pt x="268" y="0"/>
                    <a:pt x="1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15"/>
            <p:cNvSpPr/>
            <p:nvPr/>
          </p:nvSpPr>
          <p:spPr>
            <a:xfrm>
              <a:off x="6213341" y="3684449"/>
              <a:ext cx="74081" cy="68865"/>
            </a:xfrm>
            <a:custGeom>
              <a:avLst/>
              <a:gdLst/>
              <a:ahLst/>
              <a:cxnLst/>
              <a:rect l="l" t="t" r="r" b="b"/>
              <a:pathLst>
                <a:path w="341" h="317" extrusionOk="0">
                  <a:moveTo>
                    <a:pt x="170" y="1"/>
                  </a:moveTo>
                  <a:cubicBezTo>
                    <a:pt x="73" y="1"/>
                    <a:pt x="0" y="74"/>
                    <a:pt x="0" y="146"/>
                  </a:cubicBezTo>
                  <a:cubicBezTo>
                    <a:pt x="0" y="244"/>
                    <a:pt x="73" y="316"/>
                    <a:pt x="170" y="316"/>
                  </a:cubicBezTo>
                  <a:cubicBezTo>
                    <a:pt x="267" y="316"/>
                    <a:pt x="340" y="244"/>
                    <a:pt x="340" y="146"/>
                  </a:cubicBezTo>
                  <a:cubicBezTo>
                    <a:pt x="340" y="74"/>
                    <a:pt x="267" y="1"/>
                    <a:pt x="1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2" name="Google Shape;622;p15"/>
          <p:cNvGrpSpPr/>
          <p:nvPr/>
        </p:nvGrpSpPr>
        <p:grpSpPr>
          <a:xfrm flipH="1">
            <a:off x="10753418" y="2411325"/>
            <a:ext cx="1703989" cy="1347004"/>
            <a:chOff x="855987" y="2204128"/>
            <a:chExt cx="1217483" cy="962421"/>
          </a:xfrm>
        </p:grpSpPr>
        <p:grpSp>
          <p:nvGrpSpPr>
            <p:cNvPr id="623" name="Google Shape;623;p15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624" name="Google Shape;624;p15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" name="Google Shape;625;p15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" name="Google Shape;626;p15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" name="Google Shape;627;p15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8" name="Google Shape;628;p15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" name="Google Shape;629;p15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30" name="Google Shape;630;p15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1" name="Google Shape;631;p15"/>
          <p:cNvGrpSpPr/>
          <p:nvPr/>
        </p:nvGrpSpPr>
        <p:grpSpPr>
          <a:xfrm>
            <a:off x="92078" y="862926"/>
            <a:ext cx="2480828" cy="1081397"/>
            <a:chOff x="3965010" y="571479"/>
            <a:chExt cx="1651683" cy="719972"/>
          </a:xfrm>
        </p:grpSpPr>
        <p:grpSp>
          <p:nvGrpSpPr>
            <p:cNvPr id="632" name="Google Shape;632;p15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633" name="Google Shape;633;p15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634" name="Google Shape;634;p15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5" name="Google Shape;635;p15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6" name="Google Shape;636;p15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7" name="Google Shape;637;p15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638" name="Google Shape;638;p15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39" name="Google Shape;639;p15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0" name="Google Shape;640;p15"/>
          <p:cNvGrpSpPr/>
          <p:nvPr/>
        </p:nvGrpSpPr>
        <p:grpSpPr>
          <a:xfrm flipH="1">
            <a:off x="5497009" y="-203390"/>
            <a:ext cx="3367777" cy="2147740"/>
            <a:chOff x="7239867" y="1514545"/>
            <a:chExt cx="2525833" cy="1610805"/>
          </a:xfrm>
        </p:grpSpPr>
        <p:grpSp>
          <p:nvGrpSpPr>
            <p:cNvPr id="641" name="Google Shape;641;p15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642" name="Google Shape;642;p15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643" name="Google Shape;643;p15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4" name="Google Shape;644;p15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5" name="Google Shape;645;p15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6" name="Google Shape;646;p15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7" name="Google Shape;647;p15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8" name="Google Shape;648;p15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649" name="Google Shape;649;p15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0" name="Google Shape;650;p15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51" name="Google Shape;651;p15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2" name="Google Shape;652;p15"/>
          <p:cNvGrpSpPr/>
          <p:nvPr/>
        </p:nvGrpSpPr>
        <p:grpSpPr>
          <a:xfrm rot="4034152">
            <a:off x="239116" y="4754002"/>
            <a:ext cx="1855957" cy="2414735"/>
            <a:chOff x="4318023" y="4113296"/>
            <a:chExt cx="716422" cy="932073"/>
          </a:xfrm>
        </p:grpSpPr>
        <p:sp>
          <p:nvSpPr>
            <p:cNvPr id="653" name="Google Shape;653;p15"/>
            <p:cNvSpPr/>
            <p:nvPr/>
          </p:nvSpPr>
          <p:spPr>
            <a:xfrm>
              <a:off x="4842115" y="4245779"/>
              <a:ext cx="192329" cy="205812"/>
            </a:xfrm>
            <a:custGeom>
              <a:avLst/>
              <a:gdLst/>
              <a:ahLst/>
              <a:cxnLst/>
              <a:rect l="l" t="t" r="r" b="b"/>
              <a:pathLst>
                <a:path w="2211" h="2366" extrusionOk="0">
                  <a:moveTo>
                    <a:pt x="1579" y="179"/>
                  </a:moveTo>
                  <a:cubicBezTo>
                    <a:pt x="1798" y="179"/>
                    <a:pt x="1943" y="252"/>
                    <a:pt x="1992" y="422"/>
                  </a:cubicBezTo>
                  <a:cubicBezTo>
                    <a:pt x="2041" y="519"/>
                    <a:pt x="2016" y="616"/>
                    <a:pt x="1968" y="689"/>
                  </a:cubicBezTo>
                  <a:cubicBezTo>
                    <a:pt x="1798" y="908"/>
                    <a:pt x="1239" y="1005"/>
                    <a:pt x="802" y="1005"/>
                  </a:cubicBezTo>
                  <a:lnTo>
                    <a:pt x="777" y="1005"/>
                  </a:lnTo>
                  <a:cubicBezTo>
                    <a:pt x="705" y="1005"/>
                    <a:pt x="680" y="1054"/>
                    <a:pt x="705" y="1127"/>
                  </a:cubicBezTo>
                  <a:cubicBezTo>
                    <a:pt x="802" y="1321"/>
                    <a:pt x="1045" y="1904"/>
                    <a:pt x="826" y="2171"/>
                  </a:cubicBezTo>
                  <a:cubicBezTo>
                    <a:pt x="802" y="2195"/>
                    <a:pt x="777" y="2195"/>
                    <a:pt x="777" y="2195"/>
                  </a:cubicBezTo>
                  <a:cubicBezTo>
                    <a:pt x="632" y="2195"/>
                    <a:pt x="364" y="1782"/>
                    <a:pt x="170" y="1369"/>
                  </a:cubicBezTo>
                  <a:lnTo>
                    <a:pt x="486" y="495"/>
                  </a:lnTo>
                  <a:cubicBezTo>
                    <a:pt x="826" y="325"/>
                    <a:pt x="1190" y="203"/>
                    <a:pt x="1579" y="179"/>
                  </a:cubicBezTo>
                  <a:close/>
                  <a:moveTo>
                    <a:pt x="1663" y="1"/>
                  </a:moveTo>
                  <a:cubicBezTo>
                    <a:pt x="1635" y="1"/>
                    <a:pt x="1607" y="4"/>
                    <a:pt x="1579" y="9"/>
                  </a:cubicBezTo>
                  <a:cubicBezTo>
                    <a:pt x="1142" y="33"/>
                    <a:pt x="753" y="155"/>
                    <a:pt x="389" y="349"/>
                  </a:cubicBezTo>
                  <a:cubicBezTo>
                    <a:pt x="364" y="374"/>
                    <a:pt x="340" y="374"/>
                    <a:pt x="340" y="398"/>
                  </a:cubicBezTo>
                  <a:lnTo>
                    <a:pt x="0" y="1345"/>
                  </a:lnTo>
                  <a:cubicBezTo>
                    <a:pt x="0" y="1345"/>
                    <a:pt x="0" y="1369"/>
                    <a:pt x="0" y="1394"/>
                  </a:cubicBezTo>
                  <a:cubicBezTo>
                    <a:pt x="73" y="1564"/>
                    <a:pt x="437" y="2365"/>
                    <a:pt x="777" y="2365"/>
                  </a:cubicBezTo>
                  <a:cubicBezTo>
                    <a:pt x="850" y="2365"/>
                    <a:pt x="923" y="2341"/>
                    <a:pt x="972" y="2268"/>
                  </a:cubicBezTo>
                  <a:cubicBezTo>
                    <a:pt x="1215" y="1953"/>
                    <a:pt x="1020" y="1394"/>
                    <a:pt x="899" y="1151"/>
                  </a:cubicBezTo>
                  <a:cubicBezTo>
                    <a:pt x="1215" y="1151"/>
                    <a:pt x="1871" y="1102"/>
                    <a:pt x="2089" y="786"/>
                  </a:cubicBezTo>
                  <a:cubicBezTo>
                    <a:pt x="2186" y="665"/>
                    <a:pt x="2211" y="519"/>
                    <a:pt x="2162" y="374"/>
                  </a:cubicBezTo>
                  <a:cubicBezTo>
                    <a:pt x="2076" y="159"/>
                    <a:pt x="187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15"/>
            <p:cNvSpPr/>
            <p:nvPr/>
          </p:nvSpPr>
          <p:spPr>
            <a:xfrm>
              <a:off x="4730077" y="4175144"/>
              <a:ext cx="156491" cy="223645"/>
            </a:xfrm>
            <a:custGeom>
              <a:avLst/>
              <a:gdLst/>
              <a:ahLst/>
              <a:cxnLst/>
              <a:rect l="l" t="t" r="r" b="b"/>
              <a:pathLst>
                <a:path w="1799" h="2571" extrusionOk="0">
                  <a:moveTo>
                    <a:pt x="649" y="0"/>
                  </a:moveTo>
                  <a:cubicBezTo>
                    <a:pt x="597" y="0"/>
                    <a:pt x="542" y="6"/>
                    <a:pt x="486" y="19"/>
                  </a:cubicBezTo>
                  <a:cubicBezTo>
                    <a:pt x="365" y="44"/>
                    <a:pt x="244" y="141"/>
                    <a:pt x="195" y="262"/>
                  </a:cubicBezTo>
                  <a:cubicBezTo>
                    <a:pt x="98" y="602"/>
                    <a:pt x="511" y="1113"/>
                    <a:pt x="827" y="1501"/>
                  </a:cubicBezTo>
                  <a:cubicBezTo>
                    <a:pt x="632" y="1574"/>
                    <a:pt x="462" y="1671"/>
                    <a:pt x="292" y="1793"/>
                  </a:cubicBezTo>
                  <a:cubicBezTo>
                    <a:pt x="122" y="1890"/>
                    <a:pt x="1" y="2109"/>
                    <a:pt x="49" y="2327"/>
                  </a:cubicBezTo>
                  <a:cubicBezTo>
                    <a:pt x="49" y="2400"/>
                    <a:pt x="122" y="2497"/>
                    <a:pt x="195" y="2522"/>
                  </a:cubicBezTo>
                  <a:cubicBezTo>
                    <a:pt x="268" y="2546"/>
                    <a:pt x="341" y="2570"/>
                    <a:pt x="414" y="2570"/>
                  </a:cubicBezTo>
                  <a:cubicBezTo>
                    <a:pt x="754" y="2522"/>
                    <a:pt x="1094" y="2424"/>
                    <a:pt x="1410" y="2254"/>
                  </a:cubicBezTo>
                  <a:cubicBezTo>
                    <a:pt x="1458" y="2230"/>
                    <a:pt x="1458" y="2181"/>
                    <a:pt x="1434" y="2133"/>
                  </a:cubicBezTo>
                  <a:cubicBezTo>
                    <a:pt x="1434" y="2116"/>
                    <a:pt x="1397" y="2099"/>
                    <a:pt x="1367" y="2099"/>
                  </a:cubicBezTo>
                  <a:cubicBezTo>
                    <a:pt x="1355" y="2099"/>
                    <a:pt x="1344" y="2101"/>
                    <a:pt x="1337" y="2109"/>
                  </a:cubicBezTo>
                  <a:cubicBezTo>
                    <a:pt x="1075" y="2229"/>
                    <a:pt x="664" y="2400"/>
                    <a:pt x="406" y="2400"/>
                  </a:cubicBezTo>
                  <a:cubicBezTo>
                    <a:pt x="352" y="2400"/>
                    <a:pt x="305" y="2393"/>
                    <a:pt x="268" y="2376"/>
                  </a:cubicBezTo>
                  <a:cubicBezTo>
                    <a:pt x="244" y="2352"/>
                    <a:pt x="219" y="2327"/>
                    <a:pt x="195" y="2279"/>
                  </a:cubicBezTo>
                  <a:cubicBezTo>
                    <a:pt x="195" y="2206"/>
                    <a:pt x="219" y="2109"/>
                    <a:pt x="268" y="2036"/>
                  </a:cubicBezTo>
                  <a:cubicBezTo>
                    <a:pt x="462" y="1841"/>
                    <a:pt x="705" y="1696"/>
                    <a:pt x="972" y="1647"/>
                  </a:cubicBezTo>
                  <a:cubicBezTo>
                    <a:pt x="997" y="1647"/>
                    <a:pt x="1021" y="1623"/>
                    <a:pt x="1045" y="1598"/>
                  </a:cubicBezTo>
                  <a:cubicBezTo>
                    <a:pt x="1094" y="1550"/>
                    <a:pt x="1069" y="1526"/>
                    <a:pt x="997" y="1428"/>
                  </a:cubicBezTo>
                  <a:cubicBezTo>
                    <a:pt x="389" y="724"/>
                    <a:pt x="316" y="432"/>
                    <a:pt x="365" y="311"/>
                  </a:cubicBezTo>
                  <a:cubicBezTo>
                    <a:pt x="365" y="287"/>
                    <a:pt x="389" y="214"/>
                    <a:pt x="511" y="190"/>
                  </a:cubicBezTo>
                  <a:cubicBezTo>
                    <a:pt x="554" y="179"/>
                    <a:pt x="596" y="174"/>
                    <a:pt x="636" y="174"/>
                  </a:cubicBezTo>
                  <a:cubicBezTo>
                    <a:pt x="1244" y="174"/>
                    <a:pt x="1628" y="1283"/>
                    <a:pt x="1628" y="1283"/>
                  </a:cubicBezTo>
                  <a:cubicBezTo>
                    <a:pt x="1652" y="1307"/>
                    <a:pt x="1701" y="1331"/>
                    <a:pt x="1725" y="1331"/>
                  </a:cubicBezTo>
                  <a:cubicBezTo>
                    <a:pt x="1774" y="1307"/>
                    <a:pt x="1798" y="1258"/>
                    <a:pt x="1798" y="1210"/>
                  </a:cubicBezTo>
                  <a:cubicBezTo>
                    <a:pt x="1776" y="1165"/>
                    <a:pt x="1373" y="0"/>
                    <a:pt x="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15"/>
            <p:cNvSpPr/>
            <p:nvPr/>
          </p:nvSpPr>
          <p:spPr>
            <a:xfrm>
              <a:off x="4828807" y="4113296"/>
              <a:ext cx="167625" cy="150227"/>
            </a:xfrm>
            <a:custGeom>
              <a:avLst/>
              <a:gdLst/>
              <a:ahLst/>
              <a:cxnLst/>
              <a:rect l="l" t="t" r="r" b="b"/>
              <a:pathLst>
                <a:path w="1927" h="1727" extrusionOk="0">
                  <a:moveTo>
                    <a:pt x="119" y="1"/>
                  </a:moveTo>
                  <a:cubicBezTo>
                    <a:pt x="57" y="1"/>
                    <a:pt x="1" y="74"/>
                    <a:pt x="56" y="147"/>
                  </a:cubicBezTo>
                  <a:cubicBezTo>
                    <a:pt x="347" y="463"/>
                    <a:pt x="566" y="828"/>
                    <a:pt x="712" y="1241"/>
                  </a:cubicBezTo>
                  <a:cubicBezTo>
                    <a:pt x="663" y="1386"/>
                    <a:pt x="639" y="1532"/>
                    <a:pt x="663" y="1654"/>
                  </a:cubicBezTo>
                  <a:cubicBezTo>
                    <a:pt x="663" y="1702"/>
                    <a:pt x="712" y="1726"/>
                    <a:pt x="736" y="1726"/>
                  </a:cubicBezTo>
                  <a:cubicBezTo>
                    <a:pt x="785" y="1726"/>
                    <a:pt x="809" y="1702"/>
                    <a:pt x="833" y="1678"/>
                  </a:cubicBezTo>
                  <a:cubicBezTo>
                    <a:pt x="882" y="1532"/>
                    <a:pt x="882" y="1411"/>
                    <a:pt x="858" y="1265"/>
                  </a:cubicBezTo>
                  <a:cubicBezTo>
                    <a:pt x="882" y="1241"/>
                    <a:pt x="906" y="1216"/>
                    <a:pt x="906" y="1192"/>
                  </a:cubicBezTo>
                  <a:cubicBezTo>
                    <a:pt x="1149" y="876"/>
                    <a:pt x="1489" y="706"/>
                    <a:pt x="1854" y="658"/>
                  </a:cubicBezTo>
                  <a:cubicBezTo>
                    <a:pt x="1902" y="633"/>
                    <a:pt x="1926" y="609"/>
                    <a:pt x="1926" y="560"/>
                  </a:cubicBezTo>
                  <a:cubicBezTo>
                    <a:pt x="1902" y="512"/>
                    <a:pt x="1854" y="488"/>
                    <a:pt x="1829" y="488"/>
                  </a:cubicBezTo>
                  <a:cubicBezTo>
                    <a:pt x="1441" y="536"/>
                    <a:pt x="1076" y="730"/>
                    <a:pt x="809" y="1046"/>
                  </a:cubicBezTo>
                  <a:cubicBezTo>
                    <a:pt x="663" y="658"/>
                    <a:pt x="445" y="318"/>
                    <a:pt x="177" y="26"/>
                  </a:cubicBezTo>
                  <a:cubicBezTo>
                    <a:pt x="160" y="8"/>
                    <a:pt x="139" y="1"/>
                    <a:pt x="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15"/>
            <p:cNvSpPr/>
            <p:nvPr/>
          </p:nvSpPr>
          <p:spPr>
            <a:xfrm>
              <a:off x="4318023" y="4482647"/>
              <a:ext cx="515662" cy="562722"/>
            </a:xfrm>
            <a:custGeom>
              <a:avLst/>
              <a:gdLst/>
              <a:ahLst/>
              <a:cxnLst/>
              <a:rect l="l" t="t" r="r" b="b"/>
              <a:pathLst>
                <a:path w="5928" h="6469" extrusionOk="0">
                  <a:moveTo>
                    <a:pt x="5857" y="0"/>
                  </a:moveTo>
                  <a:cubicBezTo>
                    <a:pt x="5849" y="0"/>
                    <a:pt x="5840" y="2"/>
                    <a:pt x="5831" y="7"/>
                  </a:cubicBezTo>
                  <a:cubicBezTo>
                    <a:pt x="5782" y="7"/>
                    <a:pt x="5758" y="31"/>
                    <a:pt x="5758" y="80"/>
                  </a:cubicBezTo>
                  <a:cubicBezTo>
                    <a:pt x="5758" y="250"/>
                    <a:pt x="5734" y="396"/>
                    <a:pt x="5734" y="566"/>
                  </a:cubicBezTo>
                  <a:cubicBezTo>
                    <a:pt x="5709" y="590"/>
                    <a:pt x="5734" y="638"/>
                    <a:pt x="5782" y="638"/>
                  </a:cubicBezTo>
                  <a:lnTo>
                    <a:pt x="5782" y="614"/>
                  </a:lnTo>
                  <a:cubicBezTo>
                    <a:pt x="5791" y="619"/>
                    <a:pt x="5801" y="621"/>
                    <a:pt x="5810" y="621"/>
                  </a:cubicBezTo>
                  <a:cubicBezTo>
                    <a:pt x="5848" y="621"/>
                    <a:pt x="5879" y="585"/>
                    <a:pt x="5879" y="566"/>
                  </a:cubicBezTo>
                  <a:cubicBezTo>
                    <a:pt x="5904" y="396"/>
                    <a:pt x="5928" y="225"/>
                    <a:pt x="5928" y="80"/>
                  </a:cubicBezTo>
                  <a:cubicBezTo>
                    <a:pt x="5928" y="40"/>
                    <a:pt x="5896" y="0"/>
                    <a:pt x="5857" y="0"/>
                  </a:cubicBezTo>
                  <a:close/>
                  <a:moveTo>
                    <a:pt x="5682" y="972"/>
                  </a:moveTo>
                  <a:cubicBezTo>
                    <a:pt x="5644" y="972"/>
                    <a:pt x="5612" y="1007"/>
                    <a:pt x="5612" y="1027"/>
                  </a:cubicBezTo>
                  <a:cubicBezTo>
                    <a:pt x="5564" y="1197"/>
                    <a:pt x="5515" y="1343"/>
                    <a:pt x="5442" y="1489"/>
                  </a:cubicBezTo>
                  <a:cubicBezTo>
                    <a:pt x="5418" y="1513"/>
                    <a:pt x="5442" y="1562"/>
                    <a:pt x="5491" y="1586"/>
                  </a:cubicBezTo>
                  <a:lnTo>
                    <a:pt x="5515" y="1586"/>
                  </a:lnTo>
                  <a:lnTo>
                    <a:pt x="5515" y="1562"/>
                  </a:lnTo>
                  <a:cubicBezTo>
                    <a:pt x="5523" y="1570"/>
                    <a:pt x="5531" y="1572"/>
                    <a:pt x="5539" y="1572"/>
                  </a:cubicBezTo>
                  <a:cubicBezTo>
                    <a:pt x="5555" y="1572"/>
                    <a:pt x="5572" y="1562"/>
                    <a:pt x="5588" y="1562"/>
                  </a:cubicBezTo>
                  <a:cubicBezTo>
                    <a:pt x="5661" y="1392"/>
                    <a:pt x="5734" y="1246"/>
                    <a:pt x="5782" y="1076"/>
                  </a:cubicBezTo>
                  <a:cubicBezTo>
                    <a:pt x="5782" y="1027"/>
                    <a:pt x="5758" y="1003"/>
                    <a:pt x="5709" y="979"/>
                  </a:cubicBezTo>
                  <a:cubicBezTo>
                    <a:pt x="5700" y="974"/>
                    <a:pt x="5691" y="972"/>
                    <a:pt x="5682" y="972"/>
                  </a:cubicBezTo>
                  <a:close/>
                  <a:moveTo>
                    <a:pt x="4303" y="1753"/>
                  </a:moveTo>
                  <a:cubicBezTo>
                    <a:pt x="4217" y="1753"/>
                    <a:pt x="4164" y="1879"/>
                    <a:pt x="4276" y="1902"/>
                  </a:cubicBezTo>
                  <a:cubicBezTo>
                    <a:pt x="4398" y="1975"/>
                    <a:pt x="4543" y="2047"/>
                    <a:pt x="4640" y="2169"/>
                  </a:cubicBezTo>
                  <a:cubicBezTo>
                    <a:pt x="4640" y="2193"/>
                    <a:pt x="4665" y="2193"/>
                    <a:pt x="4689" y="2193"/>
                  </a:cubicBezTo>
                  <a:cubicBezTo>
                    <a:pt x="4713" y="2193"/>
                    <a:pt x="4738" y="2193"/>
                    <a:pt x="4762" y="2169"/>
                  </a:cubicBezTo>
                  <a:cubicBezTo>
                    <a:pt x="4786" y="2145"/>
                    <a:pt x="4786" y="2096"/>
                    <a:pt x="4762" y="2072"/>
                  </a:cubicBezTo>
                  <a:cubicBezTo>
                    <a:pt x="4640" y="1926"/>
                    <a:pt x="4495" y="1829"/>
                    <a:pt x="4325" y="1756"/>
                  </a:cubicBezTo>
                  <a:cubicBezTo>
                    <a:pt x="4317" y="1754"/>
                    <a:pt x="4310" y="1753"/>
                    <a:pt x="4303" y="1753"/>
                  </a:cubicBezTo>
                  <a:close/>
                  <a:moveTo>
                    <a:pt x="3790" y="1732"/>
                  </a:moveTo>
                  <a:cubicBezTo>
                    <a:pt x="3596" y="1780"/>
                    <a:pt x="3474" y="1926"/>
                    <a:pt x="3474" y="2120"/>
                  </a:cubicBezTo>
                  <a:cubicBezTo>
                    <a:pt x="3450" y="2145"/>
                    <a:pt x="3450" y="2169"/>
                    <a:pt x="3474" y="2193"/>
                  </a:cubicBezTo>
                  <a:cubicBezTo>
                    <a:pt x="3474" y="2242"/>
                    <a:pt x="3499" y="2266"/>
                    <a:pt x="3547" y="2266"/>
                  </a:cubicBezTo>
                  <a:lnTo>
                    <a:pt x="3572" y="2266"/>
                  </a:lnTo>
                  <a:cubicBezTo>
                    <a:pt x="3620" y="2242"/>
                    <a:pt x="3644" y="2193"/>
                    <a:pt x="3620" y="2169"/>
                  </a:cubicBezTo>
                  <a:lnTo>
                    <a:pt x="3620" y="2120"/>
                  </a:lnTo>
                  <a:cubicBezTo>
                    <a:pt x="3644" y="1999"/>
                    <a:pt x="3717" y="1926"/>
                    <a:pt x="3839" y="1902"/>
                  </a:cubicBezTo>
                  <a:cubicBezTo>
                    <a:pt x="3887" y="1877"/>
                    <a:pt x="3912" y="1829"/>
                    <a:pt x="3887" y="1780"/>
                  </a:cubicBezTo>
                  <a:cubicBezTo>
                    <a:pt x="3887" y="1756"/>
                    <a:pt x="3839" y="1732"/>
                    <a:pt x="3790" y="1732"/>
                  </a:cubicBezTo>
                  <a:close/>
                  <a:moveTo>
                    <a:pt x="5248" y="1835"/>
                  </a:moveTo>
                  <a:cubicBezTo>
                    <a:pt x="5230" y="1835"/>
                    <a:pt x="5211" y="1841"/>
                    <a:pt x="5199" y="1853"/>
                  </a:cubicBezTo>
                  <a:cubicBezTo>
                    <a:pt x="5078" y="1975"/>
                    <a:pt x="4981" y="2072"/>
                    <a:pt x="4835" y="2169"/>
                  </a:cubicBezTo>
                  <a:cubicBezTo>
                    <a:pt x="4786" y="2169"/>
                    <a:pt x="4786" y="2217"/>
                    <a:pt x="4811" y="2266"/>
                  </a:cubicBezTo>
                  <a:cubicBezTo>
                    <a:pt x="4811" y="2290"/>
                    <a:pt x="4859" y="2315"/>
                    <a:pt x="4883" y="2315"/>
                  </a:cubicBezTo>
                  <a:lnTo>
                    <a:pt x="4883" y="2290"/>
                  </a:lnTo>
                  <a:cubicBezTo>
                    <a:pt x="4883" y="2290"/>
                    <a:pt x="4908" y="2290"/>
                    <a:pt x="4908" y="2315"/>
                  </a:cubicBezTo>
                  <a:cubicBezTo>
                    <a:pt x="5053" y="2217"/>
                    <a:pt x="5199" y="2096"/>
                    <a:pt x="5296" y="1975"/>
                  </a:cubicBezTo>
                  <a:cubicBezTo>
                    <a:pt x="5345" y="1926"/>
                    <a:pt x="5345" y="1877"/>
                    <a:pt x="5296" y="1853"/>
                  </a:cubicBezTo>
                  <a:cubicBezTo>
                    <a:pt x="5284" y="1841"/>
                    <a:pt x="5266" y="1835"/>
                    <a:pt x="5248" y="1835"/>
                  </a:cubicBezTo>
                  <a:close/>
                  <a:moveTo>
                    <a:pt x="4416" y="2312"/>
                  </a:moveTo>
                  <a:cubicBezTo>
                    <a:pt x="4410" y="2312"/>
                    <a:pt x="4404" y="2313"/>
                    <a:pt x="4398" y="2315"/>
                  </a:cubicBezTo>
                  <a:cubicBezTo>
                    <a:pt x="4276" y="2339"/>
                    <a:pt x="4179" y="2363"/>
                    <a:pt x="4057" y="2363"/>
                  </a:cubicBezTo>
                  <a:lnTo>
                    <a:pt x="3936" y="2363"/>
                  </a:lnTo>
                  <a:cubicBezTo>
                    <a:pt x="3930" y="2362"/>
                    <a:pt x="3925" y="2361"/>
                    <a:pt x="3920" y="2361"/>
                  </a:cubicBezTo>
                  <a:cubicBezTo>
                    <a:pt x="3836" y="2361"/>
                    <a:pt x="3820" y="2533"/>
                    <a:pt x="3912" y="2533"/>
                  </a:cubicBezTo>
                  <a:lnTo>
                    <a:pt x="4057" y="2533"/>
                  </a:lnTo>
                  <a:lnTo>
                    <a:pt x="4057" y="2509"/>
                  </a:lnTo>
                  <a:cubicBezTo>
                    <a:pt x="4179" y="2509"/>
                    <a:pt x="4300" y="2509"/>
                    <a:pt x="4422" y="2485"/>
                  </a:cubicBezTo>
                  <a:cubicBezTo>
                    <a:pt x="4535" y="2462"/>
                    <a:pt x="4500" y="2312"/>
                    <a:pt x="4416" y="2312"/>
                  </a:cubicBezTo>
                  <a:close/>
                  <a:moveTo>
                    <a:pt x="4946" y="2451"/>
                  </a:moveTo>
                  <a:cubicBezTo>
                    <a:pt x="4934" y="2451"/>
                    <a:pt x="4921" y="2454"/>
                    <a:pt x="4908" y="2460"/>
                  </a:cubicBezTo>
                  <a:cubicBezTo>
                    <a:pt x="4859" y="2485"/>
                    <a:pt x="4859" y="2533"/>
                    <a:pt x="4859" y="2582"/>
                  </a:cubicBezTo>
                  <a:cubicBezTo>
                    <a:pt x="4932" y="2728"/>
                    <a:pt x="4956" y="2873"/>
                    <a:pt x="4981" y="3019"/>
                  </a:cubicBezTo>
                  <a:cubicBezTo>
                    <a:pt x="4981" y="3068"/>
                    <a:pt x="5029" y="3092"/>
                    <a:pt x="5078" y="3092"/>
                  </a:cubicBezTo>
                  <a:cubicBezTo>
                    <a:pt x="5126" y="3092"/>
                    <a:pt x="5151" y="3043"/>
                    <a:pt x="5151" y="3019"/>
                  </a:cubicBezTo>
                  <a:cubicBezTo>
                    <a:pt x="5126" y="2825"/>
                    <a:pt x="5078" y="2679"/>
                    <a:pt x="5029" y="2509"/>
                  </a:cubicBezTo>
                  <a:cubicBezTo>
                    <a:pt x="5011" y="2473"/>
                    <a:pt x="4981" y="2451"/>
                    <a:pt x="4946" y="2451"/>
                  </a:cubicBezTo>
                  <a:close/>
                  <a:moveTo>
                    <a:pt x="5078" y="3432"/>
                  </a:moveTo>
                  <a:cubicBezTo>
                    <a:pt x="5029" y="3432"/>
                    <a:pt x="5005" y="3456"/>
                    <a:pt x="4981" y="3505"/>
                  </a:cubicBezTo>
                  <a:cubicBezTo>
                    <a:pt x="4956" y="3651"/>
                    <a:pt x="4932" y="3821"/>
                    <a:pt x="4883" y="3966"/>
                  </a:cubicBezTo>
                  <a:cubicBezTo>
                    <a:pt x="4859" y="3991"/>
                    <a:pt x="4883" y="4039"/>
                    <a:pt x="4908" y="4064"/>
                  </a:cubicBezTo>
                  <a:lnTo>
                    <a:pt x="4956" y="4064"/>
                  </a:lnTo>
                  <a:cubicBezTo>
                    <a:pt x="4981" y="4064"/>
                    <a:pt x="5005" y="4039"/>
                    <a:pt x="5029" y="4015"/>
                  </a:cubicBezTo>
                  <a:cubicBezTo>
                    <a:pt x="5078" y="3869"/>
                    <a:pt x="5126" y="3699"/>
                    <a:pt x="5151" y="3529"/>
                  </a:cubicBezTo>
                  <a:cubicBezTo>
                    <a:pt x="5151" y="3481"/>
                    <a:pt x="5126" y="3432"/>
                    <a:pt x="5078" y="3432"/>
                  </a:cubicBezTo>
                  <a:close/>
                  <a:moveTo>
                    <a:pt x="4703" y="4339"/>
                  </a:moveTo>
                  <a:cubicBezTo>
                    <a:pt x="4677" y="4339"/>
                    <a:pt x="4655" y="4351"/>
                    <a:pt x="4640" y="4379"/>
                  </a:cubicBezTo>
                  <a:cubicBezTo>
                    <a:pt x="4543" y="4501"/>
                    <a:pt x="4422" y="4622"/>
                    <a:pt x="4325" y="4720"/>
                  </a:cubicBezTo>
                  <a:cubicBezTo>
                    <a:pt x="4276" y="4744"/>
                    <a:pt x="4276" y="4792"/>
                    <a:pt x="4325" y="4841"/>
                  </a:cubicBezTo>
                  <a:cubicBezTo>
                    <a:pt x="4325" y="4841"/>
                    <a:pt x="4349" y="4865"/>
                    <a:pt x="4373" y="4865"/>
                  </a:cubicBezTo>
                  <a:lnTo>
                    <a:pt x="4373" y="4841"/>
                  </a:lnTo>
                  <a:lnTo>
                    <a:pt x="4422" y="4841"/>
                  </a:lnTo>
                  <a:cubicBezTo>
                    <a:pt x="4543" y="4720"/>
                    <a:pt x="4665" y="4598"/>
                    <a:pt x="4762" y="4477"/>
                  </a:cubicBezTo>
                  <a:cubicBezTo>
                    <a:pt x="4786" y="4428"/>
                    <a:pt x="4786" y="4379"/>
                    <a:pt x="4762" y="4355"/>
                  </a:cubicBezTo>
                  <a:cubicBezTo>
                    <a:pt x="4742" y="4345"/>
                    <a:pt x="4722" y="4339"/>
                    <a:pt x="4703" y="4339"/>
                  </a:cubicBezTo>
                  <a:close/>
                  <a:moveTo>
                    <a:pt x="3975" y="4971"/>
                  </a:moveTo>
                  <a:cubicBezTo>
                    <a:pt x="3960" y="4971"/>
                    <a:pt x="3946" y="4977"/>
                    <a:pt x="3936" y="4987"/>
                  </a:cubicBezTo>
                  <a:cubicBezTo>
                    <a:pt x="3790" y="5060"/>
                    <a:pt x="3644" y="5108"/>
                    <a:pt x="3474" y="5133"/>
                  </a:cubicBezTo>
                  <a:cubicBezTo>
                    <a:pt x="3450" y="5157"/>
                    <a:pt x="3402" y="5205"/>
                    <a:pt x="3426" y="5254"/>
                  </a:cubicBezTo>
                  <a:cubicBezTo>
                    <a:pt x="3426" y="5278"/>
                    <a:pt x="3474" y="5303"/>
                    <a:pt x="3499" y="5303"/>
                  </a:cubicBezTo>
                  <a:lnTo>
                    <a:pt x="3523" y="5303"/>
                  </a:lnTo>
                  <a:cubicBezTo>
                    <a:pt x="3693" y="5254"/>
                    <a:pt x="3839" y="5205"/>
                    <a:pt x="4009" y="5133"/>
                  </a:cubicBezTo>
                  <a:cubicBezTo>
                    <a:pt x="4033" y="5108"/>
                    <a:pt x="4057" y="5060"/>
                    <a:pt x="4033" y="5011"/>
                  </a:cubicBezTo>
                  <a:cubicBezTo>
                    <a:pt x="4019" y="4983"/>
                    <a:pt x="3996" y="4971"/>
                    <a:pt x="3975" y="4971"/>
                  </a:cubicBezTo>
                  <a:close/>
                  <a:moveTo>
                    <a:pt x="1531" y="5205"/>
                  </a:moveTo>
                  <a:cubicBezTo>
                    <a:pt x="1434" y="5205"/>
                    <a:pt x="1434" y="5375"/>
                    <a:pt x="1531" y="5375"/>
                  </a:cubicBezTo>
                  <a:lnTo>
                    <a:pt x="2041" y="5375"/>
                  </a:lnTo>
                  <a:cubicBezTo>
                    <a:pt x="2065" y="5375"/>
                    <a:pt x="2114" y="5327"/>
                    <a:pt x="2114" y="5303"/>
                  </a:cubicBezTo>
                  <a:cubicBezTo>
                    <a:pt x="2114" y="5254"/>
                    <a:pt x="2090" y="5205"/>
                    <a:pt x="2041" y="5205"/>
                  </a:cubicBezTo>
                  <a:close/>
                  <a:moveTo>
                    <a:pt x="2527" y="5205"/>
                  </a:moveTo>
                  <a:cubicBezTo>
                    <a:pt x="2478" y="5205"/>
                    <a:pt x="2454" y="5254"/>
                    <a:pt x="2454" y="5278"/>
                  </a:cubicBezTo>
                  <a:cubicBezTo>
                    <a:pt x="2430" y="5327"/>
                    <a:pt x="2478" y="5375"/>
                    <a:pt x="2527" y="5375"/>
                  </a:cubicBezTo>
                  <a:lnTo>
                    <a:pt x="3013" y="5375"/>
                  </a:lnTo>
                  <a:cubicBezTo>
                    <a:pt x="3061" y="5375"/>
                    <a:pt x="3110" y="5327"/>
                    <a:pt x="3110" y="5278"/>
                  </a:cubicBezTo>
                  <a:cubicBezTo>
                    <a:pt x="3086" y="5230"/>
                    <a:pt x="3061" y="5205"/>
                    <a:pt x="3013" y="5205"/>
                  </a:cubicBezTo>
                  <a:close/>
                  <a:moveTo>
                    <a:pt x="1044" y="5270"/>
                  </a:moveTo>
                  <a:cubicBezTo>
                    <a:pt x="1037" y="5270"/>
                    <a:pt x="1029" y="5273"/>
                    <a:pt x="1021" y="5278"/>
                  </a:cubicBezTo>
                  <a:cubicBezTo>
                    <a:pt x="851" y="5327"/>
                    <a:pt x="681" y="5400"/>
                    <a:pt x="559" y="5497"/>
                  </a:cubicBezTo>
                  <a:cubicBezTo>
                    <a:pt x="511" y="5545"/>
                    <a:pt x="511" y="5594"/>
                    <a:pt x="559" y="5618"/>
                  </a:cubicBezTo>
                  <a:cubicBezTo>
                    <a:pt x="559" y="5643"/>
                    <a:pt x="584" y="5643"/>
                    <a:pt x="608" y="5667"/>
                  </a:cubicBezTo>
                  <a:cubicBezTo>
                    <a:pt x="632" y="5643"/>
                    <a:pt x="632" y="5643"/>
                    <a:pt x="657" y="5643"/>
                  </a:cubicBezTo>
                  <a:cubicBezTo>
                    <a:pt x="778" y="5545"/>
                    <a:pt x="899" y="5473"/>
                    <a:pt x="1069" y="5424"/>
                  </a:cubicBezTo>
                  <a:cubicBezTo>
                    <a:pt x="1134" y="5424"/>
                    <a:pt x="1103" y="5270"/>
                    <a:pt x="1044" y="5270"/>
                  </a:cubicBezTo>
                  <a:close/>
                  <a:moveTo>
                    <a:pt x="295" y="5864"/>
                  </a:moveTo>
                  <a:cubicBezTo>
                    <a:pt x="265" y="5864"/>
                    <a:pt x="235" y="5877"/>
                    <a:pt x="219" y="5910"/>
                  </a:cubicBezTo>
                  <a:cubicBezTo>
                    <a:pt x="122" y="6056"/>
                    <a:pt x="74" y="6201"/>
                    <a:pt x="25" y="6371"/>
                  </a:cubicBezTo>
                  <a:cubicBezTo>
                    <a:pt x="1" y="6420"/>
                    <a:pt x="25" y="6469"/>
                    <a:pt x="74" y="6469"/>
                  </a:cubicBezTo>
                  <a:lnTo>
                    <a:pt x="98" y="6469"/>
                  </a:lnTo>
                  <a:cubicBezTo>
                    <a:pt x="122" y="6469"/>
                    <a:pt x="146" y="6444"/>
                    <a:pt x="171" y="6420"/>
                  </a:cubicBezTo>
                  <a:cubicBezTo>
                    <a:pt x="219" y="6274"/>
                    <a:pt x="292" y="6129"/>
                    <a:pt x="365" y="5983"/>
                  </a:cubicBezTo>
                  <a:cubicBezTo>
                    <a:pt x="414" y="5918"/>
                    <a:pt x="354" y="5864"/>
                    <a:pt x="295" y="58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592675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66DC53-B5B1-4C5B-A471-394D7CE5E7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615731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Section header 3"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p16"/>
          <p:cNvSpPr txBox="1">
            <a:spLocks noGrp="1"/>
          </p:cNvSpPr>
          <p:nvPr>
            <p:ph type="ctrTitle"/>
          </p:nvPr>
        </p:nvSpPr>
        <p:spPr>
          <a:xfrm>
            <a:off x="5633817" y="1270933"/>
            <a:ext cx="3498800" cy="89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659" name="Google Shape;659;p16"/>
          <p:cNvSpPr txBox="1">
            <a:spLocks noGrp="1"/>
          </p:cNvSpPr>
          <p:nvPr>
            <p:ph type="subTitle" idx="1"/>
          </p:nvPr>
        </p:nvSpPr>
        <p:spPr>
          <a:xfrm>
            <a:off x="5633833" y="2183800"/>
            <a:ext cx="3498800" cy="7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867">
                <a:solidFill>
                  <a:schemeClr val="dk1"/>
                </a:solidFill>
                <a:latin typeface="Comfortaa Regular"/>
                <a:ea typeface="Comfortaa Regular"/>
                <a:cs typeface="Comfortaa Regular"/>
                <a:sym typeface="Comfortaa Regula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333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333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333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333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333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333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333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333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  <p:sp>
        <p:nvSpPr>
          <p:cNvPr id="660" name="Google Shape;660;p16"/>
          <p:cNvSpPr txBox="1">
            <a:spLocks noGrp="1"/>
          </p:cNvSpPr>
          <p:nvPr>
            <p:ph type="title" idx="2" hasCustomPrompt="1"/>
          </p:nvPr>
        </p:nvSpPr>
        <p:spPr>
          <a:xfrm>
            <a:off x="3059384" y="1048067"/>
            <a:ext cx="2872000" cy="20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None/>
              <a:defRPr sz="13333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64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64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64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64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64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64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64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64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grpSp>
        <p:nvGrpSpPr>
          <p:cNvPr id="661" name="Google Shape;661;p16"/>
          <p:cNvGrpSpPr/>
          <p:nvPr/>
        </p:nvGrpSpPr>
        <p:grpSpPr>
          <a:xfrm>
            <a:off x="-249464" y="3053047"/>
            <a:ext cx="2716935" cy="2147739"/>
            <a:chOff x="855987" y="2204128"/>
            <a:chExt cx="1217483" cy="962421"/>
          </a:xfrm>
        </p:grpSpPr>
        <p:grpSp>
          <p:nvGrpSpPr>
            <p:cNvPr id="662" name="Google Shape;662;p16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663" name="Google Shape;663;p16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" name="Google Shape;664;p16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5" name="Google Shape;665;p16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6" name="Google Shape;666;p16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7" name="Google Shape;667;p16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8" name="Google Shape;668;p16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69" name="Google Shape;669;p16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0" name="Google Shape;670;p16"/>
          <p:cNvGrpSpPr/>
          <p:nvPr/>
        </p:nvGrpSpPr>
        <p:grpSpPr>
          <a:xfrm>
            <a:off x="7360838" y="208364"/>
            <a:ext cx="2202244" cy="959963"/>
            <a:chOff x="3965010" y="571479"/>
            <a:chExt cx="1651683" cy="719972"/>
          </a:xfrm>
        </p:grpSpPr>
        <p:grpSp>
          <p:nvGrpSpPr>
            <p:cNvPr id="671" name="Google Shape;671;p16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672" name="Google Shape;672;p16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673" name="Google Shape;673;p16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4" name="Google Shape;674;p16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5" name="Google Shape;675;p16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6" name="Google Shape;676;p16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677" name="Google Shape;677;p16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78" name="Google Shape;678;p16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9" name="Google Shape;679;p16"/>
          <p:cNvGrpSpPr/>
          <p:nvPr/>
        </p:nvGrpSpPr>
        <p:grpSpPr>
          <a:xfrm rot="8903269">
            <a:off x="-83157" y="163265"/>
            <a:ext cx="1467960" cy="1050163"/>
            <a:chOff x="1202177" y="4613417"/>
            <a:chExt cx="528376" cy="377938"/>
          </a:xfrm>
        </p:grpSpPr>
        <p:sp>
          <p:nvSpPr>
            <p:cNvPr id="680" name="Google Shape;680;p16"/>
            <p:cNvSpPr/>
            <p:nvPr/>
          </p:nvSpPr>
          <p:spPr>
            <a:xfrm>
              <a:off x="1564214" y="4671691"/>
              <a:ext cx="166339" cy="48340"/>
            </a:xfrm>
            <a:custGeom>
              <a:avLst/>
              <a:gdLst/>
              <a:ahLst/>
              <a:cxnLst/>
              <a:rect l="l" t="t" r="r" b="b"/>
              <a:pathLst>
                <a:path w="1507" h="438" extrusionOk="0">
                  <a:moveTo>
                    <a:pt x="1409" y="1"/>
                  </a:moveTo>
                  <a:lnTo>
                    <a:pt x="73" y="316"/>
                  </a:lnTo>
                  <a:cubicBezTo>
                    <a:pt x="25" y="316"/>
                    <a:pt x="0" y="341"/>
                    <a:pt x="25" y="389"/>
                  </a:cubicBezTo>
                  <a:cubicBezTo>
                    <a:pt x="25" y="414"/>
                    <a:pt x="49" y="438"/>
                    <a:pt x="73" y="438"/>
                  </a:cubicBezTo>
                  <a:lnTo>
                    <a:pt x="98" y="438"/>
                  </a:lnTo>
                  <a:lnTo>
                    <a:pt x="1434" y="122"/>
                  </a:lnTo>
                  <a:cubicBezTo>
                    <a:pt x="1506" y="122"/>
                    <a:pt x="1482" y="1"/>
                    <a:pt x="14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16"/>
            <p:cNvSpPr/>
            <p:nvPr/>
          </p:nvSpPr>
          <p:spPr>
            <a:xfrm>
              <a:off x="1602846" y="4613417"/>
              <a:ext cx="60708" cy="176363"/>
            </a:xfrm>
            <a:custGeom>
              <a:avLst/>
              <a:gdLst/>
              <a:ahLst/>
              <a:cxnLst/>
              <a:rect l="l" t="t" r="r" b="b"/>
              <a:pathLst>
                <a:path w="550" h="1598" extrusionOk="0">
                  <a:moveTo>
                    <a:pt x="77" y="0"/>
                  </a:moveTo>
                  <a:cubicBezTo>
                    <a:pt x="39" y="0"/>
                    <a:pt x="0" y="32"/>
                    <a:pt x="15" y="91"/>
                  </a:cubicBezTo>
                  <a:lnTo>
                    <a:pt x="403" y="1573"/>
                  </a:lnTo>
                  <a:cubicBezTo>
                    <a:pt x="428" y="1597"/>
                    <a:pt x="452" y="1597"/>
                    <a:pt x="476" y="1597"/>
                  </a:cubicBezTo>
                  <a:lnTo>
                    <a:pt x="501" y="1597"/>
                  </a:lnTo>
                  <a:cubicBezTo>
                    <a:pt x="525" y="1597"/>
                    <a:pt x="549" y="1549"/>
                    <a:pt x="525" y="1525"/>
                  </a:cubicBezTo>
                  <a:lnTo>
                    <a:pt x="136" y="43"/>
                  </a:lnTo>
                  <a:cubicBezTo>
                    <a:pt x="127" y="14"/>
                    <a:pt x="102" y="0"/>
                    <a:pt x="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16"/>
            <p:cNvSpPr/>
            <p:nvPr/>
          </p:nvSpPr>
          <p:spPr>
            <a:xfrm>
              <a:off x="1582978" y="4629421"/>
              <a:ext cx="104638" cy="138950"/>
            </a:xfrm>
            <a:custGeom>
              <a:avLst/>
              <a:gdLst/>
              <a:ahLst/>
              <a:cxnLst/>
              <a:rect l="l" t="t" r="r" b="b"/>
              <a:pathLst>
                <a:path w="948" h="1259" extrusionOk="0">
                  <a:moveTo>
                    <a:pt x="875" y="1"/>
                  </a:moveTo>
                  <a:cubicBezTo>
                    <a:pt x="857" y="1"/>
                    <a:pt x="838" y="7"/>
                    <a:pt x="826" y="19"/>
                  </a:cubicBezTo>
                  <a:lnTo>
                    <a:pt x="25" y="1161"/>
                  </a:lnTo>
                  <a:cubicBezTo>
                    <a:pt x="0" y="1185"/>
                    <a:pt x="0" y="1234"/>
                    <a:pt x="49" y="1258"/>
                  </a:cubicBezTo>
                  <a:lnTo>
                    <a:pt x="122" y="1258"/>
                  </a:lnTo>
                  <a:lnTo>
                    <a:pt x="924" y="92"/>
                  </a:lnTo>
                  <a:cubicBezTo>
                    <a:pt x="948" y="68"/>
                    <a:pt x="948" y="19"/>
                    <a:pt x="924" y="19"/>
                  </a:cubicBezTo>
                  <a:cubicBezTo>
                    <a:pt x="911" y="7"/>
                    <a:pt x="893" y="1"/>
                    <a:pt x="8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16"/>
            <p:cNvSpPr/>
            <p:nvPr/>
          </p:nvSpPr>
          <p:spPr>
            <a:xfrm>
              <a:off x="1548982" y="4644430"/>
              <a:ext cx="160158" cy="102419"/>
            </a:xfrm>
            <a:custGeom>
              <a:avLst/>
              <a:gdLst/>
              <a:ahLst/>
              <a:cxnLst/>
              <a:rect l="l" t="t" r="r" b="b"/>
              <a:pathLst>
                <a:path w="1451" h="928" extrusionOk="0">
                  <a:moveTo>
                    <a:pt x="115" y="1"/>
                  </a:moveTo>
                  <a:cubicBezTo>
                    <a:pt x="51" y="1"/>
                    <a:pt x="0" y="83"/>
                    <a:pt x="65" y="126"/>
                  </a:cubicBezTo>
                  <a:lnTo>
                    <a:pt x="1329" y="928"/>
                  </a:lnTo>
                  <a:lnTo>
                    <a:pt x="1377" y="928"/>
                  </a:lnTo>
                  <a:cubicBezTo>
                    <a:pt x="1426" y="928"/>
                    <a:pt x="1450" y="831"/>
                    <a:pt x="1402" y="806"/>
                  </a:cubicBezTo>
                  <a:lnTo>
                    <a:pt x="138" y="5"/>
                  </a:lnTo>
                  <a:cubicBezTo>
                    <a:pt x="130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16"/>
            <p:cNvSpPr/>
            <p:nvPr/>
          </p:nvSpPr>
          <p:spPr>
            <a:xfrm>
              <a:off x="1202177" y="4673346"/>
              <a:ext cx="177156" cy="151310"/>
            </a:xfrm>
            <a:custGeom>
              <a:avLst/>
              <a:gdLst/>
              <a:ahLst/>
              <a:cxnLst/>
              <a:rect l="l" t="t" r="r" b="b"/>
              <a:pathLst>
                <a:path w="1605" h="1371" extrusionOk="0">
                  <a:moveTo>
                    <a:pt x="924" y="131"/>
                  </a:moveTo>
                  <a:cubicBezTo>
                    <a:pt x="1216" y="131"/>
                    <a:pt x="1458" y="374"/>
                    <a:pt x="1483" y="690"/>
                  </a:cubicBezTo>
                  <a:cubicBezTo>
                    <a:pt x="1483" y="1019"/>
                    <a:pt x="1204" y="1248"/>
                    <a:pt x="911" y="1248"/>
                  </a:cubicBezTo>
                  <a:cubicBezTo>
                    <a:pt x="771" y="1248"/>
                    <a:pt x="629" y="1196"/>
                    <a:pt x="511" y="1079"/>
                  </a:cubicBezTo>
                  <a:cubicBezTo>
                    <a:pt x="171" y="739"/>
                    <a:pt x="414" y="131"/>
                    <a:pt x="924" y="131"/>
                  </a:cubicBezTo>
                  <a:close/>
                  <a:moveTo>
                    <a:pt x="907" y="1"/>
                  </a:moveTo>
                  <a:cubicBezTo>
                    <a:pt x="740" y="1"/>
                    <a:pt x="571" y="63"/>
                    <a:pt x="438" y="204"/>
                  </a:cubicBezTo>
                  <a:cubicBezTo>
                    <a:pt x="1" y="641"/>
                    <a:pt x="317" y="1370"/>
                    <a:pt x="924" y="1370"/>
                  </a:cubicBezTo>
                  <a:cubicBezTo>
                    <a:pt x="1288" y="1370"/>
                    <a:pt x="1604" y="1079"/>
                    <a:pt x="1604" y="690"/>
                  </a:cubicBezTo>
                  <a:cubicBezTo>
                    <a:pt x="1604" y="278"/>
                    <a:pt x="1258" y="1"/>
                    <a:pt x="9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16"/>
            <p:cNvSpPr/>
            <p:nvPr/>
          </p:nvSpPr>
          <p:spPr>
            <a:xfrm>
              <a:off x="1419143" y="4894566"/>
              <a:ext cx="115344" cy="96790"/>
            </a:xfrm>
            <a:custGeom>
              <a:avLst/>
              <a:gdLst/>
              <a:ahLst/>
              <a:cxnLst/>
              <a:rect l="l" t="t" r="r" b="b"/>
              <a:pathLst>
                <a:path w="1045" h="877" extrusionOk="0">
                  <a:moveTo>
                    <a:pt x="583" y="124"/>
                  </a:moveTo>
                  <a:cubicBezTo>
                    <a:pt x="753" y="124"/>
                    <a:pt x="899" y="269"/>
                    <a:pt x="899" y="439"/>
                  </a:cubicBezTo>
                  <a:cubicBezTo>
                    <a:pt x="899" y="622"/>
                    <a:pt x="741" y="747"/>
                    <a:pt x="587" y="747"/>
                  </a:cubicBezTo>
                  <a:cubicBezTo>
                    <a:pt x="515" y="747"/>
                    <a:pt x="443" y="720"/>
                    <a:pt x="389" y="658"/>
                  </a:cubicBezTo>
                  <a:cubicBezTo>
                    <a:pt x="195" y="464"/>
                    <a:pt x="316" y="124"/>
                    <a:pt x="583" y="124"/>
                  </a:cubicBezTo>
                  <a:close/>
                  <a:moveTo>
                    <a:pt x="584" y="0"/>
                  </a:moveTo>
                  <a:cubicBezTo>
                    <a:pt x="473" y="0"/>
                    <a:pt x="361" y="38"/>
                    <a:pt x="268" y="124"/>
                  </a:cubicBezTo>
                  <a:cubicBezTo>
                    <a:pt x="0" y="415"/>
                    <a:pt x="195" y="877"/>
                    <a:pt x="583" y="877"/>
                  </a:cubicBezTo>
                  <a:cubicBezTo>
                    <a:pt x="826" y="877"/>
                    <a:pt x="1021" y="682"/>
                    <a:pt x="1045" y="439"/>
                  </a:cubicBezTo>
                  <a:cubicBezTo>
                    <a:pt x="1045" y="175"/>
                    <a:pt x="820" y="0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6" name="Google Shape;686;p16"/>
          <p:cNvGrpSpPr/>
          <p:nvPr/>
        </p:nvGrpSpPr>
        <p:grpSpPr>
          <a:xfrm>
            <a:off x="9632090" y="2894827"/>
            <a:ext cx="3367777" cy="2147740"/>
            <a:chOff x="7239867" y="1514545"/>
            <a:chExt cx="2525833" cy="1610805"/>
          </a:xfrm>
        </p:grpSpPr>
        <p:grpSp>
          <p:nvGrpSpPr>
            <p:cNvPr id="687" name="Google Shape;687;p16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688" name="Google Shape;688;p16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689" name="Google Shape;689;p16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0" name="Google Shape;690;p16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1" name="Google Shape;691;p16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2" name="Google Shape;692;p16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3" name="Google Shape;693;p16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4" name="Google Shape;694;p16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695" name="Google Shape;695;p16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6" name="Google Shape;696;p16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97" name="Google Shape;697;p16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98" name="Google Shape;698;p16"/>
          <p:cNvSpPr/>
          <p:nvPr/>
        </p:nvSpPr>
        <p:spPr>
          <a:xfrm>
            <a:off x="-65700" y="6431401"/>
            <a:ext cx="2138592" cy="492032"/>
          </a:xfrm>
          <a:custGeom>
            <a:avLst/>
            <a:gdLst/>
            <a:ahLst/>
            <a:cxnLst/>
            <a:rect l="l" t="t" r="r" b="b"/>
            <a:pathLst>
              <a:path w="7289" h="1677" extrusionOk="0">
                <a:moveTo>
                  <a:pt x="2819" y="1"/>
                </a:moveTo>
                <a:lnTo>
                  <a:pt x="2114" y="1191"/>
                </a:lnTo>
                <a:lnTo>
                  <a:pt x="1604" y="268"/>
                </a:lnTo>
                <a:lnTo>
                  <a:pt x="1118" y="1361"/>
                </a:lnTo>
                <a:lnTo>
                  <a:pt x="584" y="754"/>
                </a:lnTo>
                <a:lnTo>
                  <a:pt x="1" y="1677"/>
                </a:lnTo>
                <a:lnTo>
                  <a:pt x="7289" y="1677"/>
                </a:lnTo>
                <a:lnTo>
                  <a:pt x="6657" y="559"/>
                </a:lnTo>
                <a:lnTo>
                  <a:pt x="6001" y="1191"/>
                </a:lnTo>
                <a:lnTo>
                  <a:pt x="5394" y="268"/>
                </a:lnTo>
                <a:lnTo>
                  <a:pt x="4738" y="1191"/>
                </a:lnTo>
                <a:lnTo>
                  <a:pt x="4252" y="1"/>
                </a:lnTo>
                <a:lnTo>
                  <a:pt x="3353" y="1118"/>
                </a:lnTo>
                <a:lnTo>
                  <a:pt x="281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9" name="Google Shape;699;p16"/>
          <p:cNvSpPr/>
          <p:nvPr/>
        </p:nvSpPr>
        <p:spPr>
          <a:xfrm>
            <a:off x="2008236" y="6614303"/>
            <a:ext cx="1421248" cy="309132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0" name="Google Shape;700;p16"/>
          <p:cNvSpPr/>
          <p:nvPr/>
        </p:nvSpPr>
        <p:spPr>
          <a:xfrm>
            <a:off x="8005239" y="6458275"/>
            <a:ext cx="2138603" cy="46516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1" name="Google Shape;701;p16"/>
          <p:cNvSpPr/>
          <p:nvPr/>
        </p:nvSpPr>
        <p:spPr>
          <a:xfrm>
            <a:off x="10043135" y="6431401"/>
            <a:ext cx="2262260" cy="492033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2" name="Google Shape;702;p16"/>
          <p:cNvSpPr/>
          <p:nvPr/>
        </p:nvSpPr>
        <p:spPr>
          <a:xfrm>
            <a:off x="4194215" y="6458275"/>
            <a:ext cx="2138603" cy="46516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3" name="Google Shape;703;p16"/>
          <p:cNvSpPr/>
          <p:nvPr/>
        </p:nvSpPr>
        <p:spPr>
          <a:xfrm>
            <a:off x="6226152" y="6515214"/>
            <a:ext cx="1876864" cy="408217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4" name="Google Shape;704;p16"/>
          <p:cNvSpPr/>
          <p:nvPr/>
        </p:nvSpPr>
        <p:spPr>
          <a:xfrm>
            <a:off x="3157673" y="6614303"/>
            <a:ext cx="1421248" cy="309132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5412876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4">
  <p:cSld name="Section header 4">
    <p:spTree>
      <p:nvGrpSpPr>
        <p:cNvPr id="1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p17"/>
          <p:cNvSpPr txBox="1">
            <a:spLocks noGrp="1"/>
          </p:cNvSpPr>
          <p:nvPr>
            <p:ph type="ctrTitle"/>
          </p:nvPr>
        </p:nvSpPr>
        <p:spPr>
          <a:xfrm>
            <a:off x="7223684" y="1001033"/>
            <a:ext cx="3498800" cy="89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707" name="Google Shape;707;p17"/>
          <p:cNvSpPr txBox="1">
            <a:spLocks noGrp="1"/>
          </p:cNvSpPr>
          <p:nvPr>
            <p:ph type="subTitle" idx="1"/>
          </p:nvPr>
        </p:nvSpPr>
        <p:spPr>
          <a:xfrm>
            <a:off x="7223700" y="1913900"/>
            <a:ext cx="3498800" cy="71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867">
                <a:solidFill>
                  <a:schemeClr val="dk1"/>
                </a:solidFill>
                <a:latin typeface="Comfortaa Regular"/>
                <a:ea typeface="Comfortaa Regular"/>
                <a:cs typeface="Comfortaa Regular"/>
                <a:sym typeface="Comfortaa Regula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333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333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333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333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333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333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333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333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  <p:sp>
        <p:nvSpPr>
          <p:cNvPr id="708" name="Google Shape;708;p17"/>
          <p:cNvSpPr txBox="1">
            <a:spLocks noGrp="1"/>
          </p:cNvSpPr>
          <p:nvPr>
            <p:ph type="title" idx="2" hasCustomPrompt="1"/>
          </p:nvPr>
        </p:nvSpPr>
        <p:spPr>
          <a:xfrm>
            <a:off x="4649251" y="778167"/>
            <a:ext cx="2872000" cy="20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None/>
              <a:defRPr sz="13333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64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64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64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64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64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64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64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64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grpSp>
        <p:nvGrpSpPr>
          <p:cNvPr id="709" name="Google Shape;709;p17"/>
          <p:cNvGrpSpPr/>
          <p:nvPr/>
        </p:nvGrpSpPr>
        <p:grpSpPr>
          <a:xfrm>
            <a:off x="267235" y="3273543"/>
            <a:ext cx="2716935" cy="2147739"/>
            <a:chOff x="855987" y="2204128"/>
            <a:chExt cx="1217483" cy="962421"/>
          </a:xfrm>
        </p:grpSpPr>
        <p:grpSp>
          <p:nvGrpSpPr>
            <p:cNvPr id="710" name="Google Shape;710;p17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711" name="Google Shape;711;p17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" name="Google Shape;712;p17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3" name="Google Shape;713;p17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" name="Google Shape;714;p17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5" name="Google Shape;715;p17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" name="Google Shape;716;p17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17" name="Google Shape;717;p17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8" name="Google Shape;718;p17"/>
          <p:cNvGrpSpPr/>
          <p:nvPr/>
        </p:nvGrpSpPr>
        <p:grpSpPr>
          <a:xfrm>
            <a:off x="10539541" y="2135277"/>
            <a:ext cx="3367777" cy="2147740"/>
            <a:chOff x="7239867" y="1514545"/>
            <a:chExt cx="2525833" cy="1610805"/>
          </a:xfrm>
        </p:grpSpPr>
        <p:grpSp>
          <p:nvGrpSpPr>
            <p:cNvPr id="719" name="Google Shape;719;p17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720" name="Google Shape;720;p17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721" name="Google Shape;721;p17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2" name="Google Shape;722;p17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3" name="Google Shape;723;p17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4" name="Google Shape;724;p17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5" name="Google Shape;725;p17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6" name="Google Shape;726;p17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727" name="Google Shape;727;p17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" name="Google Shape;728;p17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29" name="Google Shape;729;p17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0" name="Google Shape;730;p17"/>
          <p:cNvGrpSpPr/>
          <p:nvPr/>
        </p:nvGrpSpPr>
        <p:grpSpPr>
          <a:xfrm rot="-1272558" flipH="1">
            <a:off x="10079191" y="4349451"/>
            <a:ext cx="1887511" cy="3180415"/>
            <a:chOff x="-653265" y="1899986"/>
            <a:chExt cx="171302" cy="288619"/>
          </a:xfrm>
        </p:grpSpPr>
        <p:sp>
          <p:nvSpPr>
            <p:cNvPr id="731" name="Google Shape;731;p17"/>
            <p:cNvSpPr/>
            <p:nvPr/>
          </p:nvSpPr>
          <p:spPr>
            <a:xfrm>
              <a:off x="-527106" y="1913930"/>
              <a:ext cx="45143" cy="47052"/>
            </a:xfrm>
            <a:custGeom>
              <a:avLst/>
              <a:gdLst/>
              <a:ahLst/>
              <a:cxnLst/>
              <a:rect l="l" t="t" r="r" b="b"/>
              <a:pathLst>
                <a:path w="1159" h="1208" extrusionOk="0">
                  <a:moveTo>
                    <a:pt x="626" y="1"/>
                  </a:moveTo>
                  <a:cubicBezTo>
                    <a:pt x="368" y="1"/>
                    <a:pt x="163" y="396"/>
                    <a:pt x="163" y="396"/>
                  </a:cubicBezTo>
                  <a:cubicBezTo>
                    <a:pt x="0" y="997"/>
                    <a:pt x="317" y="1207"/>
                    <a:pt x="551" y="1207"/>
                  </a:cubicBezTo>
                  <a:cubicBezTo>
                    <a:pt x="666" y="1207"/>
                    <a:pt x="762" y="1156"/>
                    <a:pt x="770" y="1076"/>
                  </a:cubicBezTo>
                  <a:cubicBezTo>
                    <a:pt x="794" y="833"/>
                    <a:pt x="479" y="736"/>
                    <a:pt x="479" y="736"/>
                  </a:cubicBezTo>
                  <a:cubicBezTo>
                    <a:pt x="479" y="736"/>
                    <a:pt x="1159" y="396"/>
                    <a:pt x="819" y="80"/>
                  </a:cubicBezTo>
                  <a:cubicBezTo>
                    <a:pt x="753" y="23"/>
                    <a:pt x="688" y="1"/>
                    <a:pt x="6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17"/>
            <p:cNvSpPr/>
            <p:nvPr/>
          </p:nvSpPr>
          <p:spPr>
            <a:xfrm>
              <a:off x="-564303" y="1911944"/>
              <a:ext cx="42728" cy="46273"/>
            </a:xfrm>
            <a:custGeom>
              <a:avLst/>
              <a:gdLst/>
              <a:ahLst/>
              <a:cxnLst/>
              <a:rect l="l" t="t" r="r" b="b"/>
              <a:pathLst>
                <a:path w="1097" h="1188" extrusionOk="0">
                  <a:moveTo>
                    <a:pt x="548" y="1"/>
                  </a:moveTo>
                  <a:cubicBezTo>
                    <a:pt x="491" y="1"/>
                    <a:pt x="429" y="17"/>
                    <a:pt x="365" y="58"/>
                  </a:cubicBezTo>
                  <a:cubicBezTo>
                    <a:pt x="0" y="301"/>
                    <a:pt x="680" y="738"/>
                    <a:pt x="680" y="738"/>
                  </a:cubicBezTo>
                  <a:cubicBezTo>
                    <a:pt x="680" y="738"/>
                    <a:pt x="340" y="811"/>
                    <a:pt x="340" y="1030"/>
                  </a:cubicBezTo>
                  <a:cubicBezTo>
                    <a:pt x="349" y="1120"/>
                    <a:pt x="464" y="1188"/>
                    <a:pt x="597" y="1188"/>
                  </a:cubicBezTo>
                  <a:cubicBezTo>
                    <a:pt x="821" y="1188"/>
                    <a:pt x="1097" y="1000"/>
                    <a:pt x="1021" y="422"/>
                  </a:cubicBezTo>
                  <a:cubicBezTo>
                    <a:pt x="1021" y="422"/>
                    <a:pt x="835" y="1"/>
                    <a:pt x="5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17"/>
            <p:cNvSpPr/>
            <p:nvPr/>
          </p:nvSpPr>
          <p:spPr>
            <a:xfrm>
              <a:off x="-525509" y="1900921"/>
              <a:ext cx="20838" cy="20877"/>
            </a:xfrm>
            <a:custGeom>
              <a:avLst/>
              <a:gdLst/>
              <a:ahLst/>
              <a:cxnLst/>
              <a:rect l="l" t="t" r="r" b="b"/>
              <a:pathLst>
                <a:path w="535" h="536" extrusionOk="0">
                  <a:moveTo>
                    <a:pt x="462" y="1"/>
                  </a:moveTo>
                  <a:cubicBezTo>
                    <a:pt x="292" y="25"/>
                    <a:pt x="0" y="195"/>
                    <a:pt x="49" y="487"/>
                  </a:cubicBezTo>
                  <a:cubicBezTo>
                    <a:pt x="49" y="511"/>
                    <a:pt x="73" y="535"/>
                    <a:pt x="97" y="535"/>
                  </a:cubicBezTo>
                  <a:lnTo>
                    <a:pt x="122" y="535"/>
                  </a:lnTo>
                  <a:cubicBezTo>
                    <a:pt x="146" y="535"/>
                    <a:pt x="146" y="511"/>
                    <a:pt x="146" y="487"/>
                  </a:cubicBezTo>
                  <a:cubicBezTo>
                    <a:pt x="97" y="171"/>
                    <a:pt x="462" y="98"/>
                    <a:pt x="486" y="98"/>
                  </a:cubicBezTo>
                  <a:cubicBezTo>
                    <a:pt x="510" y="74"/>
                    <a:pt x="535" y="49"/>
                    <a:pt x="510" y="25"/>
                  </a:cubicBezTo>
                  <a:cubicBezTo>
                    <a:pt x="510" y="1"/>
                    <a:pt x="486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17"/>
            <p:cNvSpPr/>
            <p:nvPr/>
          </p:nvSpPr>
          <p:spPr>
            <a:xfrm>
              <a:off x="-540660" y="1899986"/>
              <a:ext cx="17060" cy="20838"/>
            </a:xfrm>
            <a:custGeom>
              <a:avLst/>
              <a:gdLst/>
              <a:ahLst/>
              <a:cxnLst/>
              <a:rect l="l" t="t" r="r" b="b"/>
              <a:pathLst>
                <a:path w="438" h="535" extrusionOk="0">
                  <a:moveTo>
                    <a:pt x="49" y="1"/>
                  </a:moveTo>
                  <a:cubicBezTo>
                    <a:pt x="1" y="1"/>
                    <a:pt x="1" y="25"/>
                    <a:pt x="1" y="49"/>
                  </a:cubicBezTo>
                  <a:cubicBezTo>
                    <a:pt x="1" y="98"/>
                    <a:pt x="25" y="98"/>
                    <a:pt x="49" y="98"/>
                  </a:cubicBezTo>
                  <a:cubicBezTo>
                    <a:pt x="98" y="98"/>
                    <a:pt x="146" y="122"/>
                    <a:pt x="195" y="146"/>
                  </a:cubicBezTo>
                  <a:cubicBezTo>
                    <a:pt x="292" y="243"/>
                    <a:pt x="341" y="365"/>
                    <a:pt x="341" y="511"/>
                  </a:cubicBezTo>
                  <a:cubicBezTo>
                    <a:pt x="341" y="535"/>
                    <a:pt x="365" y="535"/>
                    <a:pt x="389" y="535"/>
                  </a:cubicBezTo>
                  <a:cubicBezTo>
                    <a:pt x="414" y="535"/>
                    <a:pt x="438" y="511"/>
                    <a:pt x="438" y="486"/>
                  </a:cubicBezTo>
                  <a:cubicBezTo>
                    <a:pt x="438" y="341"/>
                    <a:pt x="365" y="171"/>
                    <a:pt x="243" y="73"/>
                  </a:cubicBezTo>
                  <a:cubicBezTo>
                    <a:pt x="195" y="25"/>
                    <a:pt x="122" y="1"/>
                    <a:pt x="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17"/>
            <p:cNvSpPr/>
            <p:nvPr/>
          </p:nvSpPr>
          <p:spPr>
            <a:xfrm>
              <a:off x="-653265" y="1974731"/>
              <a:ext cx="137260" cy="213874"/>
            </a:xfrm>
            <a:custGeom>
              <a:avLst/>
              <a:gdLst/>
              <a:ahLst/>
              <a:cxnLst/>
              <a:rect l="l" t="t" r="r" b="b"/>
              <a:pathLst>
                <a:path w="3524" h="5491" extrusionOk="0">
                  <a:moveTo>
                    <a:pt x="3353" y="1"/>
                  </a:moveTo>
                  <a:cubicBezTo>
                    <a:pt x="3329" y="25"/>
                    <a:pt x="3329" y="49"/>
                    <a:pt x="3329" y="73"/>
                  </a:cubicBezTo>
                  <a:cubicBezTo>
                    <a:pt x="3353" y="122"/>
                    <a:pt x="3377" y="171"/>
                    <a:pt x="3377" y="244"/>
                  </a:cubicBezTo>
                  <a:cubicBezTo>
                    <a:pt x="3377" y="268"/>
                    <a:pt x="3402" y="268"/>
                    <a:pt x="3426" y="268"/>
                  </a:cubicBezTo>
                  <a:cubicBezTo>
                    <a:pt x="3450" y="268"/>
                    <a:pt x="3475" y="244"/>
                    <a:pt x="3475" y="219"/>
                  </a:cubicBezTo>
                  <a:cubicBezTo>
                    <a:pt x="3450" y="98"/>
                    <a:pt x="3426" y="25"/>
                    <a:pt x="3426" y="25"/>
                  </a:cubicBezTo>
                  <a:cubicBezTo>
                    <a:pt x="3402" y="1"/>
                    <a:pt x="3377" y="1"/>
                    <a:pt x="3353" y="1"/>
                  </a:cubicBezTo>
                  <a:close/>
                  <a:moveTo>
                    <a:pt x="3465" y="377"/>
                  </a:moveTo>
                  <a:cubicBezTo>
                    <a:pt x="3438" y="377"/>
                    <a:pt x="3414" y="389"/>
                    <a:pt x="3426" y="414"/>
                  </a:cubicBezTo>
                  <a:cubicBezTo>
                    <a:pt x="3426" y="462"/>
                    <a:pt x="3426" y="535"/>
                    <a:pt x="3426" y="584"/>
                  </a:cubicBezTo>
                  <a:lnTo>
                    <a:pt x="3426" y="608"/>
                  </a:lnTo>
                  <a:cubicBezTo>
                    <a:pt x="3426" y="632"/>
                    <a:pt x="3450" y="656"/>
                    <a:pt x="3475" y="656"/>
                  </a:cubicBezTo>
                  <a:cubicBezTo>
                    <a:pt x="3499" y="656"/>
                    <a:pt x="3499" y="632"/>
                    <a:pt x="3523" y="632"/>
                  </a:cubicBezTo>
                  <a:lnTo>
                    <a:pt x="3523" y="584"/>
                  </a:lnTo>
                  <a:cubicBezTo>
                    <a:pt x="3523" y="535"/>
                    <a:pt x="3523" y="486"/>
                    <a:pt x="3523" y="414"/>
                  </a:cubicBezTo>
                  <a:cubicBezTo>
                    <a:pt x="3523" y="389"/>
                    <a:pt x="3493" y="377"/>
                    <a:pt x="3465" y="377"/>
                  </a:cubicBezTo>
                  <a:close/>
                  <a:moveTo>
                    <a:pt x="3450" y="754"/>
                  </a:moveTo>
                  <a:cubicBezTo>
                    <a:pt x="3426" y="754"/>
                    <a:pt x="3402" y="754"/>
                    <a:pt x="3402" y="778"/>
                  </a:cubicBezTo>
                  <a:cubicBezTo>
                    <a:pt x="3402" y="851"/>
                    <a:pt x="3377" y="899"/>
                    <a:pt x="3353" y="948"/>
                  </a:cubicBezTo>
                  <a:cubicBezTo>
                    <a:pt x="3329" y="972"/>
                    <a:pt x="3353" y="997"/>
                    <a:pt x="3377" y="1021"/>
                  </a:cubicBezTo>
                  <a:lnTo>
                    <a:pt x="3402" y="1021"/>
                  </a:lnTo>
                  <a:cubicBezTo>
                    <a:pt x="3426" y="1021"/>
                    <a:pt x="3426" y="997"/>
                    <a:pt x="3426" y="997"/>
                  </a:cubicBezTo>
                  <a:cubicBezTo>
                    <a:pt x="3450" y="924"/>
                    <a:pt x="3475" y="875"/>
                    <a:pt x="3499" y="802"/>
                  </a:cubicBezTo>
                  <a:cubicBezTo>
                    <a:pt x="3499" y="778"/>
                    <a:pt x="3475" y="754"/>
                    <a:pt x="3450" y="754"/>
                  </a:cubicBezTo>
                  <a:close/>
                  <a:moveTo>
                    <a:pt x="2576" y="899"/>
                  </a:moveTo>
                  <a:cubicBezTo>
                    <a:pt x="2503" y="924"/>
                    <a:pt x="2430" y="997"/>
                    <a:pt x="2406" y="1045"/>
                  </a:cubicBezTo>
                  <a:cubicBezTo>
                    <a:pt x="2406" y="1069"/>
                    <a:pt x="2406" y="1118"/>
                    <a:pt x="2430" y="1118"/>
                  </a:cubicBezTo>
                  <a:lnTo>
                    <a:pt x="2454" y="1118"/>
                  </a:lnTo>
                  <a:cubicBezTo>
                    <a:pt x="2479" y="1118"/>
                    <a:pt x="2479" y="1118"/>
                    <a:pt x="2503" y="1094"/>
                  </a:cubicBezTo>
                  <a:cubicBezTo>
                    <a:pt x="2503" y="1045"/>
                    <a:pt x="2551" y="1021"/>
                    <a:pt x="2600" y="997"/>
                  </a:cubicBezTo>
                  <a:cubicBezTo>
                    <a:pt x="2649" y="972"/>
                    <a:pt x="2624" y="899"/>
                    <a:pt x="2576" y="899"/>
                  </a:cubicBezTo>
                  <a:close/>
                  <a:moveTo>
                    <a:pt x="2722" y="948"/>
                  </a:moveTo>
                  <a:cubicBezTo>
                    <a:pt x="2697" y="972"/>
                    <a:pt x="2697" y="997"/>
                    <a:pt x="2722" y="1021"/>
                  </a:cubicBezTo>
                  <a:cubicBezTo>
                    <a:pt x="2770" y="1045"/>
                    <a:pt x="2794" y="1094"/>
                    <a:pt x="2819" y="1142"/>
                  </a:cubicBezTo>
                  <a:cubicBezTo>
                    <a:pt x="2843" y="1167"/>
                    <a:pt x="2843" y="1167"/>
                    <a:pt x="2867" y="1167"/>
                  </a:cubicBezTo>
                  <a:lnTo>
                    <a:pt x="2916" y="1191"/>
                  </a:lnTo>
                  <a:cubicBezTo>
                    <a:pt x="2916" y="1167"/>
                    <a:pt x="2940" y="1142"/>
                    <a:pt x="2916" y="1118"/>
                  </a:cubicBezTo>
                  <a:cubicBezTo>
                    <a:pt x="2892" y="1045"/>
                    <a:pt x="2843" y="997"/>
                    <a:pt x="2794" y="948"/>
                  </a:cubicBezTo>
                  <a:close/>
                  <a:moveTo>
                    <a:pt x="3268" y="1078"/>
                  </a:moveTo>
                  <a:cubicBezTo>
                    <a:pt x="3256" y="1078"/>
                    <a:pt x="3243" y="1082"/>
                    <a:pt x="3232" y="1094"/>
                  </a:cubicBezTo>
                  <a:cubicBezTo>
                    <a:pt x="3207" y="1142"/>
                    <a:pt x="3159" y="1167"/>
                    <a:pt x="3110" y="1215"/>
                  </a:cubicBezTo>
                  <a:cubicBezTo>
                    <a:pt x="3086" y="1215"/>
                    <a:pt x="3086" y="1239"/>
                    <a:pt x="3110" y="1264"/>
                  </a:cubicBezTo>
                  <a:cubicBezTo>
                    <a:pt x="3110" y="1288"/>
                    <a:pt x="3134" y="1288"/>
                    <a:pt x="3159" y="1288"/>
                  </a:cubicBezTo>
                  <a:cubicBezTo>
                    <a:pt x="3207" y="1264"/>
                    <a:pt x="3256" y="1215"/>
                    <a:pt x="3305" y="1167"/>
                  </a:cubicBezTo>
                  <a:cubicBezTo>
                    <a:pt x="3342" y="1129"/>
                    <a:pt x="3308" y="1078"/>
                    <a:pt x="3268" y="1078"/>
                  </a:cubicBezTo>
                  <a:close/>
                  <a:moveTo>
                    <a:pt x="2469" y="1197"/>
                  </a:moveTo>
                  <a:cubicBezTo>
                    <a:pt x="2460" y="1197"/>
                    <a:pt x="2454" y="1203"/>
                    <a:pt x="2454" y="1215"/>
                  </a:cubicBezTo>
                  <a:cubicBezTo>
                    <a:pt x="2430" y="1215"/>
                    <a:pt x="2406" y="1264"/>
                    <a:pt x="2430" y="1264"/>
                  </a:cubicBezTo>
                  <a:cubicBezTo>
                    <a:pt x="2479" y="1337"/>
                    <a:pt x="2527" y="1385"/>
                    <a:pt x="2600" y="1385"/>
                  </a:cubicBezTo>
                  <a:lnTo>
                    <a:pt x="2624" y="1410"/>
                  </a:lnTo>
                  <a:cubicBezTo>
                    <a:pt x="2649" y="1410"/>
                    <a:pt x="2673" y="1385"/>
                    <a:pt x="2673" y="1361"/>
                  </a:cubicBezTo>
                  <a:cubicBezTo>
                    <a:pt x="2673" y="1337"/>
                    <a:pt x="2649" y="1288"/>
                    <a:pt x="2624" y="1288"/>
                  </a:cubicBezTo>
                  <a:cubicBezTo>
                    <a:pt x="2576" y="1288"/>
                    <a:pt x="2527" y="1264"/>
                    <a:pt x="2503" y="1215"/>
                  </a:cubicBezTo>
                  <a:cubicBezTo>
                    <a:pt x="2491" y="1203"/>
                    <a:pt x="2479" y="1197"/>
                    <a:pt x="2469" y="1197"/>
                  </a:cubicBezTo>
                  <a:close/>
                  <a:moveTo>
                    <a:pt x="2958" y="1253"/>
                  </a:moveTo>
                  <a:cubicBezTo>
                    <a:pt x="2954" y="1253"/>
                    <a:pt x="2948" y="1256"/>
                    <a:pt x="2940" y="1264"/>
                  </a:cubicBezTo>
                  <a:cubicBezTo>
                    <a:pt x="2916" y="1264"/>
                    <a:pt x="2892" y="1264"/>
                    <a:pt x="2892" y="1288"/>
                  </a:cubicBezTo>
                  <a:lnTo>
                    <a:pt x="2794" y="1312"/>
                  </a:lnTo>
                  <a:cubicBezTo>
                    <a:pt x="2790" y="1310"/>
                    <a:pt x="2786" y="1309"/>
                    <a:pt x="2782" y="1309"/>
                  </a:cubicBezTo>
                  <a:cubicBezTo>
                    <a:pt x="2746" y="1309"/>
                    <a:pt x="2750" y="1410"/>
                    <a:pt x="2794" y="1410"/>
                  </a:cubicBezTo>
                  <a:cubicBezTo>
                    <a:pt x="2843" y="1410"/>
                    <a:pt x="2867" y="1385"/>
                    <a:pt x="2916" y="1385"/>
                  </a:cubicBezTo>
                  <a:cubicBezTo>
                    <a:pt x="2916" y="1410"/>
                    <a:pt x="2916" y="1458"/>
                    <a:pt x="2916" y="1482"/>
                  </a:cubicBezTo>
                  <a:cubicBezTo>
                    <a:pt x="2916" y="1507"/>
                    <a:pt x="2940" y="1531"/>
                    <a:pt x="2964" y="1531"/>
                  </a:cubicBezTo>
                  <a:lnTo>
                    <a:pt x="2989" y="1531"/>
                  </a:lnTo>
                  <a:cubicBezTo>
                    <a:pt x="3013" y="1531"/>
                    <a:pt x="3037" y="1507"/>
                    <a:pt x="3037" y="1482"/>
                  </a:cubicBezTo>
                  <a:cubicBezTo>
                    <a:pt x="3013" y="1434"/>
                    <a:pt x="3013" y="1410"/>
                    <a:pt x="3013" y="1361"/>
                  </a:cubicBezTo>
                  <a:cubicBezTo>
                    <a:pt x="3037" y="1361"/>
                    <a:pt x="3037" y="1337"/>
                    <a:pt x="3037" y="1312"/>
                  </a:cubicBezTo>
                  <a:cubicBezTo>
                    <a:pt x="3013" y="1288"/>
                    <a:pt x="3013" y="1264"/>
                    <a:pt x="2989" y="1264"/>
                  </a:cubicBezTo>
                  <a:cubicBezTo>
                    <a:pt x="2973" y="1264"/>
                    <a:pt x="2967" y="1253"/>
                    <a:pt x="2958" y="1253"/>
                  </a:cubicBezTo>
                  <a:close/>
                  <a:moveTo>
                    <a:pt x="2989" y="1628"/>
                  </a:moveTo>
                  <a:cubicBezTo>
                    <a:pt x="2964" y="1628"/>
                    <a:pt x="2940" y="1652"/>
                    <a:pt x="2940" y="1677"/>
                  </a:cubicBezTo>
                  <a:cubicBezTo>
                    <a:pt x="2916" y="1725"/>
                    <a:pt x="2916" y="1798"/>
                    <a:pt x="2892" y="1847"/>
                  </a:cubicBezTo>
                  <a:cubicBezTo>
                    <a:pt x="2892" y="1871"/>
                    <a:pt x="2916" y="1895"/>
                    <a:pt x="2940" y="1895"/>
                  </a:cubicBezTo>
                  <a:cubicBezTo>
                    <a:pt x="2964" y="1895"/>
                    <a:pt x="2989" y="1895"/>
                    <a:pt x="2989" y="1871"/>
                  </a:cubicBezTo>
                  <a:cubicBezTo>
                    <a:pt x="3013" y="1798"/>
                    <a:pt x="3013" y="1750"/>
                    <a:pt x="3037" y="1677"/>
                  </a:cubicBezTo>
                  <a:cubicBezTo>
                    <a:pt x="3037" y="1652"/>
                    <a:pt x="3013" y="1628"/>
                    <a:pt x="2989" y="1628"/>
                  </a:cubicBezTo>
                  <a:close/>
                  <a:moveTo>
                    <a:pt x="1628" y="1993"/>
                  </a:moveTo>
                  <a:cubicBezTo>
                    <a:pt x="1604" y="1993"/>
                    <a:pt x="1580" y="2017"/>
                    <a:pt x="1580" y="2041"/>
                  </a:cubicBezTo>
                  <a:cubicBezTo>
                    <a:pt x="1580" y="2065"/>
                    <a:pt x="1604" y="2090"/>
                    <a:pt x="1628" y="2090"/>
                  </a:cubicBezTo>
                  <a:cubicBezTo>
                    <a:pt x="1677" y="2090"/>
                    <a:pt x="1726" y="2090"/>
                    <a:pt x="1750" y="2114"/>
                  </a:cubicBezTo>
                  <a:lnTo>
                    <a:pt x="1823" y="2114"/>
                  </a:lnTo>
                  <a:cubicBezTo>
                    <a:pt x="1823" y="2114"/>
                    <a:pt x="1847" y="2114"/>
                    <a:pt x="1847" y="2090"/>
                  </a:cubicBezTo>
                  <a:cubicBezTo>
                    <a:pt x="1847" y="2065"/>
                    <a:pt x="1847" y="2041"/>
                    <a:pt x="1823" y="2017"/>
                  </a:cubicBezTo>
                  <a:lnTo>
                    <a:pt x="1798" y="2017"/>
                  </a:lnTo>
                  <a:cubicBezTo>
                    <a:pt x="1750" y="1993"/>
                    <a:pt x="1677" y="1993"/>
                    <a:pt x="1628" y="1993"/>
                  </a:cubicBezTo>
                  <a:close/>
                  <a:moveTo>
                    <a:pt x="2892" y="1993"/>
                  </a:moveTo>
                  <a:cubicBezTo>
                    <a:pt x="2867" y="1993"/>
                    <a:pt x="2843" y="1993"/>
                    <a:pt x="2819" y="2017"/>
                  </a:cubicBezTo>
                  <a:cubicBezTo>
                    <a:pt x="2794" y="2065"/>
                    <a:pt x="2770" y="2114"/>
                    <a:pt x="2722" y="2163"/>
                  </a:cubicBezTo>
                  <a:cubicBezTo>
                    <a:pt x="2722" y="2187"/>
                    <a:pt x="2722" y="2211"/>
                    <a:pt x="2722" y="2235"/>
                  </a:cubicBezTo>
                  <a:lnTo>
                    <a:pt x="2794" y="2235"/>
                  </a:lnTo>
                  <a:cubicBezTo>
                    <a:pt x="2843" y="2187"/>
                    <a:pt x="2867" y="2114"/>
                    <a:pt x="2916" y="2065"/>
                  </a:cubicBezTo>
                  <a:cubicBezTo>
                    <a:pt x="2916" y="2041"/>
                    <a:pt x="2916" y="2017"/>
                    <a:pt x="2892" y="1993"/>
                  </a:cubicBezTo>
                  <a:close/>
                  <a:moveTo>
                    <a:pt x="1968" y="2144"/>
                  </a:moveTo>
                  <a:cubicBezTo>
                    <a:pt x="1956" y="2144"/>
                    <a:pt x="1944" y="2150"/>
                    <a:pt x="1944" y="2163"/>
                  </a:cubicBezTo>
                  <a:cubicBezTo>
                    <a:pt x="1920" y="2163"/>
                    <a:pt x="1920" y="2211"/>
                    <a:pt x="1944" y="2211"/>
                  </a:cubicBezTo>
                  <a:cubicBezTo>
                    <a:pt x="1993" y="2260"/>
                    <a:pt x="2017" y="2284"/>
                    <a:pt x="2066" y="2333"/>
                  </a:cubicBezTo>
                  <a:lnTo>
                    <a:pt x="2114" y="2333"/>
                  </a:lnTo>
                  <a:cubicBezTo>
                    <a:pt x="2114" y="2357"/>
                    <a:pt x="2139" y="2357"/>
                    <a:pt x="2139" y="2357"/>
                  </a:cubicBezTo>
                  <a:cubicBezTo>
                    <a:pt x="2163" y="2333"/>
                    <a:pt x="2163" y="2308"/>
                    <a:pt x="2139" y="2284"/>
                  </a:cubicBezTo>
                  <a:cubicBezTo>
                    <a:pt x="2114" y="2235"/>
                    <a:pt x="2066" y="2187"/>
                    <a:pt x="1993" y="2163"/>
                  </a:cubicBezTo>
                  <a:cubicBezTo>
                    <a:pt x="1993" y="2150"/>
                    <a:pt x="1981" y="2144"/>
                    <a:pt x="1968" y="2144"/>
                  </a:cubicBezTo>
                  <a:close/>
                  <a:moveTo>
                    <a:pt x="1531" y="2114"/>
                  </a:moveTo>
                  <a:cubicBezTo>
                    <a:pt x="1507" y="2114"/>
                    <a:pt x="1483" y="2138"/>
                    <a:pt x="1483" y="2163"/>
                  </a:cubicBezTo>
                  <a:cubicBezTo>
                    <a:pt x="1483" y="2235"/>
                    <a:pt x="1507" y="2308"/>
                    <a:pt x="1555" y="2357"/>
                  </a:cubicBezTo>
                  <a:cubicBezTo>
                    <a:pt x="1555" y="2357"/>
                    <a:pt x="1580" y="2381"/>
                    <a:pt x="1604" y="2381"/>
                  </a:cubicBezTo>
                  <a:cubicBezTo>
                    <a:pt x="1604" y="2381"/>
                    <a:pt x="1628" y="2381"/>
                    <a:pt x="1628" y="2357"/>
                  </a:cubicBezTo>
                  <a:cubicBezTo>
                    <a:pt x="1653" y="2357"/>
                    <a:pt x="1653" y="2308"/>
                    <a:pt x="1628" y="2308"/>
                  </a:cubicBezTo>
                  <a:cubicBezTo>
                    <a:pt x="1580" y="2260"/>
                    <a:pt x="1580" y="2211"/>
                    <a:pt x="1555" y="2163"/>
                  </a:cubicBezTo>
                  <a:cubicBezTo>
                    <a:pt x="1580" y="2138"/>
                    <a:pt x="1555" y="2114"/>
                    <a:pt x="1531" y="2114"/>
                  </a:cubicBezTo>
                  <a:close/>
                  <a:moveTo>
                    <a:pt x="2637" y="2266"/>
                  </a:moveTo>
                  <a:cubicBezTo>
                    <a:pt x="2624" y="2266"/>
                    <a:pt x="2612" y="2272"/>
                    <a:pt x="2600" y="2284"/>
                  </a:cubicBezTo>
                  <a:cubicBezTo>
                    <a:pt x="2551" y="2308"/>
                    <a:pt x="2503" y="2333"/>
                    <a:pt x="2454" y="2357"/>
                  </a:cubicBezTo>
                  <a:cubicBezTo>
                    <a:pt x="2406" y="2381"/>
                    <a:pt x="2406" y="2406"/>
                    <a:pt x="2430" y="2430"/>
                  </a:cubicBezTo>
                  <a:cubicBezTo>
                    <a:pt x="2430" y="2454"/>
                    <a:pt x="2430" y="2454"/>
                    <a:pt x="2454" y="2454"/>
                  </a:cubicBezTo>
                  <a:lnTo>
                    <a:pt x="2503" y="2430"/>
                  </a:lnTo>
                  <a:cubicBezTo>
                    <a:pt x="2551" y="2406"/>
                    <a:pt x="2600" y="2381"/>
                    <a:pt x="2673" y="2333"/>
                  </a:cubicBezTo>
                  <a:cubicBezTo>
                    <a:pt x="2673" y="2333"/>
                    <a:pt x="2673" y="2284"/>
                    <a:pt x="2673" y="2284"/>
                  </a:cubicBezTo>
                  <a:cubicBezTo>
                    <a:pt x="2661" y="2272"/>
                    <a:pt x="2649" y="2266"/>
                    <a:pt x="2637" y="2266"/>
                  </a:cubicBezTo>
                  <a:close/>
                  <a:moveTo>
                    <a:pt x="1748" y="2395"/>
                  </a:moveTo>
                  <a:cubicBezTo>
                    <a:pt x="1726" y="2395"/>
                    <a:pt x="1701" y="2413"/>
                    <a:pt x="1701" y="2430"/>
                  </a:cubicBezTo>
                  <a:cubicBezTo>
                    <a:pt x="1677" y="2454"/>
                    <a:pt x="1701" y="2478"/>
                    <a:pt x="1726" y="2478"/>
                  </a:cubicBezTo>
                  <a:cubicBezTo>
                    <a:pt x="1774" y="2527"/>
                    <a:pt x="1847" y="2527"/>
                    <a:pt x="1920" y="2551"/>
                  </a:cubicBezTo>
                  <a:cubicBezTo>
                    <a:pt x="1968" y="2527"/>
                    <a:pt x="1968" y="2478"/>
                    <a:pt x="1920" y="2454"/>
                  </a:cubicBezTo>
                  <a:cubicBezTo>
                    <a:pt x="1871" y="2454"/>
                    <a:pt x="1823" y="2430"/>
                    <a:pt x="1774" y="2406"/>
                  </a:cubicBezTo>
                  <a:cubicBezTo>
                    <a:pt x="1767" y="2398"/>
                    <a:pt x="1758" y="2395"/>
                    <a:pt x="1748" y="2395"/>
                  </a:cubicBezTo>
                  <a:close/>
                  <a:moveTo>
                    <a:pt x="2208" y="2395"/>
                  </a:moveTo>
                  <a:cubicBezTo>
                    <a:pt x="2201" y="2395"/>
                    <a:pt x="2194" y="2398"/>
                    <a:pt x="2187" y="2406"/>
                  </a:cubicBezTo>
                  <a:cubicBezTo>
                    <a:pt x="2163" y="2406"/>
                    <a:pt x="2139" y="2430"/>
                    <a:pt x="2139" y="2454"/>
                  </a:cubicBezTo>
                  <a:lnTo>
                    <a:pt x="2090" y="2454"/>
                  </a:lnTo>
                  <a:cubicBezTo>
                    <a:pt x="2066" y="2454"/>
                    <a:pt x="2041" y="2478"/>
                    <a:pt x="2041" y="2503"/>
                  </a:cubicBezTo>
                  <a:cubicBezTo>
                    <a:pt x="2041" y="2527"/>
                    <a:pt x="2066" y="2551"/>
                    <a:pt x="2090" y="2551"/>
                  </a:cubicBezTo>
                  <a:lnTo>
                    <a:pt x="2187" y="2551"/>
                  </a:lnTo>
                  <a:cubicBezTo>
                    <a:pt x="2187" y="2551"/>
                    <a:pt x="2187" y="2576"/>
                    <a:pt x="2187" y="2600"/>
                  </a:cubicBezTo>
                  <a:lnTo>
                    <a:pt x="2187" y="2624"/>
                  </a:lnTo>
                  <a:cubicBezTo>
                    <a:pt x="2163" y="2648"/>
                    <a:pt x="2187" y="2673"/>
                    <a:pt x="2211" y="2673"/>
                  </a:cubicBezTo>
                  <a:lnTo>
                    <a:pt x="2236" y="2673"/>
                  </a:lnTo>
                  <a:cubicBezTo>
                    <a:pt x="2260" y="2673"/>
                    <a:pt x="2260" y="2648"/>
                    <a:pt x="2260" y="2624"/>
                  </a:cubicBezTo>
                  <a:lnTo>
                    <a:pt x="2260" y="2600"/>
                  </a:lnTo>
                  <a:cubicBezTo>
                    <a:pt x="2260" y="2576"/>
                    <a:pt x="2260" y="2551"/>
                    <a:pt x="2260" y="2527"/>
                  </a:cubicBezTo>
                  <a:lnTo>
                    <a:pt x="2284" y="2527"/>
                  </a:lnTo>
                  <a:cubicBezTo>
                    <a:pt x="2333" y="2478"/>
                    <a:pt x="2309" y="2430"/>
                    <a:pt x="2260" y="2430"/>
                  </a:cubicBezTo>
                  <a:lnTo>
                    <a:pt x="2236" y="2430"/>
                  </a:lnTo>
                  <a:cubicBezTo>
                    <a:pt x="2236" y="2413"/>
                    <a:pt x="2224" y="2395"/>
                    <a:pt x="2208" y="2395"/>
                  </a:cubicBezTo>
                  <a:close/>
                  <a:moveTo>
                    <a:pt x="2158" y="2774"/>
                  </a:moveTo>
                  <a:cubicBezTo>
                    <a:pt x="2147" y="2774"/>
                    <a:pt x="2139" y="2780"/>
                    <a:pt x="2139" y="2794"/>
                  </a:cubicBezTo>
                  <a:cubicBezTo>
                    <a:pt x="2090" y="2843"/>
                    <a:pt x="2066" y="2891"/>
                    <a:pt x="2041" y="2940"/>
                  </a:cubicBezTo>
                  <a:cubicBezTo>
                    <a:pt x="2017" y="2964"/>
                    <a:pt x="2017" y="2989"/>
                    <a:pt x="2041" y="3013"/>
                  </a:cubicBezTo>
                  <a:lnTo>
                    <a:pt x="2090" y="3013"/>
                  </a:lnTo>
                  <a:cubicBezTo>
                    <a:pt x="2139" y="2964"/>
                    <a:pt x="2187" y="2916"/>
                    <a:pt x="2211" y="2843"/>
                  </a:cubicBezTo>
                  <a:cubicBezTo>
                    <a:pt x="2229" y="2808"/>
                    <a:pt x="2185" y="2774"/>
                    <a:pt x="2158" y="2774"/>
                  </a:cubicBezTo>
                  <a:close/>
                  <a:moveTo>
                    <a:pt x="1943" y="3045"/>
                  </a:moveTo>
                  <a:cubicBezTo>
                    <a:pt x="1934" y="3045"/>
                    <a:pt x="1926" y="3050"/>
                    <a:pt x="1920" y="3061"/>
                  </a:cubicBezTo>
                  <a:cubicBezTo>
                    <a:pt x="1871" y="3086"/>
                    <a:pt x="1798" y="3134"/>
                    <a:pt x="1750" y="3183"/>
                  </a:cubicBezTo>
                  <a:cubicBezTo>
                    <a:pt x="1701" y="3207"/>
                    <a:pt x="1726" y="3256"/>
                    <a:pt x="1774" y="3256"/>
                  </a:cubicBezTo>
                  <a:lnTo>
                    <a:pt x="1798" y="3256"/>
                  </a:lnTo>
                  <a:cubicBezTo>
                    <a:pt x="1798" y="3256"/>
                    <a:pt x="1823" y="3256"/>
                    <a:pt x="1823" y="3231"/>
                  </a:cubicBezTo>
                  <a:cubicBezTo>
                    <a:pt x="1871" y="3207"/>
                    <a:pt x="1920" y="3159"/>
                    <a:pt x="1968" y="3134"/>
                  </a:cubicBezTo>
                  <a:cubicBezTo>
                    <a:pt x="2006" y="3097"/>
                    <a:pt x="1971" y="3045"/>
                    <a:pt x="1943" y="3045"/>
                  </a:cubicBezTo>
                  <a:close/>
                  <a:moveTo>
                    <a:pt x="1634" y="3269"/>
                  </a:moveTo>
                  <a:cubicBezTo>
                    <a:pt x="1623" y="3269"/>
                    <a:pt x="1612" y="3272"/>
                    <a:pt x="1604" y="3280"/>
                  </a:cubicBezTo>
                  <a:lnTo>
                    <a:pt x="1580" y="3304"/>
                  </a:lnTo>
                  <a:lnTo>
                    <a:pt x="1458" y="3377"/>
                  </a:lnTo>
                  <a:cubicBezTo>
                    <a:pt x="1434" y="3377"/>
                    <a:pt x="1434" y="3402"/>
                    <a:pt x="1434" y="3426"/>
                  </a:cubicBezTo>
                  <a:cubicBezTo>
                    <a:pt x="1434" y="3450"/>
                    <a:pt x="1458" y="3450"/>
                    <a:pt x="1483" y="3450"/>
                  </a:cubicBezTo>
                  <a:lnTo>
                    <a:pt x="1507" y="3450"/>
                  </a:lnTo>
                  <a:lnTo>
                    <a:pt x="1653" y="3377"/>
                  </a:lnTo>
                  <a:lnTo>
                    <a:pt x="1677" y="3353"/>
                  </a:lnTo>
                  <a:cubicBezTo>
                    <a:pt x="1701" y="3329"/>
                    <a:pt x="1701" y="3304"/>
                    <a:pt x="1677" y="3280"/>
                  </a:cubicBezTo>
                  <a:cubicBezTo>
                    <a:pt x="1677" y="3280"/>
                    <a:pt x="1655" y="3269"/>
                    <a:pt x="1634" y="3269"/>
                  </a:cubicBezTo>
                  <a:close/>
                  <a:moveTo>
                    <a:pt x="1303" y="3461"/>
                  </a:moveTo>
                  <a:cubicBezTo>
                    <a:pt x="1292" y="3461"/>
                    <a:pt x="1278" y="3465"/>
                    <a:pt x="1264" y="3474"/>
                  </a:cubicBezTo>
                  <a:lnTo>
                    <a:pt x="1118" y="3572"/>
                  </a:lnTo>
                  <a:cubicBezTo>
                    <a:pt x="1094" y="3572"/>
                    <a:pt x="1094" y="3620"/>
                    <a:pt x="1118" y="3620"/>
                  </a:cubicBezTo>
                  <a:cubicBezTo>
                    <a:pt x="1118" y="3644"/>
                    <a:pt x="1143" y="3644"/>
                    <a:pt x="1167" y="3644"/>
                  </a:cubicBezTo>
                  <a:lnTo>
                    <a:pt x="1337" y="3547"/>
                  </a:lnTo>
                  <a:cubicBezTo>
                    <a:pt x="1376" y="3528"/>
                    <a:pt x="1352" y="3461"/>
                    <a:pt x="1303" y="3461"/>
                  </a:cubicBezTo>
                  <a:close/>
                  <a:moveTo>
                    <a:pt x="1006" y="3651"/>
                  </a:moveTo>
                  <a:cubicBezTo>
                    <a:pt x="997" y="3651"/>
                    <a:pt x="985" y="3657"/>
                    <a:pt x="972" y="3669"/>
                  </a:cubicBezTo>
                  <a:lnTo>
                    <a:pt x="802" y="3766"/>
                  </a:lnTo>
                  <a:cubicBezTo>
                    <a:pt x="778" y="3766"/>
                    <a:pt x="778" y="3814"/>
                    <a:pt x="802" y="3839"/>
                  </a:cubicBezTo>
                  <a:lnTo>
                    <a:pt x="851" y="3839"/>
                  </a:lnTo>
                  <a:cubicBezTo>
                    <a:pt x="900" y="3814"/>
                    <a:pt x="972" y="3766"/>
                    <a:pt x="1021" y="3742"/>
                  </a:cubicBezTo>
                  <a:cubicBezTo>
                    <a:pt x="1045" y="3717"/>
                    <a:pt x="1045" y="3693"/>
                    <a:pt x="1021" y="3669"/>
                  </a:cubicBezTo>
                  <a:cubicBezTo>
                    <a:pt x="1021" y="3657"/>
                    <a:pt x="1015" y="3651"/>
                    <a:pt x="1006" y="3651"/>
                  </a:cubicBezTo>
                  <a:close/>
                  <a:moveTo>
                    <a:pt x="657" y="3863"/>
                  </a:moveTo>
                  <a:lnTo>
                    <a:pt x="487" y="3985"/>
                  </a:lnTo>
                  <a:cubicBezTo>
                    <a:pt x="487" y="4009"/>
                    <a:pt x="487" y="4033"/>
                    <a:pt x="487" y="4057"/>
                  </a:cubicBezTo>
                  <a:lnTo>
                    <a:pt x="560" y="4057"/>
                  </a:lnTo>
                  <a:lnTo>
                    <a:pt x="705" y="3936"/>
                  </a:lnTo>
                  <a:cubicBezTo>
                    <a:pt x="730" y="3912"/>
                    <a:pt x="730" y="3887"/>
                    <a:pt x="705" y="3863"/>
                  </a:cubicBezTo>
                  <a:close/>
                  <a:moveTo>
                    <a:pt x="385" y="4101"/>
                  </a:moveTo>
                  <a:cubicBezTo>
                    <a:pt x="379" y="4101"/>
                    <a:pt x="372" y="4103"/>
                    <a:pt x="365" y="4106"/>
                  </a:cubicBezTo>
                  <a:cubicBezTo>
                    <a:pt x="317" y="4155"/>
                    <a:pt x="268" y="4203"/>
                    <a:pt x="219" y="4252"/>
                  </a:cubicBezTo>
                  <a:cubicBezTo>
                    <a:pt x="219" y="4276"/>
                    <a:pt x="219" y="4300"/>
                    <a:pt x="219" y="4325"/>
                  </a:cubicBezTo>
                  <a:lnTo>
                    <a:pt x="292" y="4325"/>
                  </a:lnTo>
                  <a:cubicBezTo>
                    <a:pt x="341" y="4276"/>
                    <a:pt x="389" y="4227"/>
                    <a:pt x="438" y="4179"/>
                  </a:cubicBezTo>
                  <a:cubicBezTo>
                    <a:pt x="459" y="4158"/>
                    <a:pt x="426" y="4101"/>
                    <a:pt x="385" y="4101"/>
                  </a:cubicBezTo>
                  <a:close/>
                  <a:moveTo>
                    <a:pt x="137" y="4379"/>
                  </a:moveTo>
                  <a:cubicBezTo>
                    <a:pt x="128" y="4379"/>
                    <a:pt x="122" y="4385"/>
                    <a:pt x="122" y="4397"/>
                  </a:cubicBezTo>
                  <a:cubicBezTo>
                    <a:pt x="74" y="4470"/>
                    <a:pt x="49" y="4519"/>
                    <a:pt x="25" y="4592"/>
                  </a:cubicBezTo>
                  <a:cubicBezTo>
                    <a:pt x="25" y="4616"/>
                    <a:pt x="25" y="4640"/>
                    <a:pt x="49" y="4640"/>
                  </a:cubicBezTo>
                  <a:lnTo>
                    <a:pt x="98" y="4640"/>
                  </a:lnTo>
                  <a:cubicBezTo>
                    <a:pt x="98" y="4640"/>
                    <a:pt x="122" y="4640"/>
                    <a:pt x="122" y="4616"/>
                  </a:cubicBezTo>
                  <a:cubicBezTo>
                    <a:pt x="147" y="4568"/>
                    <a:pt x="171" y="4495"/>
                    <a:pt x="195" y="4446"/>
                  </a:cubicBezTo>
                  <a:cubicBezTo>
                    <a:pt x="195" y="4422"/>
                    <a:pt x="195" y="4397"/>
                    <a:pt x="171" y="4397"/>
                  </a:cubicBezTo>
                  <a:cubicBezTo>
                    <a:pt x="159" y="4385"/>
                    <a:pt x="147" y="4379"/>
                    <a:pt x="137" y="4379"/>
                  </a:cubicBezTo>
                  <a:close/>
                  <a:moveTo>
                    <a:pt x="49" y="4738"/>
                  </a:moveTo>
                  <a:cubicBezTo>
                    <a:pt x="25" y="4738"/>
                    <a:pt x="1" y="4762"/>
                    <a:pt x="1" y="4786"/>
                  </a:cubicBezTo>
                  <a:cubicBezTo>
                    <a:pt x="1" y="4859"/>
                    <a:pt x="25" y="4908"/>
                    <a:pt x="25" y="4981"/>
                  </a:cubicBezTo>
                  <a:cubicBezTo>
                    <a:pt x="49" y="5005"/>
                    <a:pt x="49" y="5005"/>
                    <a:pt x="74" y="5005"/>
                  </a:cubicBezTo>
                  <a:lnTo>
                    <a:pt x="98" y="5005"/>
                  </a:lnTo>
                  <a:cubicBezTo>
                    <a:pt x="122" y="5005"/>
                    <a:pt x="122" y="4981"/>
                    <a:pt x="122" y="4956"/>
                  </a:cubicBezTo>
                  <a:cubicBezTo>
                    <a:pt x="98" y="4908"/>
                    <a:pt x="98" y="4835"/>
                    <a:pt x="98" y="4786"/>
                  </a:cubicBezTo>
                  <a:cubicBezTo>
                    <a:pt x="98" y="4762"/>
                    <a:pt x="74" y="4738"/>
                    <a:pt x="49" y="4738"/>
                  </a:cubicBezTo>
                  <a:close/>
                  <a:moveTo>
                    <a:pt x="144" y="5092"/>
                  </a:moveTo>
                  <a:cubicBezTo>
                    <a:pt x="136" y="5092"/>
                    <a:pt x="129" y="5095"/>
                    <a:pt x="122" y="5102"/>
                  </a:cubicBezTo>
                  <a:cubicBezTo>
                    <a:pt x="98" y="5102"/>
                    <a:pt x="98" y="5151"/>
                    <a:pt x="98" y="5175"/>
                  </a:cubicBezTo>
                  <a:cubicBezTo>
                    <a:pt x="147" y="5223"/>
                    <a:pt x="171" y="5272"/>
                    <a:pt x="219" y="5321"/>
                  </a:cubicBezTo>
                  <a:cubicBezTo>
                    <a:pt x="219" y="5345"/>
                    <a:pt x="244" y="5345"/>
                    <a:pt x="244" y="5345"/>
                  </a:cubicBezTo>
                  <a:lnTo>
                    <a:pt x="292" y="5345"/>
                  </a:lnTo>
                  <a:cubicBezTo>
                    <a:pt x="292" y="5321"/>
                    <a:pt x="292" y="5296"/>
                    <a:pt x="292" y="5272"/>
                  </a:cubicBezTo>
                  <a:cubicBezTo>
                    <a:pt x="244" y="5223"/>
                    <a:pt x="219" y="5175"/>
                    <a:pt x="195" y="5126"/>
                  </a:cubicBezTo>
                  <a:cubicBezTo>
                    <a:pt x="178" y="5109"/>
                    <a:pt x="161" y="5092"/>
                    <a:pt x="144" y="5092"/>
                  </a:cubicBezTo>
                  <a:close/>
                  <a:moveTo>
                    <a:pt x="365" y="5400"/>
                  </a:moveTo>
                  <a:cubicBezTo>
                    <a:pt x="353" y="5400"/>
                    <a:pt x="341" y="5406"/>
                    <a:pt x="341" y="5418"/>
                  </a:cubicBezTo>
                  <a:cubicBezTo>
                    <a:pt x="317" y="5442"/>
                    <a:pt x="317" y="5466"/>
                    <a:pt x="341" y="5491"/>
                  </a:cubicBezTo>
                  <a:lnTo>
                    <a:pt x="389" y="5491"/>
                  </a:lnTo>
                  <a:cubicBezTo>
                    <a:pt x="414" y="5466"/>
                    <a:pt x="414" y="5442"/>
                    <a:pt x="389" y="5418"/>
                  </a:cubicBezTo>
                  <a:cubicBezTo>
                    <a:pt x="389" y="5406"/>
                    <a:pt x="377" y="5400"/>
                    <a:pt x="365" y="54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6" name="Google Shape;736;p17"/>
          <p:cNvGrpSpPr/>
          <p:nvPr/>
        </p:nvGrpSpPr>
        <p:grpSpPr>
          <a:xfrm>
            <a:off x="1692695" y="393759"/>
            <a:ext cx="2480828" cy="1081397"/>
            <a:chOff x="3965010" y="571479"/>
            <a:chExt cx="1651683" cy="719972"/>
          </a:xfrm>
        </p:grpSpPr>
        <p:grpSp>
          <p:nvGrpSpPr>
            <p:cNvPr id="737" name="Google Shape;737;p17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738" name="Google Shape;738;p17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739" name="Google Shape;739;p17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0" name="Google Shape;740;p17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1" name="Google Shape;741;p17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2" name="Google Shape;742;p17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743" name="Google Shape;743;p17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44" name="Google Shape;744;p17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5" name="Google Shape;745;p17"/>
          <p:cNvSpPr/>
          <p:nvPr/>
        </p:nvSpPr>
        <p:spPr>
          <a:xfrm>
            <a:off x="-65700" y="6431401"/>
            <a:ext cx="2138592" cy="492032"/>
          </a:xfrm>
          <a:custGeom>
            <a:avLst/>
            <a:gdLst/>
            <a:ahLst/>
            <a:cxnLst/>
            <a:rect l="l" t="t" r="r" b="b"/>
            <a:pathLst>
              <a:path w="7289" h="1677" extrusionOk="0">
                <a:moveTo>
                  <a:pt x="2819" y="1"/>
                </a:moveTo>
                <a:lnTo>
                  <a:pt x="2114" y="1191"/>
                </a:lnTo>
                <a:lnTo>
                  <a:pt x="1604" y="268"/>
                </a:lnTo>
                <a:lnTo>
                  <a:pt x="1118" y="1361"/>
                </a:lnTo>
                <a:lnTo>
                  <a:pt x="584" y="754"/>
                </a:lnTo>
                <a:lnTo>
                  <a:pt x="1" y="1677"/>
                </a:lnTo>
                <a:lnTo>
                  <a:pt x="7289" y="1677"/>
                </a:lnTo>
                <a:lnTo>
                  <a:pt x="6657" y="559"/>
                </a:lnTo>
                <a:lnTo>
                  <a:pt x="6001" y="1191"/>
                </a:lnTo>
                <a:lnTo>
                  <a:pt x="5394" y="268"/>
                </a:lnTo>
                <a:lnTo>
                  <a:pt x="4738" y="1191"/>
                </a:lnTo>
                <a:lnTo>
                  <a:pt x="4252" y="1"/>
                </a:lnTo>
                <a:lnTo>
                  <a:pt x="3353" y="1118"/>
                </a:lnTo>
                <a:lnTo>
                  <a:pt x="281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6" name="Google Shape;746;p17"/>
          <p:cNvSpPr/>
          <p:nvPr/>
        </p:nvSpPr>
        <p:spPr>
          <a:xfrm>
            <a:off x="2008236" y="6614303"/>
            <a:ext cx="1421248" cy="309132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7" name="Google Shape;747;p17"/>
          <p:cNvSpPr/>
          <p:nvPr/>
        </p:nvSpPr>
        <p:spPr>
          <a:xfrm>
            <a:off x="8005239" y="6458275"/>
            <a:ext cx="2138603" cy="46516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8" name="Google Shape;748;p17"/>
          <p:cNvSpPr/>
          <p:nvPr/>
        </p:nvSpPr>
        <p:spPr>
          <a:xfrm>
            <a:off x="10043135" y="6431401"/>
            <a:ext cx="2262260" cy="492033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9" name="Google Shape;749;p17"/>
          <p:cNvSpPr/>
          <p:nvPr/>
        </p:nvSpPr>
        <p:spPr>
          <a:xfrm>
            <a:off x="4194215" y="6458275"/>
            <a:ext cx="2138603" cy="46516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0" name="Google Shape;750;p17"/>
          <p:cNvSpPr/>
          <p:nvPr/>
        </p:nvSpPr>
        <p:spPr>
          <a:xfrm>
            <a:off x="6226152" y="6515214"/>
            <a:ext cx="1876864" cy="408217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1" name="Google Shape;751;p17"/>
          <p:cNvSpPr/>
          <p:nvPr/>
        </p:nvSpPr>
        <p:spPr>
          <a:xfrm>
            <a:off x="3157673" y="6614303"/>
            <a:ext cx="1421248" cy="309132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201239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 1">
  <p:cSld name="Title only  1">
    <p:spTree>
      <p:nvGrpSpPr>
        <p:cNvPr id="1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p18"/>
          <p:cNvSpPr txBox="1">
            <a:spLocks noGrp="1"/>
          </p:cNvSpPr>
          <p:nvPr>
            <p:ph type="title"/>
          </p:nvPr>
        </p:nvSpPr>
        <p:spPr>
          <a:xfrm>
            <a:off x="1005100" y="560133"/>
            <a:ext cx="9926400" cy="8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754" name="Google Shape;754;p18"/>
          <p:cNvGrpSpPr/>
          <p:nvPr/>
        </p:nvGrpSpPr>
        <p:grpSpPr>
          <a:xfrm rot="-2064066" flipH="1">
            <a:off x="-512766" y="5320777"/>
            <a:ext cx="1502740" cy="1347001"/>
            <a:chOff x="6787377" y="436188"/>
            <a:chExt cx="235647" cy="211226"/>
          </a:xfrm>
        </p:grpSpPr>
        <p:sp>
          <p:nvSpPr>
            <p:cNvPr id="755" name="Google Shape;755;p18"/>
            <p:cNvSpPr/>
            <p:nvPr/>
          </p:nvSpPr>
          <p:spPr>
            <a:xfrm>
              <a:off x="6856435" y="522657"/>
              <a:ext cx="166589" cy="109566"/>
            </a:xfrm>
            <a:custGeom>
              <a:avLst/>
              <a:gdLst/>
              <a:ahLst/>
              <a:cxnLst/>
              <a:rect l="l" t="t" r="r" b="b"/>
              <a:pathLst>
                <a:path w="4277" h="2813" extrusionOk="0">
                  <a:moveTo>
                    <a:pt x="2187" y="626"/>
                  </a:moveTo>
                  <a:cubicBezTo>
                    <a:pt x="2236" y="651"/>
                    <a:pt x="2284" y="699"/>
                    <a:pt x="2284" y="723"/>
                  </a:cubicBezTo>
                  <a:cubicBezTo>
                    <a:pt x="2333" y="966"/>
                    <a:pt x="2260" y="1234"/>
                    <a:pt x="2090" y="1428"/>
                  </a:cubicBezTo>
                  <a:lnTo>
                    <a:pt x="2066" y="1428"/>
                  </a:lnTo>
                  <a:cubicBezTo>
                    <a:pt x="1896" y="1161"/>
                    <a:pt x="1847" y="942"/>
                    <a:pt x="1944" y="821"/>
                  </a:cubicBezTo>
                  <a:cubicBezTo>
                    <a:pt x="2017" y="699"/>
                    <a:pt x="2114" y="626"/>
                    <a:pt x="2187" y="626"/>
                  </a:cubicBezTo>
                  <a:close/>
                  <a:moveTo>
                    <a:pt x="62" y="1"/>
                  </a:moveTo>
                  <a:cubicBezTo>
                    <a:pt x="49" y="1"/>
                    <a:pt x="37" y="7"/>
                    <a:pt x="25" y="19"/>
                  </a:cubicBezTo>
                  <a:cubicBezTo>
                    <a:pt x="1" y="43"/>
                    <a:pt x="1" y="92"/>
                    <a:pt x="25" y="116"/>
                  </a:cubicBezTo>
                  <a:cubicBezTo>
                    <a:pt x="74" y="165"/>
                    <a:pt x="1337" y="1574"/>
                    <a:pt x="1944" y="1574"/>
                  </a:cubicBezTo>
                  <a:lnTo>
                    <a:pt x="2041" y="1574"/>
                  </a:lnTo>
                  <a:cubicBezTo>
                    <a:pt x="2090" y="1622"/>
                    <a:pt x="2114" y="1671"/>
                    <a:pt x="2163" y="1744"/>
                  </a:cubicBezTo>
                  <a:cubicBezTo>
                    <a:pt x="2600" y="2230"/>
                    <a:pt x="3402" y="2813"/>
                    <a:pt x="3961" y="2813"/>
                  </a:cubicBezTo>
                  <a:cubicBezTo>
                    <a:pt x="4058" y="2813"/>
                    <a:pt x="4155" y="2788"/>
                    <a:pt x="4228" y="2740"/>
                  </a:cubicBezTo>
                  <a:cubicBezTo>
                    <a:pt x="4252" y="2715"/>
                    <a:pt x="4276" y="2691"/>
                    <a:pt x="4252" y="2667"/>
                  </a:cubicBezTo>
                  <a:cubicBezTo>
                    <a:pt x="4252" y="2638"/>
                    <a:pt x="4235" y="2627"/>
                    <a:pt x="4217" y="2627"/>
                  </a:cubicBezTo>
                  <a:cubicBezTo>
                    <a:pt x="4203" y="2627"/>
                    <a:pt x="4189" y="2632"/>
                    <a:pt x="4179" y="2642"/>
                  </a:cubicBezTo>
                  <a:cubicBezTo>
                    <a:pt x="4119" y="2674"/>
                    <a:pt x="4046" y="2689"/>
                    <a:pt x="3965" y="2689"/>
                  </a:cubicBezTo>
                  <a:cubicBezTo>
                    <a:pt x="3490" y="2689"/>
                    <a:pt x="2713" y="2186"/>
                    <a:pt x="2236" y="1646"/>
                  </a:cubicBezTo>
                  <a:lnTo>
                    <a:pt x="2139" y="1501"/>
                  </a:lnTo>
                  <a:lnTo>
                    <a:pt x="2163" y="1476"/>
                  </a:lnTo>
                  <a:cubicBezTo>
                    <a:pt x="2382" y="1258"/>
                    <a:pt x="2454" y="966"/>
                    <a:pt x="2382" y="675"/>
                  </a:cubicBezTo>
                  <a:cubicBezTo>
                    <a:pt x="2357" y="578"/>
                    <a:pt x="2284" y="505"/>
                    <a:pt x="2187" y="505"/>
                  </a:cubicBezTo>
                  <a:cubicBezTo>
                    <a:pt x="2178" y="502"/>
                    <a:pt x="2168" y="500"/>
                    <a:pt x="2157" y="500"/>
                  </a:cubicBezTo>
                  <a:cubicBezTo>
                    <a:pt x="2078" y="500"/>
                    <a:pt x="1953" y="575"/>
                    <a:pt x="1847" y="723"/>
                  </a:cubicBezTo>
                  <a:cubicBezTo>
                    <a:pt x="1726" y="893"/>
                    <a:pt x="1750" y="1161"/>
                    <a:pt x="1969" y="1452"/>
                  </a:cubicBezTo>
                  <a:lnTo>
                    <a:pt x="1920" y="1452"/>
                  </a:lnTo>
                  <a:cubicBezTo>
                    <a:pt x="1361" y="1452"/>
                    <a:pt x="98" y="43"/>
                    <a:pt x="98" y="19"/>
                  </a:cubicBezTo>
                  <a:cubicBezTo>
                    <a:pt x="86" y="7"/>
                    <a:pt x="74" y="1"/>
                    <a:pt x="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18"/>
            <p:cNvSpPr/>
            <p:nvPr/>
          </p:nvSpPr>
          <p:spPr>
            <a:xfrm>
              <a:off x="6789675" y="438253"/>
              <a:ext cx="109683" cy="116928"/>
            </a:xfrm>
            <a:custGeom>
              <a:avLst/>
              <a:gdLst/>
              <a:ahLst/>
              <a:cxnLst/>
              <a:rect l="l" t="t" r="r" b="b"/>
              <a:pathLst>
                <a:path w="2816" h="3002" extrusionOk="0">
                  <a:moveTo>
                    <a:pt x="1343" y="1"/>
                  </a:moveTo>
                  <a:cubicBezTo>
                    <a:pt x="1080" y="1"/>
                    <a:pt x="833" y="78"/>
                    <a:pt x="719" y="218"/>
                  </a:cubicBezTo>
                  <a:cubicBezTo>
                    <a:pt x="655" y="309"/>
                    <a:pt x="634" y="396"/>
                    <a:pt x="641" y="474"/>
                  </a:cubicBezTo>
                  <a:lnTo>
                    <a:pt x="641" y="474"/>
                  </a:lnTo>
                  <a:cubicBezTo>
                    <a:pt x="348" y="532"/>
                    <a:pt x="0" y="782"/>
                    <a:pt x="14" y="1263"/>
                  </a:cubicBezTo>
                  <a:cubicBezTo>
                    <a:pt x="22" y="1525"/>
                    <a:pt x="84" y="1690"/>
                    <a:pt x="168" y="1781"/>
                  </a:cubicBezTo>
                  <a:lnTo>
                    <a:pt x="168" y="1781"/>
                  </a:lnTo>
                  <a:cubicBezTo>
                    <a:pt x="126" y="1901"/>
                    <a:pt x="96" y="2051"/>
                    <a:pt x="87" y="2234"/>
                  </a:cubicBezTo>
                  <a:cubicBezTo>
                    <a:pt x="74" y="2792"/>
                    <a:pt x="365" y="3001"/>
                    <a:pt x="700" y="3001"/>
                  </a:cubicBezTo>
                  <a:cubicBezTo>
                    <a:pt x="852" y="3001"/>
                    <a:pt x="1014" y="2958"/>
                    <a:pt x="1160" y="2884"/>
                  </a:cubicBezTo>
                  <a:lnTo>
                    <a:pt x="1160" y="2884"/>
                  </a:lnTo>
                  <a:cubicBezTo>
                    <a:pt x="1247" y="2911"/>
                    <a:pt x="1357" y="2925"/>
                    <a:pt x="1477" y="2925"/>
                  </a:cubicBezTo>
                  <a:cubicBezTo>
                    <a:pt x="1765" y="2925"/>
                    <a:pt x="2105" y="2843"/>
                    <a:pt x="2298" y="2672"/>
                  </a:cubicBezTo>
                  <a:cubicBezTo>
                    <a:pt x="2532" y="2463"/>
                    <a:pt x="2535" y="2247"/>
                    <a:pt x="2428" y="2086"/>
                  </a:cubicBezTo>
                  <a:lnTo>
                    <a:pt x="2428" y="2086"/>
                  </a:lnTo>
                  <a:cubicBezTo>
                    <a:pt x="2505" y="2034"/>
                    <a:pt x="2571" y="1943"/>
                    <a:pt x="2614" y="1797"/>
                  </a:cubicBezTo>
                  <a:cubicBezTo>
                    <a:pt x="2816" y="1130"/>
                    <a:pt x="2481" y="998"/>
                    <a:pt x="2214" y="990"/>
                  </a:cubicBezTo>
                  <a:lnTo>
                    <a:pt x="2214" y="990"/>
                  </a:lnTo>
                  <a:cubicBezTo>
                    <a:pt x="2227" y="937"/>
                    <a:pt x="2239" y="875"/>
                    <a:pt x="2249" y="801"/>
                  </a:cubicBezTo>
                  <a:cubicBezTo>
                    <a:pt x="2327" y="242"/>
                    <a:pt x="1809" y="1"/>
                    <a:pt x="13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18"/>
            <p:cNvSpPr/>
            <p:nvPr/>
          </p:nvSpPr>
          <p:spPr>
            <a:xfrm>
              <a:off x="6787377" y="436188"/>
              <a:ext cx="109800" cy="121290"/>
            </a:xfrm>
            <a:custGeom>
              <a:avLst/>
              <a:gdLst/>
              <a:ahLst/>
              <a:cxnLst/>
              <a:rect l="l" t="t" r="r" b="b"/>
              <a:pathLst>
                <a:path w="2819" h="3114" extrusionOk="0">
                  <a:moveTo>
                    <a:pt x="851" y="587"/>
                  </a:moveTo>
                  <a:cubicBezTo>
                    <a:pt x="948" y="587"/>
                    <a:pt x="1045" y="611"/>
                    <a:pt x="1045" y="708"/>
                  </a:cubicBezTo>
                  <a:cubicBezTo>
                    <a:pt x="1045" y="733"/>
                    <a:pt x="1045" y="757"/>
                    <a:pt x="1045" y="781"/>
                  </a:cubicBezTo>
                  <a:lnTo>
                    <a:pt x="997" y="781"/>
                  </a:lnTo>
                  <a:cubicBezTo>
                    <a:pt x="899" y="757"/>
                    <a:pt x="826" y="684"/>
                    <a:pt x="802" y="587"/>
                  </a:cubicBezTo>
                  <a:close/>
                  <a:moveTo>
                    <a:pt x="2211" y="1097"/>
                  </a:moveTo>
                  <a:cubicBezTo>
                    <a:pt x="2187" y="1219"/>
                    <a:pt x="2138" y="1243"/>
                    <a:pt x="2114" y="1243"/>
                  </a:cubicBezTo>
                  <a:cubicBezTo>
                    <a:pt x="2090" y="1243"/>
                    <a:pt x="2065" y="1219"/>
                    <a:pt x="2041" y="1219"/>
                  </a:cubicBezTo>
                  <a:cubicBezTo>
                    <a:pt x="2017" y="1170"/>
                    <a:pt x="2017" y="1146"/>
                    <a:pt x="2017" y="1121"/>
                  </a:cubicBezTo>
                  <a:cubicBezTo>
                    <a:pt x="2065" y="1097"/>
                    <a:pt x="2138" y="1097"/>
                    <a:pt x="2211" y="1097"/>
                  </a:cubicBezTo>
                  <a:close/>
                  <a:moveTo>
                    <a:pt x="632" y="1486"/>
                  </a:moveTo>
                  <a:cubicBezTo>
                    <a:pt x="656" y="1486"/>
                    <a:pt x="681" y="1510"/>
                    <a:pt x="705" y="1534"/>
                  </a:cubicBezTo>
                  <a:cubicBezTo>
                    <a:pt x="729" y="1559"/>
                    <a:pt x="729" y="1607"/>
                    <a:pt x="705" y="1632"/>
                  </a:cubicBezTo>
                  <a:cubicBezTo>
                    <a:pt x="681" y="1753"/>
                    <a:pt x="559" y="1850"/>
                    <a:pt x="438" y="1850"/>
                  </a:cubicBezTo>
                  <a:cubicBezTo>
                    <a:pt x="389" y="1850"/>
                    <a:pt x="341" y="1850"/>
                    <a:pt x="292" y="1802"/>
                  </a:cubicBezTo>
                  <a:cubicBezTo>
                    <a:pt x="389" y="1583"/>
                    <a:pt x="535" y="1486"/>
                    <a:pt x="632" y="1486"/>
                  </a:cubicBezTo>
                  <a:close/>
                  <a:moveTo>
                    <a:pt x="2017" y="1947"/>
                  </a:moveTo>
                  <a:cubicBezTo>
                    <a:pt x="2163" y="1947"/>
                    <a:pt x="2308" y="1996"/>
                    <a:pt x="2405" y="2117"/>
                  </a:cubicBezTo>
                  <a:cubicBezTo>
                    <a:pt x="2357" y="2117"/>
                    <a:pt x="2333" y="2142"/>
                    <a:pt x="2284" y="2142"/>
                  </a:cubicBezTo>
                  <a:cubicBezTo>
                    <a:pt x="2163" y="2117"/>
                    <a:pt x="2041" y="2069"/>
                    <a:pt x="1944" y="1996"/>
                  </a:cubicBezTo>
                  <a:cubicBezTo>
                    <a:pt x="1944" y="1972"/>
                    <a:pt x="1920" y="1947"/>
                    <a:pt x="1920" y="1947"/>
                  </a:cubicBezTo>
                  <a:close/>
                  <a:moveTo>
                    <a:pt x="1589" y="2354"/>
                  </a:moveTo>
                  <a:cubicBezTo>
                    <a:pt x="1598" y="2354"/>
                    <a:pt x="1604" y="2360"/>
                    <a:pt x="1604" y="2385"/>
                  </a:cubicBezTo>
                  <a:cubicBezTo>
                    <a:pt x="1628" y="2409"/>
                    <a:pt x="1604" y="2506"/>
                    <a:pt x="1482" y="2652"/>
                  </a:cubicBezTo>
                  <a:cubicBezTo>
                    <a:pt x="1410" y="2749"/>
                    <a:pt x="1312" y="2822"/>
                    <a:pt x="1215" y="2871"/>
                  </a:cubicBezTo>
                  <a:cubicBezTo>
                    <a:pt x="1142" y="2846"/>
                    <a:pt x="1094" y="2798"/>
                    <a:pt x="1069" y="2773"/>
                  </a:cubicBezTo>
                  <a:cubicBezTo>
                    <a:pt x="1069" y="2725"/>
                    <a:pt x="1069" y="2676"/>
                    <a:pt x="1118" y="2628"/>
                  </a:cubicBezTo>
                  <a:cubicBezTo>
                    <a:pt x="1215" y="2482"/>
                    <a:pt x="1385" y="2385"/>
                    <a:pt x="1555" y="2360"/>
                  </a:cubicBezTo>
                  <a:cubicBezTo>
                    <a:pt x="1567" y="2360"/>
                    <a:pt x="1580" y="2354"/>
                    <a:pt x="1589" y="2354"/>
                  </a:cubicBezTo>
                  <a:close/>
                  <a:moveTo>
                    <a:pt x="1327" y="121"/>
                  </a:moveTo>
                  <a:cubicBezTo>
                    <a:pt x="1354" y="121"/>
                    <a:pt x="1382" y="122"/>
                    <a:pt x="1410" y="125"/>
                  </a:cubicBezTo>
                  <a:cubicBezTo>
                    <a:pt x="1436" y="123"/>
                    <a:pt x="1463" y="122"/>
                    <a:pt x="1490" y="122"/>
                  </a:cubicBezTo>
                  <a:cubicBezTo>
                    <a:pt x="1730" y="122"/>
                    <a:pt x="1961" y="218"/>
                    <a:pt x="2114" y="393"/>
                  </a:cubicBezTo>
                  <a:cubicBezTo>
                    <a:pt x="2235" y="514"/>
                    <a:pt x="2284" y="684"/>
                    <a:pt x="2260" y="854"/>
                  </a:cubicBezTo>
                  <a:cubicBezTo>
                    <a:pt x="2235" y="903"/>
                    <a:pt x="2235" y="951"/>
                    <a:pt x="2235" y="1000"/>
                  </a:cubicBezTo>
                  <a:cubicBezTo>
                    <a:pt x="2163" y="1000"/>
                    <a:pt x="2065" y="1000"/>
                    <a:pt x="1993" y="1024"/>
                  </a:cubicBezTo>
                  <a:cubicBezTo>
                    <a:pt x="1944" y="1024"/>
                    <a:pt x="1920" y="1024"/>
                    <a:pt x="1920" y="1049"/>
                  </a:cubicBezTo>
                  <a:cubicBezTo>
                    <a:pt x="1895" y="1073"/>
                    <a:pt x="1895" y="1097"/>
                    <a:pt x="1895" y="1121"/>
                  </a:cubicBezTo>
                  <a:cubicBezTo>
                    <a:pt x="1895" y="1219"/>
                    <a:pt x="2017" y="1364"/>
                    <a:pt x="2114" y="1364"/>
                  </a:cubicBezTo>
                  <a:cubicBezTo>
                    <a:pt x="2211" y="1364"/>
                    <a:pt x="2284" y="1292"/>
                    <a:pt x="2333" y="1121"/>
                  </a:cubicBezTo>
                  <a:cubicBezTo>
                    <a:pt x="2349" y="1117"/>
                    <a:pt x="2367" y="1115"/>
                    <a:pt x="2384" y="1115"/>
                  </a:cubicBezTo>
                  <a:cubicBezTo>
                    <a:pt x="2470" y="1115"/>
                    <a:pt x="2564" y="1162"/>
                    <a:pt x="2624" y="1243"/>
                  </a:cubicBezTo>
                  <a:cubicBezTo>
                    <a:pt x="2697" y="1413"/>
                    <a:pt x="2697" y="1632"/>
                    <a:pt x="2624" y="1802"/>
                  </a:cubicBezTo>
                  <a:cubicBezTo>
                    <a:pt x="2600" y="1899"/>
                    <a:pt x="2551" y="1972"/>
                    <a:pt x="2503" y="2045"/>
                  </a:cubicBezTo>
                  <a:cubicBezTo>
                    <a:pt x="2357" y="1875"/>
                    <a:pt x="2163" y="1802"/>
                    <a:pt x="1968" y="1802"/>
                  </a:cubicBezTo>
                  <a:cubicBezTo>
                    <a:pt x="1798" y="1826"/>
                    <a:pt x="1798" y="1899"/>
                    <a:pt x="1798" y="1947"/>
                  </a:cubicBezTo>
                  <a:cubicBezTo>
                    <a:pt x="1822" y="2069"/>
                    <a:pt x="2041" y="2239"/>
                    <a:pt x="2284" y="2239"/>
                  </a:cubicBezTo>
                  <a:cubicBezTo>
                    <a:pt x="2333" y="2239"/>
                    <a:pt x="2405" y="2239"/>
                    <a:pt x="2454" y="2190"/>
                  </a:cubicBezTo>
                  <a:lnTo>
                    <a:pt x="2454" y="2190"/>
                  </a:lnTo>
                  <a:cubicBezTo>
                    <a:pt x="2527" y="2360"/>
                    <a:pt x="2478" y="2555"/>
                    <a:pt x="2333" y="2652"/>
                  </a:cubicBezTo>
                  <a:cubicBezTo>
                    <a:pt x="2114" y="2805"/>
                    <a:pt x="1877" y="2898"/>
                    <a:pt x="1619" y="2898"/>
                  </a:cubicBezTo>
                  <a:cubicBezTo>
                    <a:pt x="1590" y="2898"/>
                    <a:pt x="1561" y="2897"/>
                    <a:pt x="1531" y="2895"/>
                  </a:cubicBezTo>
                  <a:cubicBezTo>
                    <a:pt x="1507" y="2907"/>
                    <a:pt x="1482" y="2913"/>
                    <a:pt x="1455" y="2913"/>
                  </a:cubicBezTo>
                  <a:cubicBezTo>
                    <a:pt x="1428" y="2913"/>
                    <a:pt x="1397" y="2907"/>
                    <a:pt x="1361" y="2895"/>
                  </a:cubicBezTo>
                  <a:cubicBezTo>
                    <a:pt x="1434" y="2846"/>
                    <a:pt x="1507" y="2798"/>
                    <a:pt x="1580" y="2725"/>
                  </a:cubicBezTo>
                  <a:cubicBezTo>
                    <a:pt x="1750" y="2530"/>
                    <a:pt x="1750" y="2385"/>
                    <a:pt x="1725" y="2336"/>
                  </a:cubicBezTo>
                  <a:cubicBezTo>
                    <a:pt x="1677" y="2263"/>
                    <a:pt x="1628" y="2239"/>
                    <a:pt x="1555" y="2239"/>
                  </a:cubicBezTo>
                  <a:cubicBezTo>
                    <a:pt x="1337" y="2263"/>
                    <a:pt x="1142" y="2385"/>
                    <a:pt x="1021" y="2555"/>
                  </a:cubicBezTo>
                  <a:cubicBezTo>
                    <a:pt x="972" y="2628"/>
                    <a:pt x="948" y="2725"/>
                    <a:pt x="972" y="2798"/>
                  </a:cubicBezTo>
                  <a:cubicBezTo>
                    <a:pt x="972" y="2871"/>
                    <a:pt x="1021" y="2895"/>
                    <a:pt x="1069" y="2943"/>
                  </a:cubicBezTo>
                  <a:cubicBezTo>
                    <a:pt x="972" y="2968"/>
                    <a:pt x="875" y="2992"/>
                    <a:pt x="778" y="2992"/>
                  </a:cubicBezTo>
                  <a:cubicBezTo>
                    <a:pt x="608" y="2992"/>
                    <a:pt x="486" y="2943"/>
                    <a:pt x="365" y="2846"/>
                  </a:cubicBezTo>
                  <a:cubicBezTo>
                    <a:pt x="243" y="2700"/>
                    <a:pt x="195" y="2482"/>
                    <a:pt x="219" y="2287"/>
                  </a:cubicBezTo>
                  <a:cubicBezTo>
                    <a:pt x="219" y="2166"/>
                    <a:pt x="219" y="2045"/>
                    <a:pt x="268" y="1923"/>
                  </a:cubicBezTo>
                  <a:cubicBezTo>
                    <a:pt x="316" y="1947"/>
                    <a:pt x="389" y="1972"/>
                    <a:pt x="462" y="1972"/>
                  </a:cubicBezTo>
                  <a:cubicBezTo>
                    <a:pt x="632" y="1972"/>
                    <a:pt x="778" y="1826"/>
                    <a:pt x="826" y="1656"/>
                  </a:cubicBezTo>
                  <a:cubicBezTo>
                    <a:pt x="851" y="1607"/>
                    <a:pt x="851" y="1534"/>
                    <a:pt x="802" y="1462"/>
                  </a:cubicBezTo>
                  <a:cubicBezTo>
                    <a:pt x="778" y="1413"/>
                    <a:pt x="705" y="1389"/>
                    <a:pt x="632" y="1389"/>
                  </a:cubicBezTo>
                  <a:cubicBezTo>
                    <a:pt x="462" y="1413"/>
                    <a:pt x="292" y="1534"/>
                    <a:pt x="243" y="1704"/>
                  </a:cubicBezTo>
                  <a:cubicBezTo>
                    <a:pt x="171" y="1583"/>
                    <a:pt x="146" y="1462"/>
                    <a:pt x="146" y="1316"/>
                  </a:cubicBezTo>
                  <a:cubicBezTo>
                    <a:pt x="146" y="976"/>
                    <a:pt x="365" y="684"/>
                    <a:pt x="681" y="611"/>
                  </a:cubicBezTo>
                  <a:cubicBezTo>
                    <a:pt x="705" y="757"/>
                    <a:pt x="826" y="879"/>
                    <a:pt x="972" y="903"/>
                  </a:cubicBezTo>
                  <a:cubicBezTo>
                    <a:pt x="1021" y="903"/>
                    <a:pt x="1069" y="879"/>
                    <a:pt x="1094" y="854"/>
                  </a:cubicBezTo>
                  <a:cubicBezTo>
                    <a:pt x="1142" y="806"/>
                    <a:pt x="1142" y="757"/>
                    <a:pt x="1142" y="708"/>
                  </a:cubicBezTo>
                  <a:cubicBezTo>
                    <a:pt x="1142" y="538"/>
                    <a:pt x="997" y="466"/>
                    <a:pt x="778" y="466"/>
                  </a:cubicBezTo>
                  <a:cubicBezTo>
                    <a:pt x="778" y="417"/>
                    <a:pt x="802" y="368"/>
                    <a:pt x="826" y="320"/>
                  </a:cubicBezTo>
                  <a:cubicBezTo>
                    <a:pt x="975" y="193"/>
                    <a:pt x="1142" y="121"/>
                    <a:pt x="1327" y="121"/>
                  </a:cubicBezTo>
                  <a:close/>
                  <a:moveTo>
                    <a:pt x="1335" y="0"/>
                  </a:moveTo>
                  <a:cubicBezTo>
                    <a:pt x="1118" y="0"/>
                    <a:pt x="906" y="94"/>
                    <a:pt x="754" y="247"/>
                  </a:cubicBezTo>
                  <a:cubicBezTo>
                    <a:pt x="681" y="320"/>
                    <a:pt x="656" y="393"/>
                    <a:pt x="656" y="490"/>
                  </a:cubicBezTo>
                  <a:cubicBezTo>
                    <a:pt x="268" y="563"/>
                    <a:pt x="1" y="927"/>
                    <a:pt x="25" y="1316"/>
                  </a:cubicBezTo>
                  <a:cubicBezTo>
                    <a:pt x="25" y="1486"/>
                    <a:pt x="73" y="1680"/>
                    <a:pt x="171" y="1826"/>
                  </a:cubicBezTo>
                  <a:cubicBezTo>
                    <a:pt x="122" y="1972"/>
                    <a:pt x="98" y="2142"/>
                    <a:pt x="98" y="2287"/>
                  </a:cubicBezTo>
                  <a:cubicBezTo>
                    <a:pt x="73" y="2530"/>
                    <a:pt x="146" y="2749"/>
                    <a:pt x="292" y="2919"/>
                  </a:cubicBezTo>
                  <a:cubicBezTo>
                    <a:pt x="414" y="3041"/>
                    <a:pt x="584" y="3113"/>
                    <a:pt x="778" y="3113"/>
                  </a:cubicBezTo>
                  <a:cubicBezTo>
                    <a:pt x="948" y="3113"/>
                    <a:pt x="1094" y="3065"/>
                    <a:pt x="1239" y="2992"/>
                  </a:cubicBezTo>
                  <a:cubicBezTo>
                    <a:pt x="1337" y="3016"/>
                    <a:pt x="1434" y="3041"/>
                    <a:pt x="1531" y="3041"/>
                  </a:cubicBezTo>
                  <a:cubicBezTo>
                    <a:pt x="1847" y="3041"/>
                    <a:pt x="2163" y="2943"/>
                    <a:pt x="2405" y="2773"/>
                  </a:cubicBezTo>
                  <a:cubicBezTo>
                    <a:pt x="2600" y="2628"/>
                    <a:pt x="2673" y="2360"/>
                    <a:pt x="2551" y="2166"/>
                  </a:cubicBezTo>
                  <a:cubicBezTo>
                    <a:pt x="2648" y="2069"/>
                    <a:pt x="2697" y="1972"/>
                    <a:pt x="2746" y="1850"/>
                  </a:cubicBezTo>
                  <a:cubicBezTo>
                    <a:pt x="2818" y="1632"/>
                    <a:pt x="2818" y="1389"/>
                    <a:pt x="2721" y="1170"/>
                  </a:cubicBezTo>
                  <a:cubicBezTo>
                    <a:pt x="2624" y="1073"/>
                    <a:pt x="2503" y="1000"/>
                    <a:pt x="2357" y="976"/>
                  </a:cubicBezTo>
                  <a:cubicBezTo>
                    <a:pt x="2357" y="951"/>
                    <a:pt x="2381" y="903"/>
                    <a:pt x="2381" y="854"/>
                  </a:cubicBezTo>
                  <a:cubicBezTo>
                    <a:pt x="2405" y="660"/>
                    <a:pt x="2357" y="441"/>
                    <a:pt x="2211" y="296"/>
                  </a:cubicBezTo>
                  <a:cubicBezTo>
                    <a:pt x="2011" y="118"/>
                    <a:pt x="1750" y="1"/>
                    <a:pt x="1484" y="1"/>
                  </a:cubicBezTo>
                  <a:cubicBezTo>
                    <a:pt x="1459" y="1"/>
                    <a:pt x="1434" y="2"/>
                    <a:pt x="1410" y="4"/>
                  </a:cubicBezTo>
                  <a:cubicBezTo>
                    <a:pt x="1385" y="2"/>
                    <a:pt x="1360" y="0"/>
                    <a:pt x="13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18"/>
            <p:cNvSpPr/>
            <p:nvPr/>
          </p:nvSpPr>
          <p:spPr>
            <a:xfrm>
              <a:off x="6824262" y="479851"/>
              <a:ext cx="34120" cy="35055"/>
            </a:xfrm>
            <a:custGeom>
              <a:avLst/>
              <a:gdLst/>
              <a:ahLst/>
              <a:cxnLst/>
              <a:rect l="l" t="t" r="r" b="b"/>
              <a:pathLst>
                <a:path w="876" h="900" extrusionOk="0">
                  <a:moveTo>
                    <a:pt x="438" y="0"/>
                  </a:moveTo>
                  <a:cubicBezTo>
                    <a:pt x="195" y="0"/>
                    <a:pt x="1" y="195"/>
                    <a:pt x="1" y="438"/>
                  </a:cubicBezTo>
                  <a:cubicBezTo>
                    <a:pt x="1" y="681"/>
                    <a:pt x="195" y="899"/>
                    <a:pt x="438" y="899"/>
                  </a:cubicBezTo>
                  <a:cubicBezTo>
                    <a:pt x="681" y="899"/>
                    <a:pt x="875" y="681"/>
                    <a:pt x="875" y="438"/>
                  </a:cubicBezTo>
                  <a:cubicBezTo>
                    <a:pt x="875" y="195"/>
                    <a:pt x="681" y="0"/>
                    <a:pt x="4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18"/>
            <p:cNvSpPr/>
            <p:nvPr/>
          </p:nvSpPr>
          <p:spPr>
            <a:xfrm>
              <a:off x="6851527" y="561919"/>
              <a:ext cx="46117" cy="34120"/>
            </a:xfrm>
            <a:custGeom>
              <a:avLst/>
              <a:gdLst/>
              <a:ahLst/>
              <a:cxnLst/>
              <a:rect l="l" t="t" r="r" b="b"/>
              <a:pathLst>
                <a:path w="1184" h="876" extrusionOk="0">
                  <a:moveTo>
                    <a:pt x="974" y="1"/>
                  </a:moveTo>
                  <a:cubicBezTo>
                    <a:pt x="745" y="1"/>
                    <a:pt x="267" y="55"/>
                    <a:pt x="103" y="493"/>
                  </a:cubicBezTo>
                  <a:cubicBezTo>
                    <a:pt x="1" y="738"/>
                    <a:pt x="186" y="875"/>
                    <a:pt x="424" y="875"/>
                  </a:cubicBezTo>
                  <a:cubicBezTo>
                    <a:pt x="753" y="875"/>
                    <a:pt x="1183" y="613"/>
                    <a:pt x="1099" y="7"/>
                  </a:cubicBezTo>
                  <a:cubicBezTo>
                    <a:pt x="1099" y="7"/>
                    <a:pt x="1050" y="1"/>
                    <a:pt x="9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18"/>
            <p:cNvSpPr/>
            <p:nvPr/>
          </p:nvSpPr>
          <p:spPr>
            <a:xfrm>
              <a:off x="6870652" y="559894"/>
              <a:ext cx="25590" cy="24071"/>
            </a:xfrm>
            <a:custGeom>
              <a:avLst/>
              <a:gdLst/>
              <a:ahLst/>
              <a:cxnLst/>
              <a:rect l="l" t="t" r="r" b="b"/>
              <a:pathLst>
                <a:path w="657" h="618" extrusionOk="0">
                  <a:moveTo>
                    <a:pt x="586" y="0"/>
                  </a:moveTo>
                  <a:cubicBezTo>
                    <a:pt x="569" y="0"/>
                    <a:pt x="552" y="17"/>
                    <a:pt x="535" y="35"/>
                  </a:cubicBezTo>
                  <a:cubicBezTo>
                    <a:pt x="413" y="229"/>
                    <a:pt x="243" y="375"/>
                    <a:pt x="49" y="496"/>
                  </a:cubicBezTo>
                  <a:cubicBezTo>
                    <a:pt x="25" y="520"/>
                    <a:pt x="0" y="545"/>
                    <a:pt x="25" y="569"/>
                  </a:cubicBezTo>
                  <a:cubicBezTo>
                    <a:pt x="25" y="593"/>
                    <a:pt x="49" y="593"/>
                    <a:pt x="73" y="618"/>
                  </a:cubicBezTo>
                  <a:cubicBezTo>
                    <a:pt x="73" y="593"/>
                    <a:pt x="97" y="593"/>
                    <a:pt x="97" y="593"/>
                  </a:cubicBezTo>
                  <a:cubicBezTo>
                    <a:pt x="316" y="472"/>
                    <a:pt x="510" y="278"/>
                    <a:pt x="656" y="83"/>
                  </a:cubicBezTo>
                  <a:cubicBezTo>
                    <a:pt x="656" y="35"/>
                    <a:pt x="656" y="10"/>
                    <a:pt x="608" y="10"/>
                  </a:cubicBezTo>
                  <a:cubicBezTo>
                    <a:pt x="600" y="3"/>
                    <a:pt x="593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18"/>
            <p:cNvSpPr/>
            <p:nvPr/>
          </p:nvSpPr>
          <p:spPr>
            <a:xfrm>
              <a:off x="6924325" y="613021"/>
              <a:ext cx="46117" cy="34393"/>
            </a:xfrm>
            <a:custGeom>
              <a:avLst/>
              <a:gdLst/>
              <a:ahLst/>
              <a:cxnLst/>
              <a:rect l="l" t="t" r="r" b="b"/>
              <a:pathLst>
                <a:path w="1184" h="883" extrusionOk="0">
                  <a:moveTo>
                    <a:pt x="979" y="1"/>
                  </a:moveTo>
                  <a:cubicBezTo>
                    <a:pt x="755" y="1"/>
                    <a:pt x="286" y="55"/>
                    <a:pt x="104" y="493"/>
                  </a:cubicBezTo>
                  <a:cubicBezTo>
                    <a:pt x="1" y="740"/>
                    <a:pt x="191" y="883"/>
                    <a:pt x="434" y="883"/>
                  </a:cubicBezTo>
                  <a:cubicBezTo>
                    <a:pt x="761" y="883"/>
                    <a:pt x="1184" y="621"/>
                    <a:pt x="1100" y="7"/>
                  </a:cubicBezTo>
                  <a:cubicBezTo>
                    <a:pt x="1100" y="7"/>
                    <a:pt x="1053" y="1"/>
                    <a:pt x="9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18"/>
            <p:cNvSpPr/>
            <p:nvPr/>
          </p:nvSpPr>
          <p:spPr>
            <a:xfrm>
              <a:off x="6943488" y="610996"/>
              <a:ext cx="25590" cy="24071"/>
            </a:xfrm>
            <a:custGeom>
              <a:avLst/>
              <a:gdLst/>
              <a:ahLst/>
              <a:cxnLst/>
              <a:rect l="l" t="t" r="r" b="b"/>
              <a:pathLst>
                <a:path w="657" h="618" extrusionOk="0">
                  <a:moveTo>
                    <a:pt x="596" y="0"/>
                  </a:moveTo>
                  <a:cubicBezTo>
                    <a:pt x="572" y="0"/>
                    <a:pt x="559" y="17"/>
                    <a:pt x="559" y="34"/>
                  </a:cubicBezTo>
                  <a:cubicBezTo>
                    <a:pt x="414" y="229"/>
                    <a:pt x="244" y="399"/>
                    <a:pt x="49" y="520"/>
                  </a:cubicBezTo>
                  <a:cubicBezTo>
                    <a:pt x="25" y="520"/>
                    <a:pt x="1" y="569"/>
                    <a:pt x="25" y="593"/>
                  </a:cubicBezTo>
                  <a:cubicBezTo>
                    <a:pt x="49" y="593"/>
                    <a:pt x="49" y="617"/>
                    <a:pt x="74" y="617"/>
                  </a:cubicBezTo>
                  <a:lnTo>
                    <a:pt x="98" y="617"/>
                  </a:lnTo>
                  <a:cubicBezTo>
                    <a:pt x="317" y="472"/>
                    <a:pt x="511" y="302"/>
                    <a:pt x="657" y="83"/>
                  </a:cubicBezTo>
                  <a:cubicBezTo>
                    <a:pt x="657" y="59"/>
                    <a:pt x="657" y="34"/>
                    <a:pt x="632" y="10"/>
                  </a:cubicBezTo>
                  <a:cubicBezTo>
                    <a:pt x="618" y="3"/>
                    <a:pt x="606" y="0"/>
                    <a:pt x="5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18"/>
            <p:cNvSpPr/>
            <p:nvPr/>
          </p:nvSpPr>
          <p:spPr>
            <a:xfrm>
              <a:off x="6898073" y="510778"/>
              <a:ext cx="46740" cy="38171"/>
            </a:xfrm>
            <a:custGeom>
              <a:avLst/>
              <a:gdLst/>
              <a:ahLst/>
              <a:cxnLst/>
              <a:rect l="l" t="t" r="r" b="b"/>
              <a:pathLst>
                <a:path w="1200" h="980" extrusionOk="0">
                  <a:moveTo>
                    <a:pt x="630" y="1"/>
                  </a:moveTo>
                  <a:cubicBezTo>
                    <a:pt x="560" y="1"/>
                    <a:pt x="487" y="25"/>
                    <a:pt x="414" y="81"/>
                  </a:cubicBezTo>
                  <a:cubicBezTo>
                    <a:pt x="1" y="372"/>
                    <a:pt x="900" y="980"/>
                    <a:pt x="900" y="980"/>
                  </a:cubicBezTo>
                  <a:cubicBezTo>
                    <a:pt x="1200" y="540"/>
                    <a:pt x="956" y="1"/>
                    <a:pt x="6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18"/>
            <p:cNvSpPr/>
            <p:nvPr/>
          </p:nvSpPr>
          <p:spPr>
            <a:xfrm>
              <a:off x="6922689" y="524878"/>
              <a:ext cx="13282" cy="26914"/>
            </a:xfrm>
            <a:custGeom>
              <a:avLst/>
              <a:gdLst/>
              <a:ahLst/>
              <a:cxnLst/>
              <a:rect l="l" t="t" r="r" b="b"/>
              <a:pathLst>
                <a:path w="341" h="691" extrusionOk="0">
                  <a:moveTo>
                    <a:pt x="75" y="0"/>
                  </a:moveTo>
                  <a:cubicBezTo>
                    <a:pt x="65" y="0"/>
                    <a:pt x="56" y="3"/>
                    <a:pt x="49" y="10"/>
                  </a:cubicBezTo>
                  <a:cubicBezTo>
                    <a:pt x="25" y="10"/>
                    <a:pt x="0" y="59"/>
                    <a:pt x="25" y="83"/>
                  </a:cubicBezTo>
                  <a:cubicBezTo>
                    <a:pt x="122" y="253"/>
                    <a:pt x="195" y="423"/>
                    <a:pt x="219" y="618"/>
                  </a:cubicBezTo>
                  <a:cubicBezTo>
                    <a:pt x="219" y="642"/>
                    <a:pt x="243" y="666"/>
                    <a:pt x="268" y="691"/>
                  </a:cubicBezTo>
                  <a:cubicBezTo>
                    <a:pt x="316" y="691"/>
                    <a:pt x="340" y="666"/>
                    <a:pt x="340" y="642"/>
                  </a:cubicBezTo>
                  <a:cubicBezTo>
                    <a:pt x="316" y="423"/>
                    <a:pt x="243" y="205"/>
                    <a:pt x="122" y="35"/>
                  </a:cubicBezTo>
                  <a:cubicBezTo>
                    <a:pt x="122" y="18"/>
                    <a:pt x="98" y="0"/>
                    <a:pt x="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18"/>
            <p:cNvSpPr/>
            <p:nvPr/>
          </p:nvSpPr>
          <p:spPr>
            <a:xfrm>
              <a:off x="6942865" y="561218"/>
              <a:ext cx="41365" cy="39768"/>
            </a:xfrm>
            <a:custGeom>
              <a:avLst/>
              <a:gdLst/>
              <a:ahLst/>
              <a:cxnLst/>
              <a:rect l="l" t="t" r="r" b="b"/>
              <a:pathLst>
                <a:path w="1062" h="1021" extrusionOk="0">
                  <a:moveTo>
                    <a:pt x="509" y="0"/>
                  </a:moveTo>
                  <a:cubicBezTo>
                    <a:pt x="0" y="0"/>
                    <a:pt x="333" y="1021"/>
                    <a:pt x="333" y="1021"/>
                  </a:cubicBezTo>
                  <a:cubicBezTo>
                    <a:pt x="940" y="827"/>
                    <a:pt x="1061" y="25"/>
                    <a:pt x="527" y="1"/>
                  </a:cubicBezTo>
                  <a:cubicBezTo>
                    <a:pt x="521" y="0"/>
                    <a:pt x="515" y="0"/>
                    <a:pt x="5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18"/>
            <p:cNvSpPr/>
            <p:nvPr/>
          </p:nvSpPr>
          <p:spPr>
            <a:xfrm>
              <a:off x="6952953" y="576370"/>
              <a:ext cx="12347" cy="26525"/>
            </a:xfrm>
            <a:custGeom>
              <a:avLst/>
              <a:gdLst/>
              <a:ahLst/>
              <a:cxnLst/>
              <a:rect l="l" t="t" r="r" b="b"/>
              <a:pathLst>
                <a:path w="317" h="681" extrusionOk="0">
                  <a:moveTo>
                    <a:pt x="268" y="0"/>
                  </a:moveTo>
                  <a:cubicBezTo>
                    <a:pt x="244" y="0"/>
                    <a:pt x="195" y="25"/>
                    <a:pt x="195" y="49"/>
                  </a:cubicBezTo>
                  <a:cubicBezTo>
                    <a:pt x="171" y="243"/>
                    <a:pt x="122" y="413"/>
                    <a:pt x="25" y="583"/>
                  </a:cubicBezTo>
                  <a:cubicBezTo>
                    <a:pt x="1" y="608"/>
                    <a:pt x="1" y="656"/>
                    <a:pt x="25" y="680"/>
                  </a:cubicBezTo>
                  <a:lnTo>
                    <a:pt x="98" y="680"/>
                  </a:lnTo>
                  <a:cubicBezTo>
                    <a:pt x="195" y="486"/>
                    <a:pt x="268" y="292"/>
                    <a:pt x="316" y="73"/>
                  </a:cubicBezTo>
                  <a:cubicBezTo>
                    <a:pt x="316" y="49"/>
                    <a:pt x="292" y="0"/>
                    <a:pt x="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7" name="Google Shape;767;p18"/>
          <p:cNvGrpSpPr/>
          <p:nvPr/>
        </p:nvGrpSpPr>
        <p:grpSpPr>
          <a:xfrm rot="8099880">
            <a:off x="20885" y="70352"/>
            <a:ext cx="874835" cy="771231"/>
            <a:chOff x="4508023" y="3764622"/>
            <a:chExt cx="161487" cy="142362"/>
          </a:xfrm>
        </p:grpSpPr>
        <p:sp>
          <p:nvSpPr>
            <p:cNvPr id="768" name="Google Shape;768;p18"/>
            <p:cNvSpPr/>
            <p:nvPr/>
          </p:nvSpPr>
          <p:spPr>
            <a:xfrm>
              <a:off x="4558151" y="3764622"/>
              <a:ext cx="65163" cy="54335"/>
            </a:xfrm>
            <a:custGeom>
              <a:avLst/>
              <a:gdLst/>
              <a:ahLst/>
              <a:cxnLst/>
              <a:rect l="l" t="t" r="r" b="b"/>
              <a:pathLst>
                <a:path w="1673" h="1395" extrusionOk="0">
                  <a:moveTo>
                    <a:pt x="947" y="1"/>
                  </a:moveTo>
                  <a:cubicBezTo>
                    <a:pt x="917" y="1"/>
                    <a:pt x="885" y="4"/>
                    <a:pt x="851" y="10"/>
                  </a:cubicBezTo>
                  <a:cubicBezTo>
                    <a:pt x="1" y="156"/>
                    <a:pt x="1118" y="1225"/>
                    <a:pt x="1118" y="1225"/>
                  </a:cubicBezTo>
                  <a:cubicBezTo>
                    <a:pt x="1208" y="1344"/>
                    <a:pt x="1284" y="1394"/>
                    <a:pt x="1346" y="1394"/>
                  </a:cubicBezTo>
                  <a:cubicBezTo>
                    <a:pt x="1672" y="1394"/>
                    <a:pt x="1599" y="1"/>
                    <a:pt x="9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18"/>
            <p:cNvSpPr/>
            <p:nvPr/>
          </p:nvSpPr>
          <p:spPr>
            <a:xfrm>
              <a:off x="4607735" y="3824527"/>
              <a:ext cx="61775" cy="35678"/>
            </a:xfrm>
            <a:custGeom>
              <a:avLst/>
              <a:gdLst/>
              <a:ahLst/>
              <a:cxnLst/>
              <a:rect l="l" t="t" r="r" b="b"/>
              <a:pathLst>
                <a:path w="1586" h="916" extrusionOk="0">
                  <a:moveTo>
                    <a:pt x="851" y="0"/>
                  </a:moveTo>
                  <a:cubicBezTo>
                    <a:pt x="473" y="0"/>
                    <a:pt x="137" y="537"/>
                    <a:pt x="137" y="537"/>
                  </a:cubicBezTo>
                  <a:cubicBezTo>
                    <a:pt x="0" y="811"/>
                    <a:pt x="113" y="915"/>
                    <a:pt x="310" y="915"/>
                  </a:cubicBezTo>
                  <a:cubicBezTo>
                    <a:pt x="744" y="915"/>
                    <a:pt x="1585" y="409"/>
                    <a:pt x="1084" y="75"/>
                  </a:cubicBezTo>
                  <a:cubicBezTo>
                    <a:pt x="1006" y="22"/>
                    <a:pt x="928" y="0"/>
                    <a:pt x="8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18"/>
            <p:cNvSpPr/>
            <p:nvPr/>
          </p:nvSpPr>
          <p:spPr>
            <a:xfrm>
              <a:off x="4552971" y="3869787"/>
              <a:ext cx="66682" cy="28044"/>
            </a:xfrm>
            <a:custGeom>
              <a:avLst/>
              <a:gdLst/>
              <a:ahLst/>
              <a:cxnLst/>
              <a:rect l="l" t="t" r="r" b="b"/>
              <a:pathLst>
                <a:path w="1712" h="720" extrusionOk="0">
                  <a:moveTo>
                    <a:pt x="1042" y="0"/>
                  </a:moveTo>
                  <a:cubicBezTo>
                    <a:pt x="818" y="0"/>
                    <a:pt x="620" y="55"/>
                    <a:pt x="620" y="55"/>
                  </a:cubicBezTo>
                  <a:cubicBezTo>
                    <a:pt x="0" y="300"/>
                    <a:pt x="770" y="719"/>
                    <a:pt x="1278" y="719"/>
                  </a:cubicBezTo>
                  <a:cubicBezTo>
                    <a:pt x="1526" y="719"/>
                    <a:pt x="1712" y="618"/>
                    <a:pt x="1640" y="347"/>
                  </a:cubicBezTo>
                  <a:cubicBezTo>
                    <a:pt x="1564" y="67"/>
                    <a:pt x="1287" y="0"/>
                    <a:pt x="10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18"/>
            <p:cNvSpPr/>
            <p:nvPr/>
          </p:nvSpPr>
          <p:spPr>
            <a:xfrm>
              <a:off x="4549660" y="3798275"/>
              <a:ext cx="44364" cy="50479"/>
            </a:xfrm>
            <a:custGeom>
              <a:avLst/>
              <a:gdLst/>
              <a:ahLst/>
              <a:cxnLst/>
              <a:rect l="l" t="t" r="r" b="b"/>
              <a:pathLst>
                <a:path w="1139" h="1296" extrusionOk="0">
                  <a:moveTo>
                    <a:pt x="675" y="0"/>
                  </a:moveTo>
                  <a:cubicBezTo>
                    <a:pt x="627" y="0"/>
                    <a:pt x="572" y="14"/>
                    <a:pt x="510" y="45"/>
                  </a:cubicBezTo>
                  <a:cubicBezTo>
                    <a:pt x="0" y="288"/>
                    <a:pt x="438" y="1114"/>
                    <a:pt x="438" y="1114"/>
                  </a:cubicBezTo>
                  <a:cubicBezTo>
                    <a:pt x="517" y="1242"/>
                    <a:pt x="592" y="1295"/>
                    <a:pt x="659" y="1295"/>
                  </a:cubicBezTo>
                  <a:cubicBezTo>
                    <a:pt x="992" y="1295"/>
                    <a:pt x="1139" y="0"/>
                    <a:pt x="6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18"/>
            <p:cNvSpPr/>
            <p:nvPr/>
          </p:nvSpPr>
          <p:spPr>
            <a:xfrm>
              <a:off x="4526018" y="3790290"/>
              <a:ext cx="91805" cy="116694"/>
            </a:xfrm>
            <a:custGeom>
              <a:avLst/>
              <a:gdLst/>
              <a:ahLst/>
              <a:cxnLst/>
              <a:rect l="l" t="t" r="r" b="b"/>
              <a:pathLst>
                <a:path w="2357" h="2996" extrusionOk="0">
                  <a:moveTo>
                    <a:pt x="1917" y="1"/>
                  </a:moveTo>
                  <a:cubicBezTo>
                    <a:pt x="1880" y="1"/>
                    <a:pt x="1855" y="40"/>
                    <a:pt x="1895" y="80"/>
                  </a:cubicBezTo>
                  <a:cubicBezTo>
                    <a:pt x="2162" y="299"/>
                    <a:pt x="2283" y="663"/>
                    <a:pt x="2186" y="1027"/>
                  </a:cubicBezTo>
                  <a:cubicBezTo>
                    <a:pt x="2113" y="1416"/>
                    <a:pt x="1773" y="1708"/>
                    <a:pt x="1360" y="1732"/>
                  </a:cubicBezTo>
                  <a:cubicBezTo>
                    <a:pt x="704" y="1780"/>
                    <a:pt x="146" y="2266"/>
                    <a:pt x="0" y="2946"/>
                  </a:cubicBezTo>
                  <a:cubicBezTo>
                    <a:pt x="0" y="2971"/>
                    <a:pt x="24" y="2995"/>
                    <a:pt x="49" y="2995"/>
                  </a:cubicBezTo>
                  <a:cubicBezTo>
                    <a:pt x="49" y="2995"/>
                    <a:pt x="73" y="2971"/>
                    <a:pt x="73" y="2946"/>
                  </a:cubicBezTo>
                  <a:cubicBezTo>
                    <a:pt x="219" y="2339"/>
                    <a:pt x="729" y="1878"/>
                    <a:pt x="1360" y="1805"/>
                  </a:cubicBezTo>
                  <a:cubicBezTo>
                    <a:pt x="1822" y="1780"/>
                    <a:pt x="2186" y="1465"/>
                    <a:pt x="2283" y="1027"/>
                  </a:cubicBezTo>
                  <a:cubicBezTo>
                    <a:pt x="2356" y="663"/>
                    <a:pt x="2235" y="250"/>
                    <a:pt x="1943" y="7"/>
                  </a:cubicBezTo>
                  <a:cubicBezTo>
                    <a:pt x="1934" y="3"/>
                    <a:pt x="1926" y="1"/>
                    <a:pt x="1917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18"/>
            <p:cNvSpPr/>
            <p:nvPr/>
          </p:nvSpPr>
          <p:spPr>
            <a:xfrm>
              <a:off x="4596946" y="3843534"/>
              <a:ext cx="44520" cy="12698"/>
            </a:xfrm>
            <a:custGeom>
              <a:avLst/>
              <a:gdLst/>
              <a:ahLst/>
              <a:cxnLst/>
              <a:rect l="l" t="t" r="r" b="b"/>
              <a:pathLst>
                <a:path w="1143" h="326" extrusionOk="0">
                  <a:moveTo>
                    <a:pt x="1070" y="0"/>
                  </a:moveTo>
                  <a:cubicBezTo>
                    <a:pt x="903" y="93"/>
                    <a:pt x="522" y="243"/>
                    <a:pt x="265" y="243"/>
                  </a:cubicBezTo>
                  <a:cubicBezTo>
                    <a:pt x="187" y="243"/>
                    <a:pt x="119" y="229"/>
                    <a:pt x="74" y="195"/>
                  </a:cubicBezTo>
                  <a:cubicBezTo>
                    <a:pt x="74" y="183"/>
                    <a:pt x="68" y="177"/>
                    <a:pt x="59" y="177"/>
                  </a:cubicBezTo>
                  <a:cubicBezTo>
                    <a:pt x="50" y="177"/>
                    <a:pt x="37" y="183"/>
                    <a:pt x="25" y="195"/>
                  </a:cubicBezTo>
                  <a:cubicBezTo>
                    <a:pt x="1" y="195"/>
                    <a:pt x="1" y="243"/>
                    <a:pt x="25" y="243"/>
                  </a:cubicBezTo>
                  <a:cubicBezTo>
                    <a:pt x="80" y="298"/>
                    <a:pt x="135" y="325"/>
                    <a:pt x="199" y="325"/>
                  </a:cubicBezTo>
                  <a:cubicBezTo>
                    <a:pt x="221" y="325"/>
                    <a:pt x="244" y="322"/>
                    <a:pt x="268" y="316"/>
                  </a:cubicBezTo>
                  <a:cubicBezTo>
                    <a:pt x="560" y="292"/>
                    <a:pt x="851" y="219"/>
                    <a:pt x="1094" y="98"/>
                  </a:cubicBezTo>
                  <a:cubicBezTo>
                    <a:pt x="1118" y="73"/>
                    <a:pt x="1143" y="49"/>
                    <a:pt x="1118" y="25"/>
                  </a:cubicBezTo>
                  <a:cubicBezTo>
                    <a:pt x="1118" y="0"/>
                    <a:pt x="1094" y="0"/>
                    <a:pt x="1070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18"/>
            <p:cNvSpPr/>
            <p:nvPr/>
          </p:nvSpPr>
          <p:spPr>
            <a:xfrm>
              <a:off x="4569525" y="3818529"/>
              <a:ext cx="11373" cy="42066"/>
            </a:xfrm>
            <a:custGeom>
              <a:avLst/>
              <a:gdLst/>
              <a:ahLst/>
              <a:cxnLst/>
              <a:rect l="l" t="t" r="r" b="b"/>
              <a:pathLst>
                <a:path w="292" h="1080" extrusionOk="0">
                  <a:moveTo>
                    <a:pt x="223" y="1"/>
                  </a:moveTo>
                  <a:cubicBezTo>
                    <a:pt x="207" y="1"/>
                    <a:pt x="195" y="18"/>
                    <a:pt x="195" y="35"/>
                  </a:cubicBezTo>
                  <a:cubicBezTo>
                    <a:pt x="171" y="132"/>
                    <a:pt x="0" y="910"/>
                    <a:pt x="219" y="1080"/>
                  </a:cubicBezTo>
                  <a:lnTo>
                    <a:pt x="292" y="1080"/>
                  </a:lnTo>
                  <a:cubicBezTo>
                    <a:pt x="292" y="1055"/>
                    <a:pt x="292" y="1031"/>
                    <a:pt x="292" y="1007"/>
                  </a:cubicBezTo>
                  <a:cubicBezTo>
                    <a:pt x="146" y="910"/>
                    <a:pt x="195" y="351"/>
                    <a:pt x="292" y="59"/>
                  </a:cubicBezTo>
                  <a:cubicBezTo>
                    <a:pt x="292" y="35"/>
                    <a:pt x="268" y="11"/>
                    <a:pt x="243" y="11"/>
                  </a:cubicBezTo>
                  <a:cubicBezTo>
                    <a:pt x="236" y="4"/>
                    <a:pt x="229" y="1"/>
                    <a:pt x="223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18"/>
            <p:cNvSpPr/>
            <p:nvPr/>
          </p:nvSpPr>
          <p:spPr>
            <a:xfrm>
              <a:off x="4508023" y="3819074"/>
              <a:ext cx="44364" cy="50479"/>
            </a:xfrm>
            <a:custGeom>
              <a:avLst/>
              <a:gdLst/>
              <a:ahLst/>
              <a:cxnLst/>
              <a:rect l="l" t="t" r="r" b="b"/>
              <a:pathLst>
                <a:path w="1139" h="1296" extrusionOk="0">
                  <a:moveTo>
                    <a:pt x="657" y="0"/>
                  </a:moveTo>
                  <a:cubicBezTo>
                    <a:pt x="607" y="0"/>
                    <a:pt x="550" y="15"/>
                    <a:pt x="486" y="45"/>
                  </a:cubicBezTo>
                  <a:cubicBezTo>
                    <a:pt x="0" y="288"/>
                    <a:pt x="438" y="1114"/>
                    <a:pt x="438" y="1114"/>
                  </a:cubicBezTo>
                  <a:cubicBezTo>
                    <a:pt x="521" y="1242"/>
                    <a:pt x="598" y="1296"/>
                    <a:pt x="667" y="1296"/>
                  </a:cubicBezTo>
                  <a:cubicBezTo>
                    <a:pt x="1008" y="1296"/>
                    <a:pt x="1139" y="0"/>
                    <a:pt x="6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18"/>
            <p:cNvSpPr/>
            <p:nvPr/>
          </p:nvSpPr>
          <p:spPr>
            <a:xfrm>
              <a:off x="4527887" y="3839756"/>
              <a:ext cx="11412" cy="42611"/>
            </a:xfrm>
            <a:custGeom>
              <a:avLst/>
              <a:gdLst/>
              <a:ahLst/>
              <a:cxnLst/>
              <a:rect l="l" t="t" r="r" b="b"/>
              <a:pathLst>
                <a:path w="293" h="1094" extrusionOk="0">
                  <a:moveTo>
                    <a:pt x="244" y="0"/>
                  </a:moveTo>
                  <a:cubicBezTo>
                    <a:pt x="219" y="0"/>
                    <a:pt x="195" y="0"/>
                    <a:pt x="195" y="25"/>
                  </a:cubicBezTo>
                  <a:cubicBezTo>
                    <a:pt x="171" y="122"/>
                    <a:pt x="1" y="899"/>
                    <a:pt x="219" y="1093"/>
                  </a:cubicBezTo>
                  <a:lnTo>
                    <a:pt x="244" y="1093"/>
                  </a:lnTo>
                  <a:cubicBezTo>
                    <a:pt x="268" y="1093"/>
                    <a:pt x="268" y="1093"/>
                    <a:pt x="292" y="1069"/>
                  </a:cubicBezTo>
                  <a:cubicBezTo>
                    <a:pt x="292" y="1045"/>
                    <a:pt x="292" y="1021"/>
                    <a:pt x="292" y="1021"/>
                  </a:cubicBezTo>
                  <a:cubicBezTo>
                    <a:pt x="146" y="899"/>
                    <a:pt x="219" y="365"/>
                    <a:pt x="292" y="49"/>
                  </a:cubicBezTo>
                  <a:cubicBezTo>
                    <a:pt x="292" y="25"/>
                    <a:pt x="268" y="0"/>
                    <a:pt x="244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18"/>
            <p:cNvSpPr/>
            <p:nvPr/>
          </p:nvSpPr>
          <p:spPr>
            <a:xfrm>
              <a:off x="4558151" y="3864334"/>
              <a:ext cx="37898" cy="22747"/>
            </a:xfrm>
            <a:custGeom>
              <a:avLst/>
              <a:gdLst/>
              <a:ahLst/>
              <a:cxnLst/>
              <a:rect l="l" t="t" r="r" b="b"/>
              <a:pathLst>
                <a:path w="973" h="584" extrusionOk="0">
                  <a:moveTo>
                    <a:pt x="25" y="1"/>
                  </a:moveTo>
                  <a:cubicBezTo>
                    <a:pt x="1" y="25"/>
                    <a:pt x="1" y="49"/>
                    <a:pt x="1" y="74"/>
                  </a:cubicBezTo>
                  <a:cubicBezTo>
                    <a:pt x="195" y="390"/>
                    <a:pt x="535" y="584"/>
                    <a:pt x="924" y="584"/>
                  </a:cubicBezTo>
                  <a:cubicBezTo>
                    <a:pt x="948" y="584"/>
                    <a:pt x="973" y="584"/>
                    <a:pt x="973" y="560"/>
                  </a:cubicBezTo>
                  <a:cubicBezTo>
                    <a:pt x="973" y="511"/>
                    <a:pt x="948" y="511"/>
                    <a:pt x="924" y="511"/>
                  </a:cubicBezTo>
                  <a:cubicBezTo>
                    <a:pt x="584" y="487"/>
                    <a:pt x="268" y="317"/>
                    <a:pt x="74" y="25"/>
                  </a:cubicBezTo>
                  <a:cubicBezTo>
                    <a:pt x="74" y="1"/>
                    <a:pt x="50" y="1"/>
                    <a:pt x="25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8" name="Google Shape;778;p18"/>
          <p:cNvGrpSpPr/>
          <p:nvPr/>
        </p:nvGrpSpPr>
        <p:grpSpPr>
          <a:xfrm>
            <a:off x="9484203" y="-240769"/>
            <a:ext cx="2829184" cy="1886120"/>
            <a:chOff x="6655952" y="-180577"/>
            <a:chExt cx="2121888" cy="1414590"/>
          </a:xfrm>
        </p:grpSpPr>
        <p:grpSp>
          <p:nvGrpSpPr>
            <p:cNvPr id="779" name="Google Shape;779;p18"/>
            <p:cNvGrpSpPr/>
            <p:nvPr/>
          </p:nvGrpSpPr>
          <p:grpSpPr>
            <a:xfrm rot="1685293">
              <a:off x="8051699" y="334351"/>
              <a:ext cx="652925" cy="474307"/>
              <a:chOff x="5211663" y="1358969"/>
              <a:chExt cx="483893" cy="351481"/>
            </a:xfrm>
          </p:grpSpPr>
          <p:sp>
            <p:nvSpPr>
              <p:cNvPr id="780" name="Google Shape;780;p18"/>
              <p:cNvSpPr/>
              <p:nvPr/>
            </p:nvSpPr>
            <p:spPr>
              <a:xfrm>
                <a:off x="5519159" y="1395927"/>
                <a:ext cx="71050" cy="66812"/>
              </a:xfrm>
              <a:custGeom>
                <a:avLst/>
                <a:gdLst/>
                <a:ahLst/>
                <a:cxnLst/>
                <a:rect l="l" t="t" r="r" b="b"/>
                <a:pathLst>
                  <a:path w="1040" h="978" extrusionOk="0">
                    <a:moveTo>
                      <a:pt x="914" y="1"/>
                    </a:moveTo>
                    <a:cubicBezTo>
                      <a:pt x="801" y="1"/>
                      <a:pt x="571" y="36"/>
                      <a:pt x="67" y="176"/>
                    </a:cubicBezTo>
                    <a:cubicBezTo>
                      <a:pt x="0" y="198"/>
                      <a:pt x="16" y="324"/>
                      <a:pt x="95" y="324"/>
                    </a:cubicBezTo>
                    <a:cubicBezTo>
                      <a:pt x="102" y="324"/>
                      <a:pt x="109" y="323"/>
                      <a:pt x="116" y="322"/>
                    </a:cubicBezTo>
                    <a:cubicBezTo>
                      <a:pt x="359" y="249"/>
                      <a:pt x="626" y="200"/>
                      <a:pt x="869" y="152"/>
                    </a:cubicBezTo>
                    <a:lnTo>
                      <a:pt x="869" y="152"/>
                    </a:lnTo>
                    <a:cubicBezTo>
                      <a:pt x="796" y="322"/>
                      <a:pt x="626" y="662"/>
                      <a:pt x="505" y="880"/>
                    </a:cubicBezTo>
                    <a:cubicBezTo>
                      <a:pt x="480" y="905"/>
                      <a:pt x="480" y="953"/>
                      <a:pt x="529" y="977"/>
                    </a:cubicBezTo>
                    <a:lnTo>
                      <a:pt x="553" y="977"/>
                    </a:lnTo>
                    <a:cubicBezTo>
                      <a:pt x="577" y="977"/>
                      <a:pt x="602" y="977"/>
                      <a:pt x="602" y="953"/>
                    </a:cubicBezTo>
                    <a:cubicBezTo>
                      <a:pt x="650" y="880"/>
                      <a:pt x="990" y="249"/>
                      <a:pt x="1039" y="127"/>
                    </a:cubicBezTo>
                    <a:cubicBezTo>
                      <a:pt x="1039" y="103"/>
                      <a:pt x="1039" y="79"/>
                      <a:pt x="1039" y="30"/>
                    </a:cubicBezTo>
                    <a:cubicBezTo>
                      <a:pt x="1018" y="20"/>
                      <a:pt x="998" y="1"/>
                      <a:pt x="914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1" name="Google Shape;781;p18"/>
              <p:cNvSpPr/>
              <p:nvPr/>
            </p:nvSpPr>
            <p:spPr>
              <a:xfrm>
                <a:off x="5211663" y="1358969"/>
                <a:ext cx="483893" cy="351481"/>
              </a:xfrm>
              <a:custGeom>
                <a:avLst/>
                <a:gdLst/>
                <a:ahLst/>
                <a:cxnLst/>
                <a:rect l="l" t="t" r="r" b="b"/>
                <a:pathLst>
                  <a:path w="7083" h="5145" extrusionOk="0">
                    <a:moveTo>
                      <a:pt x="3768" y="0"/>
                    </a:moveTo>
                    <a:cubicBezTo>
                      <a:pt x="3734" y="0"/>
                      <a:pt x="3701" y="4"/>
                      <a:pt x="3670" y="12"/>
                    </a:cubicBezTo>
                    <a:cubicBezTo>
                      <a:pt x="3014" y="207"/>
                      <a:pt x="3232" y="1713"/>
                      <a:pt x="3232" y="1713"/>
                    </a:cubicBezTo>
                    <a:cubicBezTo>
                      <a:pt x="3232" y="1713"/>
                      <a:pt x="1357" y="535"/>
                      <a:pt x="891" y="535"/>
                    </a:cubicBezTo>
                    <a:cubicBezTo>
                      <a:pt x="865" y="535"/>
                      <a:pt x="844" y="539"/>
                      <a:pt x="827" y="547"/>
                    </a:cubicBezTo>
                    <a:cubicBezTo>
                      <a:pt x="366" y="814"/>
                      <a:pt x="1483" y="1664"/>
                      <a:pt x="1483" y="1664"/>
                    </a:cubicBezTo>
                    <a:cubicBezTo>
                      <a:pt x="1483" y="1664"/>
                      <a:pt x="832" y="1473"/>
                      <a:pt x="445" y="1473"/>
                    </a:cubicBezTo>
                    <a:cubicBezTo>
                      <a:pt x="263" y="1473"/>
                      <a:pt x="140" y="1516"/>
                      <a:pt x="171" y="1640"/>
                    </a:cubicBezTo>
                    <a:cubicBezTo>
                      <a:pt x="269" y="2029"/>
                      <a:pt x="1022" y="2490"/>
                      <a:pt x="1022" y="2490"/>
                    </a:cubicBezTo>
                    <a:cubicBezTo>
                      <a:pt x="730" y="2490"/>
                      <a:pt x="439" y="2539"/>
                      <a:pt x="147" y="2587"/>
                    </a:cubicBezTo>
                    <a:cubicBezTo>
                      <a:pt x="1" y="2650"/>
                      <a:pt x="594" y="3616"/>
                      <a:pt x="1664" y="3616"/>
                    </a:cubicBezTo>
                    <a:cubicBezTo>
                      <a:pt x="1835" y="3616"/>
                      <a:pt x="2018" y="3592"/>
                      <a:pt x="2212" y="3535"/>
                    </a:cubicBezTo>
                    <a:lnTo>
                      <a:pt x="2212" y="3535"/>
                    </a:lnTo>
                    <a:lnTo>
                      <a:pt x="1095" y="4506"/>
                    </a:lnTo>
                    <a:cubicBezTo>
                      <a:pt x="1095" y="4506"/>
                      <a:pt x="2102" y="5144"/>
                      <a:pt x="3258" y="5144"/>
                    </a:cubicBezTo>
                    <a:cubicBezTo>
                      <a:pt x="3697" y="5144"/>
                      <a:pt x="4158" y="5052"/>
                      <a:pt x="4593" y="4798"/>
                    </a:cubicBezTo>
                    <a:cubicBezTo>
                      <a:pt x="7083" y="3365"/>
                      <a:pt x="4779" y="0"/>
                      <a:pt x="376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2" name="Google Shape;782;p18"/>
              <p:cNvSpPr/>
              <p:nvPr/>
            </p:nvSpPr>
            <p:spPr>
              <a:xfrm>
                <a:off x="5467307" y="1398045"/>
                <a:ext cx="48164" cy="44746"/>
              </a:xfrm>
              <a:custGeom>
                <a:avLst/>
                <a:gdLst/>
                <a:ahLst/>
                <a:cxnLst/>
                <a:rect l="l" t="t" r="r" b="b"/>
                <a:pathLst>
                  <a:path w="705" h="655" extrusionOk="0">
                    <a:moveTo>
                      <a:pt x="443" y="1"/>
                    </a:moveTo>
                    <a:cubicBezTo>
                      <a:pt x="395" y="1"/>
                      <a:pt x="349" y="49"/>
                      <a:pt x="365" y="96"/>
                    </a:cubicBezTo>
                    <a:cubicBezTo>
                      <a:pt x="413" y="218"/>
                      <a:pt x="462" y="363"/>
                      <a:pt x="486" y="485"/>
                    </a:cubicBezTo>
                    <a:cubicBezTo>
                      <a:pt x="365" y="388"/>
                      <a:pt x="243" y="291"/>
                      <a:pt x="122" y="169"/>
                    </a:cubicBezTo>
                    <a:cubicBezTo>
                      <a:pt x="110" y="157"/>
                      <a:pt x="92" y="151"/>
                      <a:pt x="73" y="151"/>
                    </a:cubicBezTo>
                    <a:cubicBezTo>
                      <a:pt x="55" y="151"/>
                      <a:pt x="37" y="157"/>
                      <a:pt x="25" y="169"/>
                    </a:cubicBezTo>
                    <a:cubicBezTo>
                      <a:pt x="0" y="218"/>
                      <a:pt x="0" y="266"/>
                      <a:pt x="25" y="291"/>
                    </a:cubicBezTo>
                    <a:cubicBezTo>
                      <a:pt x="340" y="606"/>
                      <a:pt x="462" y="655"/>
                      <a:pt x="535" y="655"/>
                    </a:cubicBezTo>
                    <a:lnTo>
                      <a:pt x="559" y="655"/>
                    </a:lnTo>
                    <a:cubicBezTo>
                      <a:pt x="608" y="631"/>
                      <a:pt x="705" y="582"/>
                      <a:pt x="511" y="48"/>
                    </a:cubicBezTo>
                    <a:cubicBezTo>
                      <a:pt x="494" y="14"/>
                      <a:pt x="468" y="1"/>
                      <a:pt x="443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3" name="Google Shape;783;p18"/>
              <p:cNvSpPr/>
              <p:nvPr/>
            </p:nvSpPr>
            <p:spPr>
              <a:xfrm>
                <a:off x="5309630" y="1479885"/>
                <a:ext cx="102954" cy="109167"/>
              </a:xfrm>
              <a:custGeom>
                <a:avLst/>
                <a:gdLst/>
                <a:ahLst/>
                <a:cxnLst/>
                <a:rect l="l" t="t" r="r" b="b"/>
                <a:pathLst>
                  <a:path w="1507" h="1598" extrusionOk="0">
                    <a:moveTo>
                      <a:pt x="479" y="1"/>
                    </a:moveTo>
                    <a:cubicBezTo>
                      <a:pt x="444" y="1"/>
                      <a:pt x="427" y="9"/>
                      <a:pt x="414" y="16"/>
                    </a:cubicBezTo>
                    <a:cubicBezTo>
                      <a:pt x="389" y="40"/>
                      <a:pt x="389" y="64"/>
                      <a:pt x="389" y="113"/>
                    </a:cubicBezTo>
                    <a:cubicBezTo>
                      <a:pt x="389" y="210"/>
                      <a:pt x="535" y="380"/>
                      <a:pt x="657" y="477"/>
                    </a:cubicBezTo>
                    <a:cubicBezTo>
                      <a:pt x="1" y="526"/>
                      <a:pt x="1" y="599"/>
                      <a:pt x="1" y="672"/>
                    </a:cubicBezTo>
                    <a:cubicBezTo>
                      <a:pt x="1" y="744"/>
                      <a:pt x="74" y="793"/>
                      <a:pt x="98" y="817"/>
                    </a:cubicBezTo>
                    <a:cubicBezTo>
                      <a:pt x="219" y="890"/>
                      <a:pt x="316" y="963"/>
                      <a:pt x="438" y="1012"/>
                    </a:cubicBezTo>
                    <a:cubicBezTo>
                      <a:pt x="316" y="1036"/>
                      <a:pt x="195" y="1085"/>
                      <a:pt x="98" y="1157"/>
                    </a:cubicBezTo>
                    <a:cubicBezTo>
                      <a:pt x="49" y="1182"/>
                      <a:pt x="49" y="1255"/>
                      <a:pt x="74" y="1303"/>
                    </a:cubicBezTo>
                    <a:cubicBezTo>
                      <a:pt x="185" y="1481"/>
                      <a:pt x="397" y="1598"/>
                      <a:pt x="619" y="1598"/>
                    </a:cubicBezTo>
                    <a:cubicBezTo>
                      <a:pt x="639" y="1598"/>
                      <a:pt x="660" y="1597"/>
                      <a:pt x="681" y="1595"/>
                    </a:cubicBezTo>
                    <a:cubicBezTo>
                      <a:pt x="778" y="1595"/>
                      <a:pt x="875" y="1570"/>
                      <a:pt x="948" y="1546"/>
                    </a:cubicBezTo>
                    <a:cubicBezTo>
                      <a:pt x="997" y="1546"/>
                      <a:pt x="1021" y="1498"/>
                      <a:pt x="997" y="1473"/>
                    </a:cubicBezTo>
                    <a:cubicBezTo>
                      <a:pt x="997" y="1438"/>
                      <a:pt x="971" y="1415"/>
                      <a:pt x="938" y="1415"/>
                    </a:cubicBezTo>
                    <a:cubicBezTo>
                      <a:pt x="925" y="1415"/>
                      <a:pt x="912" y="1418"/>
                      <a:pt x="899" y="1425"/>
                    </a:cubicBezTo>
                    <a:cubicBezTo>
                      <a:pt x="829" y="1446"/>
                      <a:pt x="756" y="1457"/>
                      <a:pt x="683" y="1457"/>
                    </a:cubicBezTo>
                    <a:cubicBezTo>
                      <a:pt x="507" y="1457"/>
                      <a:pt x="333" y="1392"/>
                      <a:pt x="195" y="1255"/>
                    </a:cubicBezTo>
                    <a:cubicBezTo>
                      <a:pt x="365" y="1157"/>
                      <a:pt x="535" y="1109"/>
                      <a:pt x="705" y="1085"/>
                    </a:cubicBezTo>
                    <a:lnTo>
                      <a:pt x="729" y="1085"/>
                    </a:lnTo>
                    <a:cubicBezTo>
                      <a:pt x="754" y="1060"/>
                      <a:pt x="778" y="1036"/>
                      <a:pt x="778" y="1012"/>
                    </a:cubicBezTo>
                    <a:cubicBezTo>
                      <a:pt x="778" y="987"/>
                      <a:pt x="754" y="963"/>
                      <a:pt x="729" y="939"/>
                    </a:cubicBezTo>
                    <a:lnTo>
                      <a:pt x="705" y="939"/>
                    </a:lnTo>
                    <a:cubicBezTo>
                      <a:pt x="511" y="890"/>
                      <a:pt x="341" y="793"/>
                      <a:pt x="171" y="696"/>
                    </a:cubicBezTo>
                    <a:cubicBezTo>
                      <a:pt x="389" y="647"/>
                      <a:pt x="608" y="623"/>
                      <a:pt x="827" y="623"/>
                    </a:cubicBezTo>
                    <a:cubicBezTo>
                      <a:pt x="851" y="623"/>
                      <a:pt x="875" y="599"/>
                      <a:pt x="899" y="574"/>
                    </a:cubicBezTo>
                    <a:cubicBezTo>
                      <a:pt x="899" y="550"/>
                      <a:pt x="899" y="526"/>
                      <a:pt x="875" y="502"/>
                    </a:cubicBezTo>
                    <a:cubicBezTo>
                      <a:pt x="754" y="404"/>
                      <a:pt x="657" y="283"/>
                      <a:pt x="559" y="161"/>
                    </a:cubicBezTo>
                    <a:lnTo>
                      <a:pt x="559" y="161"/>
                    </a:lnTo>
                    <a:cubicBezTo>
                      <a:pt x="851" y="259"/>
                      <a:pt x="1118" y="380"/>
                      <a:pt x="1385" y="526"/>
                    </a:cubicBezTo>
                    <a:cubicBezTo>
                      <a:pt x="1434" y="526"/>
                      <a:pt x="1482" y="526"/>
                      <a:pt x="1482" y="477"/>
                    </a:cubicBezTo>
                    <a:cubicBezTo>
                      <a:pt x="1507" y="429"/>
                      <a:pt x="1482" y="404"/>
                      <a:pt x="1458" y="380"/>
                    </a:cubicBezTo>
                    <a:cubicBezTo>
                      <a:pt x="803" y="61"/>
                      <a:pt x="574" y="1"/>
                      <a:pt x="479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4" name="Google Shape;784;p18"/>
              <p:cNvSpPr/>
              <p:nvPr/>
            </p:nvSpPr>
            <p:spPr>
              <a:xfrm>
                <a:off x="5442439" y="1508440"/>
                <a:ext cx="151050" cy="201598"/>
              </a:xfrm>
              <a:custGeom>
                <a:avLst/>
                <a:gdLst/>
                <a:ahLst/>
                <a:cxnLst/>
                <a:rect l="l" t="t" r="r" b="b"/>
                <a:pathLst>
                  <a:path w="2211" h="2951" extrusionOk="0">
                    <a:moveTo>
                      <a:pt x="2131" y="1"/>
                    </a:moveTo>
                    <a:cubicBezTo>
                      <a:pt x="2118" y="1"/>
                      <a:pt x="2103" y="4"/>
                      <a:pt x="2089" y="11"/>
                    </a:cubicBezTo>
                    <a:cubicBezTo>
                      <a:pt x="2089" y="11"/>
                      <a:pt x="0" y="982"/>
                      <a:pt x="49" y="2877"/>
                    </a:cubicBezTo>
                    <a:cubicBezTo>
                      <a:pt x="49" y="2901"/>
                      <a:pt x="73" y="2950"/>
                      <a:pt x="121" y="2950"/>
                    </a:cubicBezTo>
                    <a:cubicBezTo>
                      <a:pt x="170" y="2950"/>
                      <a:pt x="194" y="2901"/>
                      <a:pt x="194" y="2877"/>
                    </a:cubicBezTo>
                    <a:cubicBezTo>
                      <a:pt x="170" y="1080"/>
                      <a:pt x="2138" y="132"/>
                      <a:pt x="2162" y="132"/>
                    </a:cubicBezTo>
                    <a:cubicBezTo>
                      <a:pt x="2186" y="108"/>
                      <a:pt x="2211" y="84"/>
                      <a:pt x="2186" y="35"/>
                    </a:cubicBezTo>
                    <a:cubicBezTo>
                      <a:pt x="2186" y="18"/>
                      <a:pt x="2162" y="1"/>
                      <a:pt x="2131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85" name="Google Shape;785;p18"/>
            <p:cNvSpPr/>
            <p:nvPr/>
          </p:nvSpPr>
          <p:spPr>
            <a:xfrm rot="-2700000">
              <a:off x="7005059" y="-115361"/>
              <a:ext cx="716375" cy="1284157"/>
            </a:xfrm>
            <a:custGeom>
              <a:avLst/>
              <a:gdLst/>
              <a:ahLst/>
              <a:cxnLst/>
              <a:rect l="l" t="t" r="r" b="b"/>
              <a:pathLst>
                <a:path w="6681" h="11977" extrusionOk="0">
                  <a:moveTo>
                    <a:pt x="4276" y="0"/>
                  </a:moveTo>
                  <a:cubicBezTo>
                    <a:pt x="4276" y="0"/>
                    <a:pt x="4082" y="49"/>
                    <a:pt x="3839" y="146"/>
                  </a:cubicBezTo>
                  <a:lnTo>
                    <a:pt x="3887" y="267"/>
                  </a:lnTo>
                  <a:lnTo>
                    <a:pt x="3863" y="292"/>
                  </a:lnTo>
                  <a:cubicBezTo>
                    <a:pt x="4009" y="243"/>
                    <a:pt x="4155" y="195"/>
                    <a:pt x="4300" y="146"/>
                  </a:cubicBezTo>
                  <a:lnTo>
                    <a:pt x="4276" y="0"/>
                  </a:lnTo>
                  <a:close/>
                  <a:moveTo>
                    <a:pt x="3426" y="316"/>
                  </a:moveTo>
                  <a:cubicBezTo>
                    <a:pt x="3280" y="365"/>
                    <a:pt x="3134" y="437"/>
                    <a:pt x="3013" y="510"/>
                  </a:cubicBezTo>
                  <a:lnTo>
                    <a:pt x="3080" y="645"/>
                  </a:lnTo>
                  <a:lnTo>
                    <a:pt x="3080" y="645"/>
                  </a:lnTo>
                  <a:cubicBezTo>
                    <a:pt x="3198" y="578"/>
                    <a:pt x="3336" y="530"/>
                    <a:pt x="3474" y="437"/>
                  </a:cubicBezTo>
                  <a:lnTo>
                    <a:pt x="3426" y="316"/>
                  </a:lnTo>
                  <a:close/>
                  <a:moveTo>
                    <a:pt x="3080" y="645"/>
                  </a:moveTo>
                  <a:cubicBezTo>
                    <a:pt x="3074" y="649"/>
                    <a:pt x="3068" y="652"/>
                    <a:pt x="3061" y="656"/>
                  </a:cubicBezTo>
                  <a:lnTo>
                    <a:pt x="3086" y="656"/>
                  </a:lnTo>
                  <a:lnTo>
                    <a:pt x="3080" y="645"/>
                  </a:lnTo>
                  <a:close/>
                  <a:moveTo>
                    <a:pt x="2624" y="753"/>
                  </a:moveTo>
                  <a:cubicBezTo>
                    <a:pt x="2503" y="850"/>
                    <a:pt x="2406" y="948"/>
                    <a:pt x="2284" y="1069"/>
                  </a:cubicBezTo>
                  <a:lnTo>
                    <a:pt x="2403" y="1164"/>
                  </a:lnTo>
                  <a:lnTo>
                    <a:pt x="2403" y="1164"/>
                  </a:lnTo>
                  <a:cubicBezTo>
                    <a:pt x="2496" y="1055"/>
                    <a:pt x="2609" y="965"/>
                    <a:pt x="2721" y="875"/>
                  </a:cubicBezTo>
                  <a:lnTo>
                    <a:pt x="2624" y="753"/>
                  </a:lnTo>
                  <a:close/>
                  <a:moveTo>
                    <a:pt x="2403" y="1164"/>
                  </a:moveTo>
                  <a:cubicBezTo>
                    <a:pt x="2396" y="1173"/>
                    <a:pt x="2388" y="1182"/>
                    <a:pt x="2381" y="1191"/>
                  </a:cubicBezTo>
                  <a:lnTo>
                    <a:pt x="2406" y="1166"/>
                  </a:lnTo>
                  <a:lnTo>
                    <a:pt x="2403" y="1164"/>
                  </a:lnTo>
                  <a:close/>
                  <a:moveTo>
                    <a:pt x="1993" y="1409"/>
                  </a:moveTo>
                  <a:cubicBezTo>
                    <a:pt x="1895" y="1531"/>
                    <a:pt x="1823" y="1676"/>
                    <a:pt x="1774" y="1822"/>
                  </a:cubicBezTo>
                  <a:lnTo>
                    <a:pt x="1895" y="1871"/>
                  </a:lnTo>
                  <a:lnTo>
                    <a:pt x="1895" y="1895"/>
                  </a:lnTo>
                  <a:cubicBezTo>
                    <a:pt x="1944" y="1749"/>
                    <a:pt x="2017" y="1628"/>
                    <a:pt x="2114" y="1506"/>
                  </a:cubicBezTo>
                  <a:lnTo>
                    <a:pt x="1993" y="1409"/>
                  </a:lnTo>
                  <a:close/>
                  <a:moveTo>
                    <a:pt x="1628" y="2259"/>
                  </a:moveTo>
                  <a:cubicBezTo>
                    <a:pt x="1604" y="2405"/>
                    <a:pt x="1580" y="2551"/>
                    <a:pt x="1580" y="2697"/>
                  </a:cubicBezTo>
                  <a:lnTo>
                    <a:pt x="1701" y="2697"/>
                  </a:lnTo>
                  <a:cubicBezTo>
                    <a:pt x="1704" y="2559"/>
                    <a:pt x="1728" y="2421"/>
                    <a:pt x="1774" y="2284"/>
                  </a:cubicBezTo>
                  <a:lnTo>
                    <a:pt x="1628" y="2259"/>
                  </a:lnTo>
                  <a:close/>
                  <a:moveTo>
                    <a:pt x="1701" y="2697"/>
                  </a:moveTo>
                  <a:cubicBezTo>
                    <a:pt x="1701" y="2705"/>
                    <a:pt x="1701" y="2713"/>
                    <a:pt x="1701" y="2721"/>
                  </a:cubicBezTo>
                  <a:lnTo>
                    <a:pt x="1725" y="2697"/>
                  </a:lnTo>
                  <a:close/>
                  <a:moveTo>
                    <a:pt x="1774" y="3158"/>
                  </a:moveTo>
                  <a:lnTo>
                    <a:pt x="1628" y="3183"/>
                  </a:lnTo>
                  <a:cubicBezTo>
                    <a:pt x="1628" y="3304"/>
                    <a:pt x="1677" y="3401"/>
                    <a:pt x="1701" y="3523"/>
                  </a:cubicBezTo>
                  <a:lnTo>
                    <a:pt x="1725" y="3620"/>
                  </a:lnTo>
                  <a:lnTo>
                    <a:pt x="1871" y="3571"/>
                  </a:lnTo>
                  <a:lnTo>
                    <a:pt x="1847" y="3474"/>
                  </a:lnTo>
                  <a:cubicBezTo>
                    <a:pt x="1798" y="3377"/>
                    <a:pt x="1774" y="3255"/>
                    <a:pt x="1774" y="3158"/>
                  </a:cubicBezTo>
                  <a:close/>
                  <a:moveTo>
                    <a:pt x="3329" y="3863"/>
                  </a:moveTo>
                  <a:cubicBezTo>
                    <a:pt x="3232" y="3887"/>
                    <a:pt x="3061" y="3887"/>
                    <a:pt x="2867" y="3887"/>
                  </a:cubicBezTo>
                  <a:lnTo>
                    <a:pt x="2867" y="4054"/>
                  </a:lnTo>
                  <a:lnTo>
                    <a:pt x="2867" y="4054"/>
                  </a:lnTo>
                  <a:cubicBezTo>
                    <a:pt x="3049" y="4033"/>
                    <a:pt x="3189" y="4032"/>
                    <a:pt x="3329" y="4008"/>
                  </a:cubicBezTo>
                  <a:lnTo>
                    <a:pt x="3329" y="3863"/>
                  </a:lnTo>
                  <a:close/>
                  <a:moveTo>
                    <a:pt x="2867" y="4054"/>
                  </a:moveTo>
                  <a:cubicBezTo>
                    <a:pt x="2859" y="4055"/>
                    <a:pt x="2851" y="4056"/>
                    <a:pt x="2843" y="4057"/>
                  </a:cubicBezTo>
                  <a:lnTo>
                    <a:pt x="2867" y="4057"/>
                  </a:lnTo>
                  <a:lnTo>
                    <a:pt x="2867" y="4054"/>
                  </a:lnTo>
                  <a:close/>
                  <a:moveTo>
                    <a:pt x="2406" y="3960"/>
                  </a:moveTo>
                  <a:cubicBezTo>
                    <a:pt x="2284" y="3984"/>
                    <a:pt x="2163" y="4008"/>
                    <a:pt x="2041" y="4033"/>
                  </a:cubicBezTo>
                  <a:lnTo>
                    <a:pt x="2017" y="3984"/>
                  </a:lnTo>
                  <a:lnTo>
                    <a:pt x="1871" y="4033"/>
                  </a:lnTo>
                  <a:cubicBezTo>
                    <a:pt x="1944" y="4178"/>
                    <a:pt x="2017" y="4324"/>
                    <a:pt x="2090" y="4446"/>
                  </a:cubicBezTo>
                  <a:lnTo>
                    <a:pt x="2211" y="4373"/>
                  </a:lnTo>
                  <a:cubicBezTo>
                    <a:pt x="2163" y="4300"/>
                    <a:pt x="2138" y="4227"/>
                    <a:pt x="2090" y="4178"/>
                  </a:cubicBezTo>
                  <a:cubicBezTo>
                    <a:pt x="2211" y="4130"/>
                    <a:pt x="2333" y="4130"/>
                    <a:pt x="2430" y="4106"/>
                  </a:cubicBezTo>
                  <a:lnTo>
                    <a:pt x="2406" y="3960"/>
                  </a:lnTo>
                  <a:close/>
                  <a:moveTo>
                    <a:pt x="1531" y="4178"/>
                  </a:moveTo>
                  <a:cubicBezTo>
                    <a:pt x="1385" y="4227"/>
                    <a:pt x="1240" y="4300"/>
                    <a:pt x="1118" y="4349"/>
                  </a:cubicBezTo>
                  <a:lnTo>
                    <a:pt x="1185" y="4483"/>
                  </a:lnTo>
                  <a:lnTo>
                    <a:pt x="1185" y="4483"/>
                  </a:lnTo>
                  <a:cubicBezTo>
                    <a:pt x="1303" y="4416"/>
                    <a:pt x="1441" y="4370"/>
                    <a:pt x="1580" y="4324"/>
                  </a:cubicBezTo>
                  <a:lnTo>
                    <a:pt x="1531" y="4178"/>
                  </a:lnTo>
                  <a:close/>
                  <a:moveTo>
                    <a:pt x="1185" y="4483"/>
                  </a:moveTo>
                  <a:lnTo>
                    <a:pt x="1185" y="4483"/>
                  </a:lnTo>
                  <a:cubicBezTo>
                    <a:pt x="1179" y="4487"/>
                    <a:pt x="1173" y="4491"/>
                    <a:pt x="1167" y="4494"/>
                  </a:cubicBezTo>
                  <a:lnTo>
                    <a:pt x="1191" y="4494"/>
                  </a:lnTo>
                  <a:lnTo>
                    <a:pt x="1185" y="4483"/>
                  </a:lnTo>
                  <a:close/>
                  <a:moveTo>
                    <a:pt x="3426" y="4203"/>
                  </a:moveTo>
                  <a:cubicBezTo>
                    <a:pt x="3377" y="4324"/>
                    <a:pt x="3304" y="4446"/>
                    <a:pt x="3207" y="4519"/>
                  </a:cubicBezTo>
                  <a:lnTo>
                    <a:pt x="3304" y="4640"/>
                  </a:lnTo>
                  <a:cubicBezTo>
                    <a:pt x="3426" y="4543"/>
                    <a:pt x="3499" y="4397"/>
                    <a:pt x="3572" y="4251"/>
                  </a:cubicBezTo>
                  <a:lnTo>
                    <a:pt x="3426" y="4203"/>
                  </a:lnTo>
                  <a:close/>
                  <a:moveTo>
                    <a:pt x="2478" y="4664"/>
                  </a:moveTo>
                  <a:lnTo>
                    <a:pt x="2406" y="4786"/>
                  </a:lnTo>
                  <a:cubicBezTo>
                    <a:pt x="2503" y="4859"/>
                    <a:pt x="2624" y="4883"/>
                    <a:pt x="2746" y="4883"/>
                  </a:cubicBezTo>
                  <a:lnTo>
                    <a:pt x="2891" y="4883"/>
                  </a:lnTo>
                  <a:lnTo>
                    <a:pt x="2867" y="4737"/>
                  </a:lnTo>
                  <a:cubicBezTo>
                    <a:pt x="2831" y="4743"/>
                    <a:pt x="2796" y="4746"/>
                    <a:pt x="2762" y="4746"/>
                  </a:cubicBezTo>
                  <a:cubicBezTo>
                    <a:pt x="2661" y="4746"/>
                    <a:pt x="2570" y="4719"/>
                    <a:pt x="2478" y="4664"/>
                  </a:cubicBezTo>
                  <a:close/>
                  <a:moveTo>
                    <a:pt x="705" y="4616"/>
                  </a:moveTo>
                  <a:cubicBezTo>
                    <a:pt x="584" y="4713"/>
                    <a:pt x="486" y="4810"/>
                    <a:pt x="389" y="4932"/>
                  </a:cubicBezTo>
                  <a:lnTo>
                    <a:pt x="486" y="5004"/>
                  </a:lnTo>
                  <a:lnTo>
                    <a:pt x="486" y="5029"/>
                  </a:lnTo>
                  <a:cubicBezTo>
                    <a:pt x="584" y="4907"/>
                    <a:pt x="681" y="4810"/>
                    <a:pt x="802" y="4737"/>
                  </a:cubicBezTo>
                  <a:lnTo>
                    <a:pt x="705" y="4616"/>
                  </a:lnTo>
                  <a:close/>
                  <a:moveTo>
                    <a:pt x="146" y="5320"/>
                  </a:moveTo>
                  <a:cubicBezTo>
                    <a:pt x="74" y="5466"/>
                    <a:pt x="49" y="5612"/>
                    <a:pt x="25" y="5757"/>
                  </a:cubicBezTo>
                  <a:lnTo>
                    <a:pt x="171" y="5782"/>
                  </a:lnTo>
                  <a:cubicBezTo>
                    <a:pt x="171" y="5636"/>
                    <a:pt x="219" y="5515"/>
                    <a:pt x="268" y="5369"/>
                  </a:cubicBezTo>
                  <a:lnTo>
                    <a:pt x="146" y="5320"/>
                  </a:lnTo>
                  <a:close/>
                  <a:moveTo>
                    <a:pt x="1" y="6219"/>
                  </a:moveTo>
                  <a:cubicBezTo>
                    <a:pt x="25" y="6389"/>
                    <a:pt x="49" y="6535"/>
                    <a:pt x="98" y="6681"/>
                  </a:cubicBezTo>
                  <a:lnTo>
                    <a:pt x="219" y="6656"/>
                  </a:lnTo>
                  <a:cubicBezTo>
                    <a:pt x="195" y="6511"/>
                    <a:pt x="171" y="6365"/>
                    <a:pt x="171" y="6219"/>
                  </a:cubicBezTo>
                  <a:close/>
                  <a:moveTo>
                    <a:pt x="341" y="7045"/>
                  </a:moveTo>
                  <a:lnTo>
                    <a:pt x="219" y="7118"/>
                  </a:lnTo>
                  <a:cubicBezTo>
                    <a:pt x="268" y="7239"/>
                    <a:pt x="316" y="7385"/>
                    <a:pt x="389" y="7531"/>
                  </a:cubicBezTo>
                  <a:lnTo>
                    <a:pt x="535" y="7458"/>
                  </a:lnTo>
                  <a:cubicBezTo>
                    <a:pt x="462" y="7312"/>
                    <a:pt x="414" y="7191"/>
                    <a:pt x="341" y="7045"/>
                  </a:cubicBezTo>
                  <a:close/>
                  <a:moveTo>
                    <a:pt x="729" y="7871"/>
                  </a:moveTo>
                  <a:lnTo>
                    <a:pt x="608" y="7944"/>
                  </a:lnTo>
                  <a:lnTo>
                    <a:pt x="632" y="7992"/>
                  </a:lnTo>
                  <a:cubicBezTo>
                    <a:pt x="705" y="8114"/>
                    <a:pt x="778" y="8211"/>
                    <a:pt x="827" y="8308"/>
                  </a:cubicBezTo>
                  <a:lnTo>
                    <a:pt x="948" y="8235"/>
                  </a:lnTo>
                  <a:cubicBezTo>
                    <a:pt x="899" y="8138"/>
                    <a:pt x="827" y="8041"/>
                    <a:pt x="778" y="7920"/>
                  </a:cubicBezTo>
                  <a:lnTo>
                    <a:pt x="729" y="7871"/>
                  </a:lnTo>
                  <a:close/>
                  <a:moveTo>
                    <a:pt x="1191" y="8600"/>
                  </a:moveTo>
                  <a:lnTo>
                    <a:pt x="1069" y="8673"/>
                  </a:lnTo>
                  <a:cubicBezTo>
                    <a:pt x="1191" y="8794"/>
                    <a:pt x="1288" y="8915"/>
                    <a:pt x="1385" y="9037"/>
                  </a:cubicBezTo>
                  <a:lnTo>
                    <a:pt x="1482" y="8915"/>
                  </a:lnTo>
                  <a:cubicBezTo>
                    <a:pt x="1385" y="8818"/>
                    <a:pt x="1288" y="8697"/>
                    <a:pt x="1191" y="8600"/>
                  </a:cubicBezTo>
                  <a:close/>
                  <a:moveTo>
                    <a:pt x="1798" y="9231"/>
                  </a:moveTo>
                  <a:lnTo>
                    <a:pt x="1701" y="9353"/>
                  </a:lnTo>
                  <a:cubicBezTo>
                    <a:pt x="1823" y="9450"/>
                    <a:pt x="1944" y="9547"/>
                    <a:pt x="2065" y="9644"/>
                  </a:cubicBezTo>
                  <a:lnTo>
                    <a:pt x="2138" y="9523"/>
                  </a:lnTo>
                  <a:cubicBezTo>
                    <a:pt x="2017" y="9426"/>
                    <a:pt x="1920" y="9328"/>
                    <a:pt x="1798" y="9231"/>
                  </a:cubicBezTo>
                  <a:close/>
                  <a:moveTo>
                    <a:pt x="5029" y="9328"/>
                  </a:moveTo>
                  <a:cubicBezTo>
                    <a:pt x="4981" y="9328"/>
                    <a:pt x="4932" y="9328"/>
                    <a:pt x="4908" y="9353"/>
                  </a:cubicBezTo>
                  <a:lnTo>
                    <a:pt x="4932" y="9499"/>
                  </a:lnTo>
                  <a:lnTo>
                    <a:pt x="5053" y="9499"/>
                  </a:lnTo>
                  <a:cubicBezTo>
                    <a:pt x="5029" y="9523"/>
                    <a:pt x="5005" y="9547"/>
                    <a:pt x="4981" y="9571"/>
                  </a:cubicBezTo>
                  <a:lnTo>
                    <a:pt x="5078" y="9693"/>
                  </a:lnTo>
                  <a:cubicBezTo>
                    <a:pt x="5151" y="9644"/>
                    <a:pt x="5199" y="9571"/>
                    <a:pt x="5223" y="9474"/>
                  </a:cubicBezTo>
                  <a:cubicBezTo>
                    <a:pt x="5223" y="9450"/>
                    <a:pt x="5199" y="9328"/>
                    <a:pt x="5029" y="9328"/>
                  </a:cubicBezTo>
                  <a:close/>
                  <a:moveTo>
                    <a:pt x="2527" y="9717"/>
                  </a:moveTo>
                  <a:lnTo>
                    <a:pt x="2478" y="9863"/>
                  </a:lnTo>
                  <a:cubicBezTo>
                    <a:pt x="2600" y="9936"/>
                    <a:pt x="2746" y="9984"/>
                    <a:pt x="2891" y="10033"/>
                  </a:cubicBezTo>
                  <a:lnTo>
                    <a:pt x="2940" y="9887"/>
                  </a:lnTo>
                  <a:cubicBezTo>
                    <a:pt x="2794" y="9839"/>
                    <a:pt x="2673" y="9790"/>
                    <a:pt x="2527" y="9717"/>
                  </a:cubicBezTo>
                  <a:close/>
                  <a:moveTo>
                    <a:pt x="4470" y="9596"/>
                  </a:moveTo>
                  <a:cubicBezTo>
                    <a:pt x="4373" y="9693"/>
                    <a:pt x="4300" y="9814"/>
                    <a:pt x="4276" y="9936"/>
                  </a:cubicBezTo>
                  <a:lnTo>
                    <a:pt x="4203" y="9936"/>
                  </a:lnTo>
                  <a:lnTo>
                    <a:pt x="4252" y="10082"/>
                  </a:lnTo>
                  <a:lnTo>
                    <a:pt x="4373" y="10057"/>
                  </a:lnTo>
                  <a:cubicBezTo>
                    <a:pt x="4495" y="10033"/>
                    <a:pt x="4592" y="9984"/>
                    <a:pt x="4689" y="9960"/>
                  </a:cubicBezTo>
                  <a:lnTo>
                    <a:pt x="4616" y="9814"/>
                  </a:lnTo>
                  <a:lnTo>
                    <a:pt x="4446" y="9887"/>
                  </a:lnTo>
                  <a:cubicBezTo>
                    <a:pt x="4495" y="9814"/>
                    <a:pt x="4519" y="9766"/>
                    <a:pt x="4568" y="9717"/>
                  </a:cubicBezTo>
                  <a:lnTo>
                    <a:pt x="4470" y="9596"/>
                  </a:lnTo>
                  <a:close/>
                  <a:moveTo>
                    <a:pt x="3353" y="9984"/>
                  </a:moveTo>
                  <a:lnTo>
                    <a:pt x="3329" y="10130"/>
                  </a:lnTo>
                  <a:cubicBezTo>
                    <a:pt x="3450" y="10130"/>
                    <a:pt x="3547" y="10154"/>
                    <a:pt x="3669" y="10154"/>
                  </a:cubicBezTo>
                  <a:lnTo>
                    <a:pt x="3790" y="10154"/>
                  </a:lnTo>
                  <a:lnTo>
                    <a:pt x="3790" y="9984"/>
                  </a:lnTo>
                  <a:cubicBezTo>
                    <a:pt x="3742" y="9992"/>
                    <a:pt x="3693" y="9995"/>
                    <a:pt x="3644" y="9995"/>
                  </a:cubicBezTo>
                  <a:cubicBezTo>
                    <a:pt x="3547" y="9995"/>
                    <a:pt x="3450" y="9984"/>
                    <a:pt x="3353" y="9984"/>
                  </a:cubicBezTo>
                  <a:close/>
                  <a:moveTo>
                    <a:pt x="4203" y="10494"/>
                  </a:moveTo>
                  <a:cubicBezTo>
                    <a:pt x="4227" y="10640"/>
                    <a:pt x="4252" y="10810"/>
                    <a:pt x="4325" y="10956"/>
                  </a:cubicBezTo>
                  <a:lnTo>
                    <a:pt x="4446" y="10907"/>
                  </a:lnTo>
                  <a:cubicBezTo>
                    <a:pt x="4398" y="10786"/>
                    <a:pt x="4373" y="10640"/>
                    <a:pt x="4349" y="10494"/>
                  </a:cubicBezTo>
                  <a:close/>
                  <a:moveTo>
                    <a:pt x="4665" y="11248"/>
                  </a:moveTo>
                  <a:lnTo>
                    <a:pt x="4543" y="11345"/>
                  </a:lnTo>
                  <a:cubicBezTo>
                    <a:pt x="4640" y="11466"/>
                    <a:pt x="4762" y="11563"/>
                    <a:pt x="4883" y="11661"/>
                  </a:cubicBezTo>
                  <a:lnTo>
                    <a:pt x="4981" y="11563"/>
                  </a:lnTo>
                  <a:cubicBezTo>
                    <a:pt x="4859" y="11466"/>
                    <a:pt x="4762" y="11369"/>
                    <a:pt x="4665" y="11248"/>
                  </a:cubicBezTo>
                  <a:close/>
                  <a:moveTo>
                    <a:pt x="5345" y="11733"/>
                  </a:moveTo>
                  <a:lnTo>
                    <a:pt x="5296" y="11855"/>
                  </a:lnTo>
                  <a:cubicBezTo>
                    <a:pt x="5442" y="11928"/>
                    <a:pt x="5588" y="11952"/>
                    <a:pt x="5758" y="11976"/>
                  </a:cubicBezTo>
                  <a:lnTo>
                    <a:pt x="5758" y="11831"/>
                  </a:lnTo>
                  <a:cubicBezTo>
                    <a:pt x="5636" y="11806"/>
                    <a:pt x="5491" y="11782"/>
                    <a:pt x="5345" y="11733"/>
                  </a:cubicBezTo>
                  <a:close/>
                  <a:moveTo>
                    <a:pt x="6632" y="11758"/>
                  </a:moveTo>
                  <a:cubicBezTo>
                    <a:pt x="6487" y="11782"/>
                    <a:pt x="6365" y="11806"/>
                    <a:pt x="6219" y="11831"/>
                  </a:cubicBezTo>
                  <a:lnTo>
                    <a:pt x="6219" y="11976"/>
                  </a:lnTo>
                  <a:cubicBezTo>
                    <a:pt x="6365" y="11952"/>
                    <a:pt x="6511" y="11928"/>
                    <a:pt x="6681" y="11879"/>
                  </a:cubicBezTo>
                  <a:lnTo>
                    <a:pt x="6632" y="11758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6" name="Google Shape;786;p18"/>
          <p:cNvGrpSpPr/>
          <p:nvPr/>
        </p:nvGrpSpPr>
        <p:grpSpPr>
          <a:xfrm>
            <a:off x="11285268" y="4125725"/>
            <a:ext cx="1703989" cy="1347004"/>
            <a:chOff x="855987" y="2204128"/>
            <a:chExt cx="1217483" cy="962421"/>
          </a:xfrm>
        </p:grpSpPr>
        <p:grpSp>
          <p:nvGrpSpPr>
            <p:cNvPr id="787" name="Google Shape;787;p18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788" name="Google Shape;788;p18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9" name="Google Shape;789;p18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0" name="Google Shape;790;p18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1" name="Google Shape;791;p18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2" name="Google Shape;792;p18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3" name="Google Shape;793;p18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94" name="Google Shape;794;p18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5" name="Google Shape;795;p18"/>
          <p:cNvGrpSpPr/>
          <p:nvPr/>
        </p:nvGrpSpPr>
        <p:grpSpPr>
          <a:xfrm rot="10800000">
            <a:off x="4769505" y="-342359"/>
            <a:ext cx="2120540" cy="924348"/>
            <a:chOff x="3965010" y="571479"/>
            <a:chExt cx="1651683" cy="719972"/>
          </a:xfrm>
        </p:grpSpPr>
        <p:grpSp>
          <p:nvGrpSpPr>
            <p:cNvPr id="796" name="Google Shape;796;p18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797" name="Google Shape;797;p18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798" name="Google Shape;798;p18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9" name="Google Shape;799;p18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0" name="Google Shape;800;p18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1" name="Google Shape;801;p18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802" name="Google Shape;802;p18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03" name="Google Shape;803;p18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01177924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 2">
  <p:cSld name="Title only  2">
    <p:spTree>
      <p:nvGrpSpPr>
        <p:cNvPr id="1" name="Shape 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" name="Google Shape;805;p19"/>
          <p:cNvSpPr txBox="1">
            <a:spLocks noGrp="1"/>
          </p:cNvSpPr>
          <p:nvPr>
            <p:ph type="title"/>
          </p:nvPr>
        </p:nvSpPr>
        <p:spPr>
          <a:xfrm>
            <a:off x="1005100" y="560133"/>
            <a:ext cx="9926400" cy="8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806" name="Google Shape;806;p19"/>
          <p:cNvGrpSpPr/>
          <p:nvPr/>
        </p:nvGrpSpPr>
        <p:grpSpPr>
          <a:xfrm>
            <a:off x="11281078" y="1235567"/>
            <a:ext cx="1367964" cy="1081376"/>
            <a:chOff x="855987" y="2204128"/>
            <a:chExt cx="1217483" cy="962421"/>
          </a:xfrm>
        </p:grpSpPr>
        <p:grpSp>
          <p:nvGrpSpPr>
            <p:cNvPr id="807" name="Google Shape;807;p19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808" name="Google Shape;808;p19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9" name="Google Shape;809;p19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0" name="Google Shape;810;p19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1" name="Google Shape;811;p19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2" name="Google Shape;812;p19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3" name="Google Shape;813;p19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14" name="Google Shape;814;p19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5" name="Google Shape;815;p19"/>
          <p:cNvGrpSpPr/>
          <p:nvPr/>
        </p:nvGrpSpPr>
        <p:grpSpPr>
          <a:xfrm rot="3617422">
            <a:off x="79121" y="6139941"/>
            <a:ext cx="852331" cy="509352"/>
            <a:chOff x="1202177" y="4613417"/>
            <a:chExt cx="528376" cy="315757"/>
          </a:xfrm>
        </p:grpSpPr>
        <p:sp>
          <p:nvSpPr>
            <p:cNvPr id="816" name="Google Shape;816;p19"/>
            <p:cNvSpPr/>
            <p:nvPr/>
          </p:nvSpPr>
          <p:spPr>
            <a:xfrm>
              <a:off x="1564214" y="4671691"/>
              <a:ext cx="166339" cy="48340"/>
            </a:xfrm>
            <a:custGeom>
              <a:avLst/>
              <a:gdLst/>
              <a:ahLst/>
              <a:cxnLst/>
              <a:rect l="l" t="t" r="r" b="b"/>
              <a:pathLst>
                <a:path w="1507" h="438" extrusionOk="0">
                  <a:moveTo>
                    <a:pt x="1409" y="1"/>
                  </a:moveTo>
                  <a:lnTo>
                    <a:pt x="73" y="316"/>
                  </a:lnTo>
                  <a:cubicBezTo>
                    <a:pt x="25" y="316"/>
                    <a:pt x="0" y="341"/>
                    <a:pt x="25" y="389"/>
                  </a:cubicBezTo>
                  <a:cubicBezTo>
                    <a:pt x="25" y="414"/>
                    <a:pt x="49" y="438"/>
                    <a:pt x="73" y="438"/>
                  </a:cubicBezTo>
                  <a:lnTo>
                    <a:pt x="98" y="438"/>
                  </a:lnTo>
                  <a:lnTo>
                    <a:pt x="1434" y="122"/>
                  </a:lnTo>
                  <a:cubicBezTo>
                    <a:pt x="1506" y="122"/>
                    <a:pt x="1482" y="1"/>
                    <a:pt x="14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19"/>
            <p:cNvSpPr/>
            <p:nvPr/>
          </p:nvSpPr>
          <p:spPr>
            <a:xfrm>
              <a:off x="1602846" y="4613417"/>
              <a:ext cx="60708" cy="176363"/>
            </a:xfrm>
            <a:custGeom>
              <a:avLst/>
              <a:gdLst/>
              <a:ahLst/>
              <a:cxnLst/>
              <a:rect l="l" t="t" r="r" b="b"/>
              <a:pathLst>
                <a:path w="550" h="1598" extrusionOk="0">
                  <a:moveTo>
                    <a:pt x="77" y="0"/>
                  </a:moveTo>
                  <a:cubicBezTo>
                    <a:pt x="39" y="0"/>
                    <a:pt x="0" y="32"/>
                    <a:pt x="15" y="91"/>
                  </a:cubicBezTo>
                  <a:lnTo>
                    <a:pt x="403" y="1573"/>
                  </a:lnTo>
                  <a:cubicBezTo>
                    <a:pt x="428" y="1597"/>
                    <a:pt x="452" y="1597"/>
                    <a:pt x="476" y="1597"/>
                  </a:cubicBezTo>
                  <a:lnTo>
                    <a:pt x="501" y="1597"/>
                  </a:lnTo>
                  <a:cubicBezTo>
                    <a:pt x="525" y="1597"/>
                    <a:pt x="549" y="1549"/>
                    <a:pt x="525" y="1525"/>
                  </a:cubicBezTo>
                  <a:lnTo>
                    <a:pt x="136" y="43"/>
                  </a:lnTo>
                  <a:cubicBezTo>
                    <a:pt x="127" y="14"/>
                    <a:pt x="102" y="0"/>
                    <a:pt x="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19"/>
            <p:cNvSpPr/>
            <p:nvPr/>
          </p:nvSpPr>
          <p:spPr>
            <a:xfrm>
              <a:off x="1582978" y="4629421"/>
              <a:ext cx="104638" cy="138950"/>
            </a:xfrm>
            <a:custGeom>
              <a:avLst/>
              <a:gdLst/>
              <a:ahLst/>
              <a:cxnLst/>
              <a:rect l="l" t="t" r="r" b="b"/>
              <a:pathLst>
                <a:path w="948" h="1259" extrusionOk="0">
                  <a:moveTo>
                    <a:pt x="875" y="1"/>
                  </a:moveTo>
                  <a:cubicBezTo>
                    <a:pt x="857" y="1"/>
                    <a:pt x="838" y="7"/>
                    <a:pt x="826" y="19"/>
                  </a:cubicBezTo>
                  <a:lnTo>
                    <a:pt x="25" y="1161"/>
                  </a:lnTo>
                  <a:cubicBezTo>
                    <a:pt x="0" y="1185"/>
                    <a:pt x="0" y="1234"/>
                    <a:pt x="49" y="1258"/>
                  </a:cubicBezTo>
                  <a:lnTo>
                    <a:pt x="122" y="1258"/>
                  </a:lnTo>
                  <a:lnTo>
                    <a:pt x="924" y="92"/>
                  </a:lnTo>
                  <a:cubicBezTo>
                    <a:pt x="948" y="68"/>
                    <a:pt x="948" y="19"/>
                    <a:pt x="924" y="19"/>
                  </a:cubicBezTo>
                  <a:cubicBezTo>
                    <a:pt x="911" y="7"/>
                    <a:pt x="893" y="1"/>
                    <a:pt x="8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19"/>
            <p:cNvSpPr/>
            <p:nvPr/>
          </p:nvSpPr>
          <p:spPr>
            <a:xfrm>
              <a:off x="1548982" y="4644430"/>
              <a:ext cx="160158" cy="102419"/>
            </a:xfrm>
            <a:custGeom>
              <a:avLst/>
              <a:gdLst/>
              <a:ahLst/>
              <a:cxnLst/>
              <a:rect l="l" t="t" r="r" b="b"/>
              <a:pathLst>
                <a:path w="1451" h="928" extrusionOk="0">
                  <a:moveTo>
                    <a:pt x="115" y="1"/>
                  </a:moveTo>
                  <a:cubicBezTo>
                    <a:pt x="51" y="1"/>
                    <a:pt x="0" y="83"/>
                    <a:pt x="65" y="126"/>
                  </a:cubicBezTo>
                  <a:lnTo>
                    <a:pt x="1329" y="928"/>
                  </a:lnTo>
                  <a:lnTo>
                    <a:pt x="1377" y="928"/>
                  </a:lnTo>
                  <a:cubicBezTo>
                    <a:pt x="1426" y="928"/>
                    <a:pt x="1450" y="831"/>
                    <a:pt x="1402" y="806"/>
                  </a:cubicBezTo>
                  <a:lnTo>
                    <a:pt x="138" y="5"/>
                  </a:lnTo>
                  <a:cubicBezTo>
                    <a:pt x="130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19"/>
            <p:cNvSpPr/>
            <p:nvPr/>
          </p:nvSpPr>
          <p:spPr>
            <a:xfrm>
              <a:off x="1202177" y="4673346"/>
              <a:ext cx="177156" cy="151310"/>
            </a:xfrm>
            <a:custGeom>
              <a:avLst/>
              <a:gdLst/>
              <a:ahLst/>
              <a:cxnLst/>
              <a:rect l="l" t="t" r="r" b="b"/>
              <a:pathLst>
                <a:path w="1605" h="1371" extrusionOk="0">
                  <a:moveTo>
                    <a:pt x="924" y="131"/>
                  </a:moveTo>
                  <a:cubicBezTo>
                    <a:pt x="1216" y="131"/>
                    <a:pt x="1458" y="374"/>
                    <a:pt x="1483" y="690"/>
                  </a:cubicBezTo>
                  <a:cubicBezTo>
                    <a:pt x="1483" y="1019"/>
                    <a:pt x="1204" y="1248"/>
                    <a:pt x="911" y="1248"/>
                  </a:cubicBezTo>
                  <a:cubicBezTo>
                    <a:pt x="771" y="1248"/>
                    <a:pt x="629" y="1196"/>
                    <a:pt x="511" y="1079"/>
                  </a:cubicBezTo>
                  <a:cubicBezTo>
                    <a:pt x="171" y="739"/>
                    <a:pt x="414" y="131"/>
                    <a:pt x="924" y="131"/>
                  </a:cubicBezTo>
                  <a:close/>
                  <a:moveTo>
                    <a:pt x="907" y="1"/>
                  </a:moveTo>
                  <a:cubicBezTo>
                    <a:pt x="740" y="1"/>
                    <a:pt x="571" y="63"/>
                    <a:pt x="438" y="204"/>
                  </a:cubicBezTo>
                  <a:cubicBezTo>
                    <a:pt x="1" y="641"/>
                    <a:pt x="317" y="1370"/>
                    <a:pt x="924" y="1370"/>
                  </a:cubicBezTo>
                  <a:cubicBezTo>
                    <a:pt x="1288" y="1370"/>
                    <a:pt x="1604" y="1079"/>
                    <a:pt x="1604" y="690"/>
                  </a:cubicBezTo>
                  <a:cubicBezTo>
                    <a:pt x="1604" y="278"/>
                    <a:pt x="1258" y="1"/>
                    <a:pt x="9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19"/>
            <p:cNvSpPr/>
            <p:nvPr/>
          </p:nvSpPr>
          <p:spPr>
            <a:xfrm>
              <a:off x="1389928" y="4832385"/>
              <a:ext cx="115344" cy="96790"/>
            </a:xfrm>
            <a:custGeom>
              <a:avLst/>
              <a:gdLst/>
              <a:ahLst/>
              <a:cxnLst/>
              <a:rect l="l" t="t" r="r" b="b"/>
              <a:pathLst>
                <a:path w="1045" h="877" extrusionOk="0">
                  <a:moveTo>
                    <a:pt x="583" y="124"/>
                  </a:moveTo>
                  <a:cubicBezTo>
                    <a:pt x="753" y="124"/>
                    <a:pt x="899" y="269"/>
                    <a:pt x="899" y="439"/>
                  </a:cubicBezTo>
                  <a:cubicBezTo>
                    <a:pt x="899" y="622"/>
                    <a:pt x="741" y="747"/>
                    <a:pt x="587" y="747"/>
                  </a:cubicBezTo>
                  <a:cubicBezTo>
                    <a:pt x="515" y="747"/>
                    <a:pt x="443" y="720"/>
                    <a:pt x="389" y="658"/>
                  </a:cubicBezTo>
                  <a:cubicBezTo>
                    <a:pt x="195" y="464"/>
                    <a:pt x="316" y="124"/>
                    <a:pt x="583" y="124"/>
                  </a:cubicBezTo>
                  <a:close/>
                  <a:moveTo>
                    <a:pt x="584" y="0"/>
                  </a:moveTo>
                  <a:cubicBezTo>
                    <a:pt x="473" y="0"/>
                    <a:pt x="361" y="38"/>
                    <a:pt x="268" y="124"/>
                  </a:cubicBezTo>
                  <a:cubicBezTo>
                    <a:pt x="0" y="415"/>
                    <a:pt x="195" y="877"/>
                    <a:pt x="583" y="877"/>
                  </a:cubicBezTo>
                  <a:cubicBezTo>
                    <a:pt x="826" y="877"/>
                    <a:pt x="1021" y="682"/>
                    <a:pt x="1045" y="439"/>
                  </a:cubicBezTo>
                  <a:cubicBezTo>
                    <a:pt x="1045" y="175"/>
                    <a:pt x="820" y="0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2" name="Google Shape;822;p19"/>
          <p:cNvGrpSpPr/>
          <p:nvPr/>
        </p:nvGrpSpPr>
        <p:grpSpPr>
          <a:xfrm>
            <a:off x="11281081" y="5593040"/>
            <a:ext cx="888153" cy="1297929"/>
            <a:chOff x="-1047799" y="3300294"/>
            <a:chExt cx="439014" cy="641607"/>
          </a:xfrm>
        </p:grpSpPr>
        <p:sp>
          <p:nvSpPr>
            <p:cNvPr id="823" name="Google Shape;823;p19"/>
            <p:cNvSpPr/>
            <p:nvPr/>
          </p:nvSpPr>
          <p:spPr>
            <a:xfrm>
              <a:off x="-994003" y="3750695"/>
              <a:ext cx="138774" cy="63785"/>
            </a:xfrm>
            <a:custGeom>
              <a:avLst/>
              <a:gdLst/>
              <a:ahLst/>
              <a:cxnLst/>
              <a:rect l="l" t="t" r="r" b="b"/>
              <a:pathLst>
                <a:path w="1847" h="849" extrusionOk="0">
                  <a:moveTo>
                    <a:pt x="728" y="0"/>
                  </a:moveTo>
                  <a:cubicBezTo>
                    <a:pt x="502" y="0"/>
                    <a:pt x="254" y="68"/>
                    <a:pt x="1" y="252"/>
                  </a:cubicBezTo>
                  <a:cubicBezTo>
                    <a:pt x="1" y="252"/>
                    <a:pt x="350" y="848"/>
                    <a:pt x="1002" y="848"/>
                  </a:cubicBezTo>
                  <a:cubicBezTo>
                    <a:pt x="1243" y="848"/>
                    <a:pt x="1526" y="767"/>
                    <a:pt x="1847" y="544"/>
                  </a:cubicBezTo>
                  <a:cubicBezTo>
                    <a:pt x="1847" y="544"/>
                    <a:pt x="1369" y="0"/>
                    <a:pt x="7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19"/>
            <p:cNvSpPr/>
            <p:nvPr/>
          </p:nvSpPr>
          <p:spPr>
            <a:xfrm>
              <a:off x="-950199" y="3777592"/>
              <a:ext cx="98652" cy="17656"/>
            </a:xfrm>
            <a:custGeom>
              <a:avLst/>
              <a:gdLst/>
              <a:ahLst/>
              <a:cxnLst/>
              <a:rect l="l" t="t" r="r" b="b"/>
              <a:pathLst>
                <a:path w="1313" h="235" extrusionOk="0">
                  <a:moveTo>
                    <a:pt x="500" y="0"/>
                  </a:moveTo>
                  <a:cubicBezTo>
                    <a:pt x="349" y="0"/>
                    <a:pt x="197" y="14"/>
                    <a:pt x="49" y="40"/>
                  </a:cubicBezTo>
                  <a:cubicBezTo>
                    <a:pt x="25" y="40"/>
                    <a:pt x="1" y="64"/>
                    <a:pt x="25" y="89"/>
                  </a:cubicBezTo>
                  <a:cubicBezTo>
                    <a:pt x="25" y="113"/>
                    <a:pt x="49" y="113"/>
                    <a:pt x="73" y="113"/>
                  </a:cubicBezTo>
                  <a:cubicBezTo>
                    <a:pt x="191" y="98"/>
                    <a:pt x="311" y="90"/>
                    <a:pt x="431" y="90"/>
                  </a:cubicBezTo>
                  <a:cubicBezTo>
                    <a:pt x="708" y="90"/>
                    <a:pt x="985" y="133"/>
                    <a:pt x="1239" y="234"/>
                  </a:cubicBezTo>
                  <a:lnTo>
                    <a:pt x="1264" y="234"/>
                  </a:lnTo>
                  <a:cubicBezTo>
                    <a:pt x="1288" y="234"/>
                    <a:pt x="1288" y="210"/>
                    <a:pt x="1312" y="210"/>
                  </a:cubicBezTo>
                  <a:cubicBezTo>
                    <a:pt x="1312" y="186"/>
                    <a:pt x="1312" y="162"/>
                    <a:pt x="1288" y="137"/>
                  </a:cubicBezTo>
                  <a:cubicBezTo>
                    <a:pt x="1039" y="44"/>
                    <a:pt x="770" y="0"/>
                    <a:pt x="5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19"/>
            <p:cNvSpPr/>
            <p:nvPr/>
          </p:nvSpPr>
          <p:spPr>
            <a:xfrm>
              <a:off x="-949448" y="3639053"/>
              <a:ext cx="114280" cy="249281"/>
            </a:xfrm>
            <a:custGeom>
              <a:avLst/>
              <a:gdLst/>
              <a:ahLst/>
              <a:cxnLst/>
              <a:rect l="l" t="t" r="r" b="b"/>
              <a:pathLst>
                <a:path w="1521" h="3318" extrusionOk="0">
                  <a:moveTo>
                    <a:pt x="69" y="0"/>
                  </a:moveTo>
                  <a:cubicBezTo>
                    <a:pt x="40" y="0"/>
                    <a:pt x="0" y="67"/>
                    <a:pt x="39" y="86"/>
                  </a:cubicBezTo>
                  <a:cubicBezTo>
                    <a:pt x="63" y="86"/>
                    <a:pt x="1327" y="961"/>
                    <a:pt x="1424" y="3269"/>
                  </a:cubicBezTo>
                  <a:cubicBezTo>
                    <a:pt x="1424" y="3293"/>
                    <a:pt x="1448" y="3317"/>
                    <a:pt x="1472" y="3317"/>
                  </a:cubicBezTo>
                  <a:cubicBezTo>
                    <a:pt x="1497" y="3293"/>
                    <a:pt x="1521" y="3293"/>
                    <a:pt x="1521" y="3269"/>
                  </a:cubicBezTo>
                  <a:cubicBezTo>
                    <a:pt x="1424" y="912"/>
                    <a:pt x="88" y="14"/>
                    <a:pt x="88" y="14"/>
                  </a:cubicBezTo>
                  <a:cubicBezTo>
                    <a:pt x="83" y="4"/>
                    <a:pt x="76" y="0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19"/>
            <p:cNvSpPr/>
            <p:nvPr/>
          </p:nvSpPr>
          <p:spPr>
            <a:xfrm>
              <a:off x="-1047799" y="3504796"/>
              <a:ext cx="229087" cy="179936"/>
            </a:xfrm>
            <a:custGeom>
              <a:avLst/>
              <a:gdLst/>
              <a:ahLst/>
              <a:cxnLst/>
              <a:rect l="l" t="t" r="r" b="b"/>
              <a:pathLst>
                <a:path w="3049" h="2395" extrusionOk="0">
                  <a:moveTo>
                    <a:pt x="2055" y="1"/>
                  </a:moveTo>
                  <a:cubicBezTo>
                    <a:pt x="1883" y="1"/>
                    <a:pt x="1883" y="562"/>
                    <a:pt x="1883" y="562"/>
                  </a:cubicBezTo>
                  <a:cubicBezTo>
                    <a:pt x="1761" y="416"/>
                    <a:pt x="1615" y="294"/>
                    <a:pt x="1445" y="197"/>
                  </a:cubicBezTo>
                  <a:cubicBezTo>
                    <a:pt x="1434" y="193"/>
                    <a:pt x="1423" y="192"/>
                    <a:pt x="1413" y="192"/>
                  </a:cubicBezTo>
                  <a:cubicBezTo>
                    <a:pt x="1234" y="192"/>
                    <a:pt x="1300" y="780"/>
                    <a:pt x="1300" y="780"/>
                  </a:cubicBezTo>
                  <a:cubicBezTo>
                    <a:pt x="1154" y="635"/>
                    <a:pt x="984" y="537"/>
                    <a:pt x="814" y="416"/>
                  </a:cubicBezTo>
                  <a:cubicBezTo>
                    <a:pt x="785" y="400"/>
                    <a:pt x="760" y="393"/>
                    <a:pt x="740" y="393"/>
                  </a:cubicBezTo>
                  <a:cubicBezTo>
                    <a:pt x="532" y="393"/>
                    <a:pt x="692" y="1096"/>
                    <a:pt x="692" y="1096"/>
                  </a:cubicBezTo>
                  <a:cubicBezTo>
                    <a:pt x="692" y="1096"/>
                    <a:pt x="357" y="857"/>
                    <a:pt x="178" y="857"/>
                  </a:cubicBezTo>
                  <a:cubicBezTo>
                    <a:pt x="136" y="857"/>
                    <a:pt x="103" y="870"/>
                    <a:pt x="85" y="902"/>
                  </a:cubicBezTo>
                  <a:cubicBezTo>
                    <a:pt x="1" y="1049"/>
                    <a:pt x="662" y="2395"/>
                    <a:pt x="1533" y="2395"/>
                  </a:cubicBezTo>
                  <a:cubicBezTo>
                    <a:pt x="1669" y="2395"/>
                    <a:pt x="1811" y="2362"/>
                    <a:pt x="1955" y="2286"/>
                  </a:cubicBezTo>
                  <a:cubicBezTo>
                    <a:pt x="3049" y="1728"/>
                    <a:pt x="2684" y="926"/>
                    <a:pt x="2684" y="926"/>
                  </a:cubicBezTo>
                  <a:cubicBezTo>
                    <a:pt x="2684" y="926"/>
                    <a:pt x="2368" y="197"/>
                    <a:pt x="2125" y="27"/>
                  </a:cubicBezTo>
                  <a:cubicBezTo>
                    <a:pt x="2099" y="9"/>
                    <a:pt x="2076" y="1"/>
                    <a:pt x="20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19"/>
            <p:cNvSpPr/>
            <p:nvPr/>
          </p:nvSpPr>
          <p:spPr>
            <a:xfrm>
              <a:off x="-1006775" y="3550625"/>
              <a:ext cx="157032" cy="111418"/>
            </a:xfrm>
            <a:custGeom>
              <a:avLst/>
              <a:gdLst/>
              <a:ahLst/>
              <a:cxnLst/>
              <a:rect l="l" t="t" r="r" b="b"/>
              <a:pathLst>
                <a:path w="2090" h="1483" extrusionOk="0">
                  <a:moveTo>
                    <a:pt x="1652" y="292"/>
                  </a:moveTo>
                  <a:cubicBezTo>
                    <a:pt x="1677" y="292"/>
                    <a:pt x="1701" y="316"/>
                    <a:pt x="1725" y="340"/>
                  </a:cubicBezTo>
                  <a:cubicBezTo>
                    <a:pt x="1749" y="365"/>
                    <a:pt x="1749" y="389"/>
                    <a:pt x="1774" y="413"/>
                  </a:cubicBezTo>
                  <a:lnTo>
                    <a:pt x="1725" y="389"/>
                  </a:lnTo>
                  <a:cubicBezTo>
                    <a:pt x="1701" y="365"/>
                    <a:pt x="1677" y="316"/>
                    <a:pt x="1652" y="292"/>
                  </a:cubicBezTo>
                  <a:close/>
                  <a:moveTo>
                    <a:pt x="802" y="656"/>
                  </a:moveTo>
                  <a:lnTo>
                    <a:pt x="802" y="656"/>
                  </a:lnTo>
                  <a:cubicBezTo>
                    <a:pt x="826" y="680"/>
                    <a:pt x="851" y="729"/>
                    <a:pt x="875" y="778"/>
                  </a:cubicBezTo>
                  <a:cubicBezTo>
                    <a:pt x="851" y="729"/>
                    <a:pt x="826" y="705"/>
                    <a:pt x="802" y="656"/>
                  </a:cubicBezTo>
                  <a:close/>
                  <a:moveTo>
                    <a:pt x="535" y="923"/>
                  </a:moveTo>
                  <a:lnTo>
                    <a:pt x="535" y="923"/>
                  </a:lnTo>
                  <a:cubicBezTo>
                    <a:pt x="583" y="948"/>
                    <a:pt x="608" y="996"/>
                    <a:pt x="608" y="1045"/>
                  </a:cubicBezTo>
                  <a:cubicBezTo>
                    <a:pt x="583" y="996"/>
                    <a:pt x="559" y="972"/>
                    <a:pt x="535" y="923"/>
                  </a:cubicBezTo>
                  <a:close/>
                  <a:moveTo>
                    <a:pt x="1944" y="0"/>
                  </a:moveTo>
                  <a:cubicBezTo>
                    <a:pt x="1920" y="25"/>
                    <a:pt x="1920" y="49"/>
                    <a:pt x="1920" y="73"/>
                  </a:cubicBezTo>
                  <a:cubicBezTo>
                    <a:pt x="1944" y="146"/>
                    <a:pt x="2017" y="292"/>
                    <a:pt x="1968" y="365"/>
                  </a:cubicBezTo>
                  <a:cubicBezTo>
                    <a:pt x="1968" y="389"/>
                    <a:pt x="1944" y="413"/>
                    <a:pt x="1920" y="413"/>
                  </a:cubicBezTo>
                  <a:lnTo>
                    <a:pt x="1847" y="413"/>
                  </a:lnTo>
                  <a:cubicBezTo>
                    <a:pt x="1847" y="365"/>
                    <a:pt x="1822" y="316"/>
                    <a:pt x="1798" y="267"/>
                  </a:cubicBezTo>
                  <a:cubicBezTo>
                    <a:pt x="1774" y="195"/>
                    <a:pt x="1701" y="170"/>
                    <a:pt x="1628" y="146"/>
                  </a:cubicBezTo>
                  <a:cubicBezTo>
                    <a:pt x="1604" y="146"/>
                    <a:pt x="1579" y="170"/>
                    <a:pt x="1555" y="195"/>
                  </a:cubicBezTo>
                  <a:cubicBezTo>
                    <a:pt x="1531" y="243"/>
                    <a:pt x="1555" y="316"/>
                    <a:pt x="1604" y="365"/>
                  </a:cubicBezTo>
                  <a:cubicBezTo>
                    <a:pt x="1652" y="413"/>
                    <a:pt x="1701" y="462"/>
                    <a:pt x="1749" y="486"/>
                  </a:cubicBezTo>
                  <a:lnTo>
                    <a:pt x="1749" y="510"/>
                  </a:lnTo>
                  <a:cubicBezTo>
                    <a:pt x="1749" y="559"/>
                    <a:pt x="1701" y="559"/>
                    <a:pt x="1628" y="559"/>
                  </a:cubicBezTo>
                  <a:cubicBezTo>
                    <a:pt x="1555" y="559"/>
                    <a:pt x="1482" y="535"/>
                    <a:pt x="1409" y="510"/>
                  </a:cubicBezTo>
                  <a:cubicBezTo>
                    <a:pt x="1385" y="437"/>
                    <a:pt x="1337" y="389"/>
                    <a:pt x="1288" y="365"/>
                  </a:cubicBezTo>
                  <a:cubicBezTo>
                    <a:pt x="1256" y="365"/>
                    <a:pt x="1234" y="354"/>
                    <a:pt x="1209" y="354"/>
                  </a:cubicBezTo>
                  <a:cubicBezTo>
                    <a:pt x="1196" y="354"/>
                    <a:pt x="1183" y="357"/>
                    <a:pt x="1166" y="365"/>
                  </a:cubicBezTo>
                  <a:cubicBezTo>
                    <a:pt x="1166" y="389"/>
                    <a:pt x="1142" y="413"/>
                    <a:pt x="1166" y="437"/>
                  </a:cubicBezTo>
                  <a:cubicBezTo>
                    <a:pt x="1215" y="486"/>
                    <a:pt x="1264" y="559"/>
                    <a:pt x="1337" y="583"/>
                  </a:cubicBezTo>
                  <a:cubicBezTo>
                    <a:pt x="1385" y="656"/>
                    <a:pt x="1385" y="753"/>
                    <a:pt x="1361" y="850"/>
                  </a:cubicBezTo>
                  <a:cubicBezTo>
                    <a:pt x="1343" y="905"/>
                    <a:pt x="1311" y="932"/>
                    <a:pt x="1255" y="932"/>
                  </a:cubicBezTo>
                  <a:cubicBezTo>
                    <a:pt x="1236" y="932"/>
                    <a:pt x="1215" y="929"/>
                    <a:pt x="1191" y="923"/>
                  </a:cubicBezTo>
                  <a:cubicBezTo>
                    <a:pt x="1142" y="923"/>
                    <a:pt x="1069" y="899"/>
                    <a:pt x="1021" y="850"/>
                  </a:cubicBezTo>
                  <a:cubicBezTo>
                    <a:pt x="996" y="729"/>
                    <a:pt x="924" y="608"/>
                    <a:pt x="826" y="535"/>
                  </a:cubicBezTo>
                  <a:lnTo>
                    <a:pt x="729" y="535"/>
                  </a:lnTo>
                  <a:cubicBezTo>
                    <a:pt x="705" y="559"/>
                    <a:pt x="705" y="583"/>
                    <a:pt x="705" y="632"/>
                  </a:cubicBezTo>
                  <a:cubicBezTo>
                    <a:pt x="754" y="753"/>
                    <a:pt x="826" y="850"/>
                    <a:pt x="924" y="923"/>
                  </a:cubicBezTo>
                  <a:cubicBezTo>
                    <a:pt x="948" y="972"/>
                    <a:pt x="948" y="1021"/>
                    <a:pt x="924" y="1093"/>
                  </a:cubicBezTo>
                  <a:cubicBezTo>
                    <a:pt x="924" y="1129"/>
                    <a:pt x="898" y="1151"/>
                    <a:pt x="874" y="1151"/>
                  </a:cubicBezTo>
                  <a:cubicBezTo>
                    <a:pt x="865" y="1151"/>
                    <a:pt x="857" y="1148"/>
                    <a:pt x="851" y="1142"/>
                  </a:cubicBezTo>
                  <a:cubicBezTo>
                    <a:pt x="802" y="1142"/>
                    <a:pt x="754" y="1118"/>
                    <a:pt x="729" y="1093"/>
                  </a:cubicBezTo>
                  <a:cubicBezTo>
                    <a:pt x="729" y="972"/>
                    <a:pt x="656" y="875"/>
                    <a:pt x="559" y="826"/>
                  </a:cubicBezTo>
                  <a:cubicBezTo>
                    <a:pt x="547" y="814"/>
                    <a:pt x="529" y="808"/>
                    <a:pt x="508" y="808"/>
                  </a:cubicBezTo>
                  <a:cubicBezTo>
                    <a:pt x="486" y="808"/>
                    <a:pt x="462" y="814"/>
                    <a:pt x="438" y="826"/>
                  </a:cubicBezTo>
                  <a:cubicBezTo>
                    <a:pt x="438" y="826"/>
                    <a:pt x="413" y="875"/>
                    <a:pt x="438" y="899"/>
                  </a:cubicBezTo>
                  <a:cubicBezTo>
                    <a:pt x="462" y="996"/>
                    <a:pt x="535" y="1093"/>
                    <a:pt x="632" y="1166"/>
                  </a:cubicBezTo>
                  <a:cubicBezTo>
                    <a:pt x="608" y="1239"/>
                    <a:pt x="559" y="1312"/>
                    <a:pt x="486" y="1336"/>
                  </a:cubicBezTo>
                  <a:cubicBezTo>
                    <a:pt x="455" y="1356"/>
                    <a:pt x="424" y="1364"/>
                    <a:pt x="393" y="1364"/>
                  </a:cubicBezTo>
                  <a:cubicBezTo>
                    <a:pt x="234" y="1364"/>
                    <a:pt x="98" y="1142"/>
                    <a:pt x="98" y="1142"/>
                  </a:cubicBezTo>
                  <a:cubicBezTo>
                    <a:pt x="85" y="1130"/>
                    <a:pt x="73" y="1124"/>
                    <a:pt x="64" y="1124"/>
                  </a:cubicBezTo>
                  <a:cubicBezTo>
                    <a:pt x="55" y="1124"/>
                    <a:pt x="49" y="1130"/>
                    <a:pt x="49" y="1142"/>
                  </a:cubicBezTo>
                  <a:cubicBezTo>
                    <a:pt x="25" y="1166"/>
                    <a:pt x="0" y="1191"/>
                    <a:pt x="25" y="1215"/>
                  </a:cubicBezTo>
                  <a:cubicBezTo>
                    <a:pt x="25" y="1215"/>
                    <a:pt x="195" y="1482"/>
                    <a:pt x="389" y="1482"/>
                  </a:cubicBezTo>
                  <a:cubicBezTo>
                    <a:pt x="438" y="1458"/>
                    <a:pt x="486" y="1433"/>
                    <a:pt x="535" y="1385"/>
                  </a:cubicBezTo>
                  <a:cubicBezTo>
                    <a:pt x="608" y="1336"/>
                    <a:pt x="681" y="1263"/>
                    <a:pt x="705" y="1166"/>
                  </a:cubicBezTo>
                  <a:cubicBezTo>
                    <a:pt x="754" y="1191"/>
                    <a:pt x="778" y="1191"/>
                    <a:pt x="826" y="1215"/>
                  </a:cubicBezTo>
                  <a:cubicBezTo>
                    <a:pt x="839" y="1219"/>
                    <a:pt x="852" y="1221"/>
                    <a:pt x="866" y="1221"/>
                  </a:cubicBezTo>
                  <a:cubicBezTo>
                    <a:pt x="930" y="1221"/>
                    <a:pt x="1001" y="1174"/>
                    <a:pt x="1021" y="1093"/>
                  </a:cubicBezTo>
                  <a:cubicBezTo>
                    <a:pt x="1021" y="1045"/>
                    <a:pt x="1021" y="996"/>
                    <a:pt x="1021" y="948"/>
                  </a:cubicBezTo>
                  <a:cubicBezTo>
                    <a:pt x="1069" y="972"/>
                    <a:pt x="1118" y="996"/>
                    <a:pt x="1166" y="996"/>
                  </a:cubicBezTo>
                  <a:cubicBezTo>
                    <a:pt x="1192" y="1007"/>
                    <a:pt x="1218" y="1011"/>
                    <a:pt x="1243" y="1011"/>
                  </a:cubicBezTo>
                  <a:cubicBezTo>
                    <a:pt x="1335" y="1011"/>
                    <a:pt x="1415" y="946"/>
                    <a:pt x="1434" y="850"/>
                  </a:cubicBezTo>
                  <a:cubicBezTo>
                    <a:pt x="1458" y="778"/>
                    <a:pt x="1458" y="680"/>
                    <a:pt x="1434" y="608"/>
                  </a:cubicBezTo>
                  <a:cubicBezTo>
                    <a:pt x="1507" y="608"/>
                    <a:pt x="1555" y="632"/>
                    <a:pt x="1628" y="632"/>
                  </a:cubicBezTo>
                  <a:cubicBezTo>
                    <a:pt x="1701" y="632"/>
                    <a:pt x="1798" y="608"/>
                    <a:pt x="1822" y="535"/>
                  </a:cubicBezTo>
                  <a:cubicBezTo>
                    <a:pt x="1847" y="510"/>
                    <a:pt x="1847" y="510"/>
                    <a:pt x="1847" y="486"/>
                  </a:cubicBezTo>
                  <a:cubicBezTo>
                    <a:pt x="1859" y="498"/>
                    <a:pt x="1877" y="504"/>
                    <a:pt x="1895" y="504"/>
                  </a:cubicBezTo>
                  <a:cubicBezTo>
                    <a:pt x="1913" y="504"/>
                    <a:pt x="1932" y="498"/>
                    <a:pt x="1944" y="486"/>
                  </a:cubicBezTo>
                  <a:cubicBezTo>
                    <a:pt x="1992" y="486"/>
                    <a:pt x="2041" y="462"/>
                    <a:pt x="2065" y="413"/>
                  </a:cubicBezTo>
                  <a:cubicBezTo>
                    <a:pt x="2090" y="267"/>
                    <a:pt x="2065" y="146"/>
                    <a:pt x="2017" y="25"/>
                  </a:cubicBezTo>
                  <a:cubicBezTo>
                    <a:pt x="1992" y="0"/>
                    <a:pt x="1968" y="0"/>
                    <a:pt x="19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19"/>
            <p:cNvSpPr/>
            <p:nvPr/>
          </p:nvSpPr>
          <p:spPr>
            <a:xfrm>
              <a:off x="-868753" y="3630488"/>
              <a:ext cx="108420" cy="91959"/>
            </a:xfrm>
            <a:custGeom>
              <a:avLst/>
              <a:gdLst/>
              <a:ahLst/>
              <a:cxnLst/>
              <a:rect l="l" t="t" r="r" b="b"/>
              <a:pathLst>
                <a:path w="1443" h="1224" extrusionOk="0">
                  <a:moveTo>
                    <a:pt x="158" y="1"/>
                  </a:moveTo>
                  <a:cubicBezTo>
                    <a:pt x="118" y="1"/>
                    <a:pt x="76" y="3"/>
                    <a:pt x="34" y="6"/>
                  </a:cubicBezTo>
                  <a:cubicBezTo>
                    <a:pt x="34" y="6"/>
                    <a:pt x="34" y="6"/>
                    <a:pt x="34" y="6"/>
                  </a:cubicBezTo>
                  <a:lnTo>
                    <a:pt x="34" y="6"/>
                  </a:lnTo>
                  <a:cubicBezTo>
                    <a:pt x="33" y="6"/>
                    <a:pt x="1" y="1224"/>
                    <a:pt x="1328" y="1224"/>
                  </a:cubicBezTo>
                  <a:cubicBezTo>
                    <a:pt x="1365" y="1224"/>
                    <a:pt x="1404" y="1223"/>
                    <a:pt x="1443" y="1221"/>
                  </a:cubicBezTo>
                  <a:cubicBezTo>
                    <a:pt x="1443" y="1221"/>
                    <a:pt x="1240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19"/>
            <p:cNvSpPr/>
            <p:nvPr/>
          </p:nvSpPr>
          <p:spPr>
            <a:xfrm>
              <a:off x="-837046" y="3663019"/>
              <a:ext cx="80394" cy="62884"/>
            </a:xfrm>
            <a:custGeom>
              <a:avLst/>
              <a:gdLst/>
              <a:ahLst/>
              <a:cxnLst/>
              <a:rect l="l" t="t" r="r" b="b"/>
              <a:pathLst>
                <a:path w="1070" h="837" extrusionOk="0">
                  <a:moveTo>
                    <a:pt x="53" y="0"/>
                  </a:moveTo>
                  <a:cubicBezTo>
                    <a:pt x="37" y="0"/>
                    <a:pt x="25" y="17"/>
                    <a:pt x="25" y="35"/>
                  </a:cubicBezTo>
                  <a:cubicBezTo>
                    <a:pt x="1" y="59"/>
                    <a:pt x="25" y="83"/>
                    <a:pt x="49" y="83"/>
                  </a:cubicBezTo>
                  <a:cubicBezTo>
                    <a:pt x="414" y="253"/>
                    <a:pt x="729" y="496"/>
                    <a:pt x="997" y="812"/>
                  </a:cubicBezTo>
                  <a:cubicBezTo>
                    <a:pt x="997" y="812"/>
                    <a:pt x="1021" y="836"/>
                    <a:pt x="1021" y="836"/>
                  </a:cubicBezTo>
                  <a:lnTo>
                    <a:pt x="1045" y="812"/>
                  </a:lnTo>
                  <a:cubicBezTo>
                    <a:pt x="1069" y="812"/>
                    <a:pt x="1069" y="788"/>
                    <a:pt x="1069" y="763"/>
                  </a:cubicBezTo>
                  <a:cubicBezTo>
                    <a:pt x="802" y="423"/>
                    <a:pt x="462" y="156"/>
                    <a:pt x="74" y="10"/>
                  </a:cubicBezTo>
                  <a:cubicBezTo>
                    <a:pt x="66" y="3"/>
                    <a:pt x="59" y="0"/>
                    <a:pt x="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19"/>
            <p:cNvSpPr/>
            <p:nvPr/>
          </p:nvSpPr>
          <p:spPr>
            <a:xfrm>
              <a:off x="-764015" y="3539732"/>
              <a:ext cx="129683" cy="73101"/>
            </a:xfrm>
            <a:custGeom>
              <a:avLst/>
              <a:gdLst/>
              <a:ahLst/>
              <a:cxnLst/>
              <a:rect l="l" t="t" r="r" b="b"/>
              <a:pathLst>
                <a:path w="1726" h="973" extrusionOk="0">
                  <a:moveTo>
                    <a:pt x="1242" y="0"/>
                  </a:moveTo>
                  <a:cubicBezTo>
                    <a:pt x="434" y="0"/>
                    <a:pt x="0" y="850"/>
                    <a:pt x="0" y="850"/>
                  </a:cubicBezTo>
                  <a:cubicBezTo>
                    <a:pt x="232" y="937"/>
                    <a:pt x="435" y="973"/>
                    <a:pt x="612" y="973"/>
                  </a:cubicBezTo>
                  <a:cubicBezTo>
                    <a:pt x="1474" y="973"/>
                    <a:pt x="1725" y="117"/>
                    <a:pt x="1725" y="97"/>
                  </a:cubicBezTo>
                  <a:cubicBezTo>
                    <a:pt x="1552" y="29"/>
                    <a:pt x="1391" y="0"/>
                    <a:pt x="12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19"/>
            <p:cNvSpPr/>
            <p:nvPr/>
          </p:nvSpPr>
          <p:spPr>
            <a:xfrm>
              <a:off x="-769500" y="3568882"/>
              <a:ext cx="94971" cy="38391"/>
            </a:xfrm>
            <a:custGeom>
              <a:avLst/>
              <a:gdLst/>
              <a:ahLst/>
              <a:cxnLst/>
              <a:rect l="l" t="t" r="r" b="b"/>
              <a:pathLst>
                <a:path w="1264" h="511" extrusionOk="0">
                  <a:moveTo>
                    <a:pt x="1191" y="0"/>
                  </a:moveTo>
                  <a:cubicBezTo>
                    <a:pt x="778" y="49"/>
                    <a:pt x="389" y="194"/>
                    <a:pt x="25" y="413"/>
                  </a:cubicBezTo>
                  <a:cubicBezTo>
                    <a:pt x="0" y="462"/>
                    <a:pt x="25" y="510"/>
                    <a:pt x="73" y="510"/>
                  </a:cubicBezTo>
                  <a:cubicBezTo>
                    <a:pt x="73" y="510"/>
                    <a:pt x="98" y="510"/>
                    <a:pt x="98" y="486"/>
                  </a:cubicBezTo>
                  <a:cubicBezTo>
                    <a:pt x="438" y="267"/>
                    <a:pt x="802" y="146"/>
                    <a:pt x="1215" y="97"/>
                  </a:cubicBezTo>
                  <a:cubicBezTo>
                    <a:pt x="1239" y="97"/>
                    <a:pt x="1264" y="73"/>
                    <a:pt x="1264" y="49"/>
                  </a:cubicBezTo>
                  <a:cubicBezTo>
                    <a:pt x="1239" y="24"/>
                    <a:pt x="1215" y="0"/>
                    <a:pt x="11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19"/>
            <p:cNvSpPr/>
            <p:nvPr/>
          </p:nvSpPr>
          <p:spPr>
            <a:xfrm>
              <a:off x="-800981" y="3409081"/>
              <a:ext cx="60784" cy="462801"/>
            </a:xfrm>
            <a:custGeom>
              <a:avLst/>
              <a:gdLst/>
              <a:ahLst/>
              <a:cxnLst/>
              <a:rect l="l" t="t" r="r" b="b"/>
              <a:pathLst>
                <a:path w="809" h="6160" extrusionOk="0">
                  <a:moveTo>
                    <a:pt x="69" y="1"/>
                  </a:moveTo>
                  <a:cubicBezTo>
                    <a:pt x="37" y="1"/>
                    <a:pt x="0" y="32"/>
                    <a:pt x="31" y="62"/>
                  </a:cubicBezTo>
                  <a:cubicBezTo>
                    <a:pt x="711" y="1860"/>
                    <a:pt x="541" y="6063"/>
                    <a:pt x="541" y="6111"/>
                  </a:cubicBezTo>
                  <a:cubicBezTo>
                    <a:pt x="541" y="6135"/>
                    <a:pt x="565" y="6135"/>
                    <a:pt x="589" y="6160"/>
                  </a:cubicBezTo>
                  <a:cubicBezTo>
                    <a:pt x="614" y="6135"/>
                    <a:pt x="638" y="6135"/>
                    <a:pt x="638" y="6111"/>
                  </a:cubicBezTo>
                  <a:cubicBezTo>
                    <a:pt x="638" y="6063"/>
                    <a:pt x="808" y="1836"/>
                    <a:pt x="104" y="38"/>
                  </a:cubicBezTo>
                  <a:cubicBezTo>
                    <a:pt x="104" y="11"/>
                    <a:pt x="87" y="1"/>
                    <a:pt x="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19"/>
            <p:cNvSpPr/>
            <p:nvPr/>
          </p:nvSpPr>
          <p:spPr>
            <a:xfrm>
              <a:off x="-905869" y="3300294"/>
              <a:ext cx="198507" cy="165361"/>
            </a:xfrm>
            <a:custGeom>
              <a:avLst/>
              <a:gdLst/>
              <a:ahLst/>
              <a:cxnLst/>
              <a:rect l="l" t="t" r="r" b="b"/>
              <a:pathLst>
                <a:path w="2642" h="2201" extrusionOk="0">
                  <a:moveTo>
                    <a:pt x="898" y="1"/>
                  </a:moveTo>
                  <a:cubicBezTo>
                    <a:pt x="722" y="1"/>
                    <a:pt x="649" y="636"/>
                    <a:pt x="649" y="636"/>
                  </a:cubicBezTo>
                  <a:cubicBezTo>
                    <a:pt x="649" y="636"/>
                    <a:pt x="381" y="252"/>
                    <a:pt x="219" y="252"/>
                  </a:cubicBezTo>
                  <a:cubicBezTo>
                    <a:pt x="198" y="252"/>
                    <a:pt x="180" y="258"/>
                    <a:pt x="164" y="271"/>
                  </a:cubicBezTo>
                  <a:cubicBezTo>
                    <a:pt x="0" y="365"/>
                    <a:pt x="217" y="2201"/>
                    <a:pt x="1307" y="2201"/>
                  </a:cubicBezTo>
                  <a:cubicBezTo>
                    <a:pt x="1353" y="2201"/>
                    <a:pt x="1401" y="2197"/>
                    <a:pt x="1451" y="2190"/>
                  </a:cubicBezTo>
                  <a:cubicBezTo>
                    <a:pt x="2641" y="2045"/>
                    <a:pt x="2569" y="1170"/>
                    <a:pt x="2569" y="1170"/>
                  </a:cubicBezTo>
                  <a:cubicBezTo>
                    <a:pt x="2569" y="1170"/>
                    <a:pt x="2544" y="369"/>
                    <a:pt x="2374" y="126"/>
                  </a:cubicBezTo>
                  <a:cubicBezTo>
                    <a:pt x="2348" y="89"/>
                    <a:pt x="2321" y="73"/>
                    <a:pt x="2293" y="73"/>
                  </a:cubicBezTo>
                  <a:cubicBezTo>
                    <a:pt x="2136" y="73"/>
                    <a:pt x="1961" y="563"/>
                    <a:pt x="1961" y="563"/>
                  </a:cubicBezTo>
                  <a:cubicBezTo>
                    <a:pt x="1888" y="369"/>
                    <a:pt x="1791" y="199"/>
                    <a:pt x="1670" y="53"/>
                  </a:cubicBezTo>
                  <a:cubicBezTo>
                    <a:pt x="1650" y="38"/>
                    <a:pt x="1631" y="32"/>
                    <a:pt x="1612" y="32"/>
                  </a:cubicBezTo>
                  <a:cubicBezTo>
                    <a:pt x="1443" y="32"/>
                    <a:pt x="1305" y="563"/>
                    <a:pt x="1305" y="563"/>
                  </a:cubicBezTo>
                  <a:cubicBezTo>
                    <a:pt x="1232" y="369"/>
                    <a:pt x="1111" y="199"/>
                    <a:pt x="990" y="53"/>
                  </a:cubicBezTo>
                  <a:cubicBezTo>
                    <a:pt x="957" y="16"/>
                    <a:pt x="926" y="1"/>
                    <a:pt x="8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19"/>
            <p:cNvSpPr/>
            <p:nvPr/>
          </p:nvSpPr>
          <p:spPr>
            <a:xfrm>
              <a:off x="-884456" y="3364454"/>
              <a:ext cx="171608" cy="62133"/>
            </a:xfrm>
            <a:custGeom>
              <a:avLst/>
              <a:gdLst/>
              <a:ahLst/>
              <a:cxnLst/>
              <a:rect l="l" t="t" r="r" b="b"/>
              <a:pathLst>
                <a:path w="2284" h="827" extrusionOk="0">
                  <a:moveTo>
                    <a:pt x="1846" y="122"/>
                  </a:moveTo>
                  <a:lnTo>
                    <a:pt x="1846" y="122"/>
                  </a:lnTo>
                  <a:cubicBezTo>
                    <a:pt x="1871" y="146"/>
                    <a:pt x="1895" y="146"/>
                    <a:pt x="1919" y="195"/>
                  </a:cubicBezTo>
                  <a:cubicBezTo>
                    <a:pt x="1919" y="219"/>
                    <a:pt x="1919" y="243"/>
                    <a:pt x="1919" y="268"/>
                  </a:cubicBezTo>
                  <a:cubicBezTo>
                    <a:pt x="1895" y="268"/>
                    <a:pt x="1895" y="243"/>
                    <a:pt x="1895" y="243"/>
                  </a:cubicBezTo>
                  <a:cubicBezTo>
                    <a:pt x="1871" y="195"/>
                    <a:pt x="1846" y="146"/>
                    <a:pt x="1846" y="122"/>
                  </a:cubicBezTo>
                  <a:close/>
                  <a:moveTo>
                    <a:pt x="923" y="170"/>
                  </a:moveTo>
                  <a:lnTo>
                    <a:pt x="923" y="170"/>
                  </a:lnTo>
                  <a:cubicBezTo>
                    <a:pt x="947" y="219"/>
                    <a:pt x="947" y="268"/>
                    <a:pt x="972" y="292"/>
                  </a:cubicBezTo>
                  <a:cubicBezTo>
                    <a:pt x="947" y="268"/>
                    <a:pt x="923" y="219"/>
                    <a:pt x="923" y="170"/>
                  </a:cubicBezTo>
                  <a:close/>
                  <a:moveTo>
                    <a:pt x="583" y="341"/>
                  </a:moveTo>
                  <a:lnTo>
                    <a:pt x="583" y="341"/>
                  </a:lnTo>
                  <a:cubicBezTo>
                    <a:pt x="607" y="365"/>
                    <a:pt x="632" y="413"/>
                    <a:pt x="632" y="486"/>
                  </a:cubicBezTo>
                  <a:cubicBezTo>
                    <a:pt x="607" y="438"/>
                    <a:pt x="583" y="389"/>
                    <a:pt x="583" y="341"/>
                  </a:cubicBezTo>
                  <a:close/>
                  <a:moveTo>
                    <a:pt x="2211" y="0"/>
                  </a:moveTo>
                  <a:cubicBezTo>
                    <a:pt x="2186" y="0"/>
                    <a:pt x="2162" y="25"/>
                    <a:pt x="2186" y="49"/>
                  </a:cubicBezTo>
                  <a:cubicBezTo>
                    <a:pt x="2186" y="122"/>
                    <a:pt x="2186" y="292"/>
                    <a:pt x="2138" y="341"/>
                  </a:cubicBezTo>
                  <a:cubicBezTo>
                    <a:pt x="2113" y="365"/>
                    <a:pt x="2089" y="365"/>
                    <a:pt x="2065" y="365"/>
                  </a:cubicBezTo>
                  <a:cubicBezTo>
                    <a:pt x="2041" y="365"/>
                    <a:pt x="2016" y="365"/>
                    <a:pt x="1992" y="341"/>
                  </a:cubicBezTo>
                  <a:cubicBezTo>
                    <a:pt x="2016" y="292"/>
                    <a:pt x="2016" y="243"/>
                    <a:pt x="1992" y="195"/>
                  </a:cubicBezTo>
                  <a:cubicBezTo>
                    <a:pt x="1992" y="122"/>
                    <a:pt x="1943" y="49"/>
                    <a:pt x="1895" y="25"/>
                  </a:cubicBezTo>
                  <a:cubicBezTo>
                    <a:pt x="1846" y="25"/>
                    <a:pt x="1822" y="25"/>
                    <a:pt x="1798" y="49"/>
                  </a:cubicBezTo>
                  <a:cubicBezTo>
                    <a:pt x="1749" y="98"/>
                    <a:pt x="1749" y="170"/>
                    <a:pt x="1798" y="219"/>
                  </a:cubicBezTo>
                  <a:cubicBezTo>
                    <a:pt x="1822" y="292"/>
                    <a:pt x="1846" y="341"/>
                    <a:pt x="1895" y="365"/>
                  </a:cubicBezTo>
                  <a:lnTo>
                    <a:pt x="1871" y="389"/>
                  </a:lnTo>
                  <a:cubicBezTo>
                    <a:pt x="1858" y="401"/>
                    <a:pt x="1834" y="407"/>
                    <a:pt x="1810" y="407"/>
                  </a:cubicBezTo>
                  <a:cubicBezTo>
                    <a:pt x="1786" y="407"/>
                    <a:pt x="1761" y="401"/>
                    <a:pt x="1749" y="389"/>
                  </a:cubicBezTo>
                  <a:cubicBezTo>
                    <a:pt x="1676" y="365"/>
                    <a:pt x="1603" y="316"/>
                    <a:pt x="1555" y="268"/>
                  </a:cubicBezTo>
                  <a:cubicBezTo>
                    <a:pt x="1555" y="195"/>
                    <a:pt x="1530" y="146"/>
                    <a:pt x="1482" y="98"/>
                  </a:cubicBezTo>
                  <a:cubicBezTo>
                    <a:pt x="1458" y="49"/>
                    <a:pt x="1409" y="49"/>
                    <a:pt x="1385" y="49"/>
                  </a:cubicBezTo>
                  <a:cubicBezTo>
                    <a:pt x="1360" y="73"/>
                    <a:pt x="1336" y="98"/>
                    <a:pt x="1336" y="122"/>
                  </a:cubicBezTo>
                  <a:cubicBezTo>
                    <a:pt x="1360" y="195"/>
                    <a:pt x="1409" y="268"/>
                    <a:pt x="1458" y="316"/>
                  </a:cubicBezTo>
                  <a:cubicBezTo>
                    <a:pt x="1458" y="413"/>
                    <a:pt x="1433" y="511"/>
                    <a:pt x="1385" y="583"/>
                  </a:cubicBezTo>
                  <a:cubicBezTo>
                    <a:pt x="1360" y="608"/>
                    <a:pt x="1336" y="620"/>
                    <a:pt x="1309" y="620"/>
                  </a:cubicBezTo>
                  <a:cubicBezTo>
                    <a:pt x="1281" y="620"/>
                    <a:pt x="1251" y="608"/>
                    <a:pt x="1215" y="583"/>
                  </a:cubicBezTo>
                  <a:cubicBezTo>
                    <a:pt x="1142" y="559"/>
                    <a:pt x="1093" y="511"/>
                    <a:pt x="1069" y="462"/>
                  </a:cubicBezTo>
                  <a:cubicBezTo>
                    <a:pt x="1093" y="341"/>
                    <a:pt x="1069" y="195"/>
                    <a:pt x="996" y="98"/>
                  </a:cubicBezTo>
                  <a:cubicBezTo>
                    <a:pt x="979" y="80"/>
                    <a:pt x="950" y="63"/>
                    <a:pt x="925" y="63"/>
                  </a:cubicBezTo>
                  <a:cubicBezTo>
                    <a:pt x="915" y="63"/>
                    <a:pt x="906" y="66"/>
                    <a:pt x="899" y="73"/>
                  </a:cubicBezTo>
                  <a:cubicBezTo>
                    <a:pt x="850" y="73"/>
                    <a:pt x="850" y="98"/>
                    <a:pt x="850" y="146"/>
                  </a:cubicBezTo>
                  <a:cubicBezTo>
                    <a:pt x="850" y="243"/>
                    <a:pt x="875" y="365"/>
                    <a:pt x="947" y="462"/>
                  </a:cubicBezTo>
                  <a:cubicBezTo>
                    <a:pt x="947" y="535"/>
                    <a:pt x="923" y="583"/>
                    <a:pt x="899" y="632"/>
                  </a:cubicBezTo>
                  <a:cubicBezTo>
                    <a:pt x="885" y="660"/>
                    <a:pt x="862" y="672"/>
                    <a:pt x="836" y="672"/>
                  </a:cubicBezTo>
                  <a:cubicBezTo>
                    <a:pt x="818" y="672"/>
                    <a:pt x="798" y="666"/>
                    <a:pt x="777" y="656"/>
                  </a:cubicBezTo>
                  <a:cubicBezTo>
                    <a:pt x="753" y="632"/>
                    <a:pt x="729" y="608"/>
                    <a:pt x="705" y="559"/>
                  </a:cubicBezTo>
                  <a:cubicBezTo>
                    <a:pt x="729" y="462"/>
                    <a:pt x="729" y="341"/>
                    <a:pt x="632" y="243"/>
                  </a:cubicBezTo>
                  <a:cubicBezTo>
                    <a:pt x="607" y="219"/>
                    <a:pt x="559" y="219"/>
                    <a:pt x="534" y="219"/>
                  </a:cubicBezTo>
                  <a:cubicBezTo>
                    <a:pt x="510" y="219"/>
                    <a:pt x="486" y="243"/>
                    <a:pt x="486" y="292"/>
                  </a:cubicBezTo>
                  <a:cubicBezTo>
                    <a:pt x="486" y="389"/>
                    <a:pt x="510" y="486"/>
                    <a:pt x="583" y="583"/>
                  </a:cubicBezTo>
                  <a:cubicBezTo>
                    <a:pt x="534" y="656"/>
                    <a:pt x="462" y="705"/>
                    <a:pt x="389" y="705"/>
                  </a:cubicBezTo>
                  <a:cubicBezTo>
                    <a:pt x="374" y="708"/>
                    <a:pt x="360" y="710"/>
                    <a:pt x="347" y="710"/>
                  </a:cubicBezTo>
                  <a:cubicBezTo>
                    <a:pt x="161" y="710"/>
                    <a:pt x="97" y="413"/>
                    <a:pt x="97" y="413"/>
                  </a:cubicBezTo>
                  <a:cubicBezTo>
                    <a:pt x="97" y="389"/>
                    <a:pt x="73" y="365"/>
                    <a:pt x="49" y="365"/>
                  </a:cubicBezTo>
                  <a:cubicBezTo>
                    <a:pt x="24" y="389"/>
                    <a:pt x="0" y="413"/>
                    <a:pt x="0" y="438"/>
                  </a:cubicBezTo>
                  <a:cubicBezTo>
                    <a:pt x="0" y="438"/>
                    <a:pt x="97" y="826"/>
                    <a:pt x="364" y="826"/>
                  </a:cubicBezTo>
                  <a:lnTo>
                    <a:pt x="413" y="802"/>
                  </a:lnTo>
                  <a:cubicBezTo>
                    <a:pt x="510" y="802"/>
                    <a:pt x="583" y="753"/>
                    <a:pt x="656" y="656"/>
                  </a:cubicBezTo>
                  <a:cubicBezTo>
                    <a:pt x="680" y="681"/>
                    <a:pt x="705" y="729"/>
                    <a:pt x="753" y="729"/>
                  </a:cubicBezTo>
                  <a:cubicBezTo>
                    <a:pt x="784" y="760"/>
                    <a:pt x="818" y="773"/>
                    <a:pt x="852" y="773"/>
                  </a:cubicBezTo>
                  <a:cubicBezTo>
                    <a:pt x="899" y="773"/>
                    <a:pt x="943" y="747"/>
                    <a:pt x="972" y="705"/>
                  </a:cubicBezTo>
                  <a:cubicBezTo>
                    <a:pt x="996" y="656"/>
                    <a:pt x="1020" y="608"/>
                    <a:pt x="1045" y="559"/>
                  </a:cubicBezTo>
                  <a:cubicBezTo>
                    <a:pt x="1069" y="608"/>
                    <a:pt x="1117" y="632"/>
                    <a:pt x="1166" y="656"/>
                  </a:cubicBezTo>
                  <a:cubicBezTo>
                    <a:pt x="1198" y="699"/>
                    <a:pt x="1244" y="718"/>
                    <a:pt x="1292" y="718"/>
                  </a:cubicBezTo>
                  <a:cubicBezTo>
                    <a:pt x="1353" y="718"/>
                    <a:pt x="1417" y="687"/>
                    <a:pt x="1458" y="632"/>
                  </a:cubicBezTo>
                  <a:cubicBezTo>
                    <a:pt x="1506" y="559"/>
                    <a:pt x="1530" y="462"/>
                    <a:pt x="1555" y="389"/>
                  </a:cubicBezTo>
                  <a:cubicBezTo>
                    <a:pt x="1603" y="413"/>
                    <a:pt x="1652" y="438"/>
                    <a:pt x="1700" y="462"/>
                  </a:cubicBezTo>
                  <a:cubicBezTo>
                    <a:pt x="1737" y="486"/>
                    <a:pt x="1779" y="498"/>
                    <a:pt x="1822" y="498"/>
                  </a:cubicBezTo>
                  <a:cubicBezTo>
                    <a:pt x="1864" y="498"/>
                    <a:pt x="1907" y="486"/>
                    <a:pt x="1943" y="462"/>
                  </a:cubicBezTo>
                  <a:lnTo>
                    <a:pt x="1968" y="413"/>
                  </a:lnTo>
                  <a:cubicBezTo>
                    <a:pt x="1992" y="438"/>
                    <a:pt x="2016" y="438"/>
                    <a:pt x="2065" y="462"/>
                  </a:cubicBezTo>
                  <a:cubicBezTo>
                    <a:pt x="2113" y="462"/>
                    <a:pt x="2162" y="438"/>
                    <a:pt x="2211" y="413"/>
                  </a:cubicBezTo>
                  <a:cubicBezTo>
                    <a:pt x="2259" y="292"/>
                    <a:pt x="2284" y="170"/>
                    <a:pt x="2284" y="25"/>
                  </a:cubicBezTo>
                  <a:cubicBezTo>
                    <a:pt x="2259" y="0"/>
                    <a:pt x="2235" y="0"/>
                    <a:pt x="22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19"/>
            <p:cNvSpPr/>
            <p:nvPr/>
          </p:nvSpPr>
          <p:spPr>
            <a:xfrm>
              <a:off x="-945691" y="3813429"/>
              <a:ext cx="336905" cy="128472"/>
            </a:xfrm>
            <a:custGeom>
              <a:avLst/>
              <a:gdLst/>
              <a:ahLst/>
              <a:cxnLst/>
              <a:rect l="l" t="t" r="r" b="b"/>
              <a:pathLst>
                <a:path w="4484" h="1710" extrusionOk="0">
                  <a:moveTo>
                    <a:pt x="3927" y="0"/>
                  </a:moveTo>
                  <a:cubicBezTo>
                    <a:pt x="3752" y="0"/>
                    <a:pt x="3511" y="705"/>
                    <a:pt x="3511" y="705"/>
                  </a:cubicBezTo>
                  <a:cubicBezTo>
                    <a:pt x="3341" y="510"/>
                    <a:pt x="3147" y="316"/>
                    <a:pt x="2928" y="146"/>
                  </a:cubicBezTo>
                  <a:cubicBezTo>
                    <a:pt x="2885" y="106"/>
                    <a:pt x="2847" y="89"/>
                    <a:pt x="2812" y="89"/>
                  </a:cubicBezTo>
                  <a:cubicBezTo>
                    <a:pt x="2594" y="89"/>
                    <a:pt x="2540" y="778"/>
                    <a:pt x="2540" y="778"/>
                  </a:cubicBezTo>
                  <a:cubicBezTo>
                    <a:pt x="2540" y="778"/>
                    <a:pt x="2103" y="268"/>
                    <a:pt x="1957" y="49"/>
                  </a:cubicBezTo>
                  <a:cubicBezTo>
                    <a:pt x="1944" y="34"/>
                    <a:pt x="1928" y="27"/>
                    <a:pt x="1910" y="27"/>
                  </a:cubicBezTo>
                  <a:cubicBezTo>
                    <a:pt x="1697" y="27"/>
                    <a:pt x="1179" y="1021"/>
                    <a:pt x="1179" y="1021"/>
                  </a:cubicBezTo>
                  <a:cubicBezTo>
                    <a:pt x="1082" y="729"/>
                    <a:pt x="912" y="438"/>
                    <a:pt x="669" y="219"/>
                  </a:cubicBezTo>
                  <a:cubicBezTo>
                    <a:pt x="649" y="206"/>
                    <a:pt x="628" y="200"/>
                    <a:pt x="607" y="200"/>
                  </a:cubicBezTo>
                  <a:cubicBezTo>
                    <a:pt x="308" y="200"/>
                    <a:pt x="0" y="1424"/>
                    <a:pt x="159" y="1628"/>
                  </a:cubicBezTo>
                  <a:cubicBezTo>
                    <a:pt x="206" y="1688"/>
                    <a:pt x="548" y="1709"/>
                    <a:pt x="1022" y="1709"/>
                  </a:cubicBezTo>
                  <a:cubicBezTo>
                    <a:pt x="2286" y="1709"/>
                    <a:pt x="4483" y="1555"/>
                    <a:pt x="4483" y="1555"/>
                  </a:cubicBezTo>
                  <a:cubicBezTo>
                    <a:pt x="4362" y="1045"/>
                    <a:pt x="4192" y="535"/>
                    <a:pt x="3997" y="49"/>
                  </a:cubicBezTo>
                  <a:cubicBezTo>
                    <a:pt x="3976" y="15"/>
                    <a:pt x="3952" y="0"/>
                    <a:pt x="39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6" name="Google Shape;836;p19"/>
          <p:cNvGrpSpPr/>
          <p:nvPr/>
        </p:nvGrpSpPr>
        <p:grpSpPr>
          <a:xfrm rot="10800000">
            <a:off x="-294662" y="-295959"/>
            <a:ext cx="2120540" cy="924348"/>
            <a:chOff x="3965010" y="571479"/>
            <a:chExt cx="1651683" cy="719972"/>
          </a:xfrm>
        </p:grpSpPr>
        <p:grpSp>
          <p:nvGrpSpPr>
            <p:cNvPr id="837" name="Google Shape;837;p19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838" name="Google Shape;838;p19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839" name="Google Shape;839;p19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0" name="Google Shape;840;p19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1" name="Google Shape;841;p19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2" name="Google Shape;842;p19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843" name="Google Shape;843;p19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44" name="Google Shape;844;p19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5" name="Google Shape;845;p19"/>
          <p:cNvGrpSpPr/>
          <p:nvPr/>
        </p:nvGrpSpPr>
        <p:grpSpPr>
          <a:xfrm rot="-2839265" flipH="1">
            <a:off x="10425307" y="-227152"/>
            <a:ext cx="1065720" cy="1386513"/>
            <a:chOff x="4318023" y="4113296"/>
            <a:chExt cx="716422" cy="932073"/>
          </a:xfrm>
        </p:grpSpPr>
        <p:sp>
          <p:nvSpPr>
            <p:cNvPr id="846" name="Google Shape;846;p19"/>
            <p:cNvSpPr/>
            <p:nvPr/>
          </p:nvSpPr>
          <p:spPr>
            <a:xfrm>
              <a:off x="4842115" y="4245779"/>
              <a:ext cx="192329" cy="205812"/>
            </a:xfrm>
            <a:custGeom>
              <a:avLst/>
              <a:gdLst/>
              <a:ahLst/>
              <a:cxnLst/>
              <a:rect l="l" t="t" r="r" b="b"/>
              <a:pathLst>
                <a:path w="2211" h="2366" extrusionOk="0">
                  <a:moveTo>
                    <a:pt x="1579" y="179"/>
                  </a:moveTo>
                  <a:cubicBezTo>
                    <a:pt x="1798" y="179"/>
                    <a:pt x="1943" y="252"/>
                    <a:pt x="1992" y="422"/>
                  </a:cubicBezTo>
                  <a:cubicBezTo>
                    <a:pt x="2041" y="519"/>
                    <a:pt x="2016" y="616"/>
                    <a:pt x="1968" y="689"/>
                  </a:cubicBezTo>
                  <a:cubicBezTo>
                    <a:pt x="1798" y="908"/>
                    <a:pt x="1239" y="1005"/>
                    <a:pt x="802" y="1005"/>
                  </a:cubicBezTo>
                  <a:lnTo>
                    <a:pt x="777" y="1005"/>
                  </a:lnTo>
                  <a:cubicBezTo>
                    <a:pt x="705" y="1005"/>
                    <a:pt x="680" y="1054"/>
                    <a:pt x="705" y="1127"/>
                  </a:cubicBezTo>
                  <a:cubicBezTo>
                    <a:pt x="802" y="1321"/>
                    <a:pt x="1045" y="1904"/>
                    <a:pt x="826" y="2171"/>
                  </a:cubicBezTo>
                  <a:cubicBezTo>
                    <a:pt x="802" y="2195"/>
                    <a:pt x="777" y="2195"/>
                    <a:pt x="777" y="2195"/>
                  </a:cubicBezTo>
                  <a:cubicBezTo>
                    <a:pt x="632" y="2195"/>
                    <a:pt x="364" y="1782"/>
                    <a:pt x="170" y="1369"/>
                  </a:cubicBezTo>
                  <a:lnTo>
                    <a:pt x="486" y="495"/>
                  </a:lnTo>
                  <a:cubicBezTo>
                    <a:pt x="826" y="325"/>
                    <a:pt x="1190" y="203"/>
                    <a:pt x="1579" y="179"/>
                  </a:cubicBezTo>
                  <a:close/>
                  <a:moveTo>
                    <a:pt x="1663" y="1"/>
                  </a:moveTo>
                  <a:cubicBezTo>
                    <a:pt x="1635" y="1"/>
                    <a:pt x="1607" y="4"/>
                    <a:pt x="1579" y="9"/>
                  </a:cubicBezTo>
                  <a:cubicBezTo>
                    <a:pt x="1142" y="33"/>
                    <a:pt x="753" y="155"/>
                    <a:pt x="389" y="349"/>
                  </a:cubicBezTo>
                  <a:cubicBezTo>
                    <a:pt x="364" y="374"/>
                    <a:pt x="340" y="374"/>
                    <a:pt x="340" y="398"/>
                  </a:cubicBezTo>
                  <a:lnTo>
                    <a:pt x="0" y="1345"/>
                  </a:lnTo>
                  <a:cubicBezTo>
                    <a:pt x="0" y="1345"/>
                    <a:pt x="0" y="1369"/>
                    <a:pt x="0" y="1394"/>
                  </a:cubicBezTo>
                  <a:cubicBezTo>
                    <a:pt x="73" y="1564"/>
                    <a:pt x="437" y="2365"/>
                    <a:pt x="777" y="2365"/>
                  </a:cubicBezTo>
                  <a:cubicBezTo>
                    <a:pt x="850" y="2365"/>
                    <a:pt x="923" y="2341"/>
                    <a:pt x="972" y="2268"/>
                  </a:cubicBezTo>
                  <a:cubicBezTo>
                    <a:pt x="1215" y="1953"/>
                    <a:pt x="1020" y="1394"/>
                    <a:pt x="899" y="1151"/>
                  </a:cubicBezTo>
                  <a:cubicBezTo>
                    <a:pt x="1215" y="1151"/>
                    <a:pt x="1871" y="1102"/>
                    <a:pt x="2089" y="786"/>
                  </a:cubicBezTo>
                  <a:cubicBezTo>
                    <a:pt x="2186" y="665"/>
                    <a:pt x="2211" y="519"/>
                    <a:pt x="2162" y="374"/>
                  </a:cubicBezTo>
                  <a:cubicBezTo>
                    <a:pt x="2076" y="159"/>
                    <a:pt x="187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19"/>
            <p:cNvSpPr/>
            <p:nvPr/>
          </p:nvSpPr>
          <p:spPr>
            <a:xfrm>
              <a:off x="4730077" y="4175144"/>
              <a:ext cx="156491" cy="223645"/>
            </a:xfrm>
            <a:custGeom>
              <a:avLst/>
              <a:gdLst/>
              <a:ahLst/>
              <a:cxnLst/>
              <a:rect l="l" t="t" r="r" b="b"/>
              <a:pathLst>
                <a:path w="1799" h="2571" extrusionOk="0">
                  <a:moveTo>
                    <a:pt x="649" y="0"/>
                  </a:moveTo>
                  <a:cubicBezTo>
                    <a:pt x="597" y="0"/>
                    <a:pt x="542" y="6"/>
                    <a:pt x="486" y="19"/>
                  </a:cubicBezTo>
                  <a:cubicBezTo>
                    <a:pt x="365" y="44"/>
                    <a:pt x="244" y="141"/>
                    <a:pt x="195" y="262"/>
                  </a:cubicBezTo>
                  <a:cubicBezTo>
                    <a:pt x="98" y="602"/>
                    <a:pt x="511" y="1113"/>
                    <a:pt x="827" y="1501"/>
                  </a:cubicBezTo>
                  <a:cubicBezTo>
                    <a:pt x="632" y="1574"/>
                    <a:pt x="462" y="1671"/>
                    <a:pt x="292" y="1793"/>
                  </a:cubicBezTo>
                  <a:cubicBezTo>
                    <a:pt x="122" y="1890"/>
                    <a:pt x="1" y="2109"/>
                    <a:pt x="49" y="2327"/>
                  </a:cubicBezTo>
                  <a:cubicBezTo>
                    <a:pt x="49" y="2400"/>
                    <a:pt x="122" y="2497"/>
                    <a:pt x="195" y="2522"/>
                  </a:cubicBezTo>
                  <a:cubicBezTo>
                    <a:pt x="268" y="2546"/>
                    <a:pt x="341" y="2570"/>
                    <a:pt x="414" y="2570"/>
                  </a:cubicBezTo>
                  <a:cubicBezTo>
                    <a:pt x="754" y="2522"/>
                    <a:pt x="1094" y="2424"/>
                    <a:pt x="1410" y="2254"/>
                  </a:cubicBezTo>
                  <a:cubicBezTo>
                    <a:pt x="1458" y="2230"/>
                    <a:pt x="1458" y="2181"/>
                    <a:pt x="1434" y="2133"/>
                  </a:cubicBezTo>
                  <a:cubicBezTo>
                    <a:pt x="1434" y="2116"/>
                    <a:pt x="1397" y="2099"/>
                    <a:pt x="1367" y="2099"/>
                  </a:cubicBezTo>
                  <a:cubicBezTo>
                    <a:pt x="1355" y="2099"/>
                    <a:pt x="1344" y="2101"/>
                    <a:pt x="1337" y="2109"/>
                  </a:cubicBezTo>
                  <a:cubicBezTo>
                    <a:pt x="1075" y="2229"/>
                    <a:pt x="664" y="2400"/>
                    <a:pt x="406" y="2400"/>
                  </a:cubicBezTo>
                  <a:cubicBezTo>
                    <a:pt x="352" y="2400"/>
                    <a:pt x="305" y="2393"/>
                    <a:pt x="268" y="2376"/>
                  </a:cubicBezTo>
                  <a:cubicBezTo>
                    <a:pt x="244" y="2352"/>
                    <a:pt x="219" y="2327"/>
                    <a:pt x="195" y="2279"/>
                  </a:cubicBezTo>
                  <a:cubicBezTo>
                    <a:pt x="195" y="2206"/>
                    <a:pt x="219" y="2109"/>
                    <a:pt x="268" y="2036"/>
                  </a:cubicBezTo>
                  <a:cubicBezTo>
                    <a:pt x="462" y="1841"/>
                    <a:pt x="705" y="1696"/>
                    <a:pt x="972" y="1647"/>
                  </a:cubicBezTo>
                  <a:cubicBezTo>
                    <a:pt x="997" y="1647"/>
                    <a:pt x="1021" y="1623"/>
                    <a:pt x="1045" y="1598"/>
                  </a:cubicBezTo>
                  <a:cubicBezTo>
                    <a:pt x="1094" y="1550"/>
                    <a:pt x="1069" y="1526"/>
                    <a:pt x="997" y="1428"/>
                  </a:cubicBezTo>
                  <a:cubicBezTo>
                    <a:pt x="389" y="724"/>
                    <a:pt x="316" y="432"/>
                    <a:pt x="365" y="311"/>
                  </a:cubicBezTo>
                  <a:cubicBezTo>
                    <a:pt x="365" y="287"/>
                    <a:pt x="389" y="214"/>
                    <a:pt x="511" y="190"/>
                  </a:cubicBezTo>
                  <a:cubicBezTo>
                    <a:pt x="554" y="179"/>
                    <a:pt x="596" y="174"/>
                    <a:pt x="636" y="174"/>
                  </a:cubicBezTo>
                  <a:cubicBezTo>
                    <a:pt x="1244" y="174"/>
                    <a:pt x="1628" y="1283"/>
                    <a:pt x="1628" y="1283"/>
                  </a:cubicBezTo>
                  <a:cubicBezTo>
                    <a:pt x="1652" y="1307"/>
                    <a:pt x="1701" y="1331"/>
                    <a:pt x="1725" y="1331"/>
                  </a:cubicBezTo>
                  <a:cubicBezTo>
                    <a:pt x="1774" y="1307"/>
                    <a:pt x="1798" y="1258"/>
                    <a:pt x="1798" y="1210"/>
                  </a:cubicBezTo>
                  <a:cubicBezTo>
                    <a:pt x="1776" y="1165"/>
                    <a:pt x="1373" y="0"/>
                    <a:pt x="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19"/>
            <p:cNvSpPr/>
            <p:nvPr/>
          </p:nvSpPr>
          <p:spPr>
            <a:xfrm>
              <a:off x="4828807" y="4113296"/>
              <a:ext cx="167625" cy="150227"/>
            </a:xfrm>
            <a:custGeom>
              <a:avLst/>
              <a:gdLst/>
              <a:ahLst/>
              <a:cxnLst/>
              <a:rect l="l" t="t" r="r" b="b"/>
              <a:pathLst>
                <a:path w="1927" h="1727" extrusionOk="0">
                  <a:moveTo>
                    <a:pt x="119" y="1"/>
                  </a:moveTo>
                  <a:cubicBezTo>
                    <a:pt x="57" y="1"/>
                    <a:pt x="1" y="74"/>
                    <a:pt x="56" y="147"/>
                  </a:cubicBezTo>
                  <a:cubicBezTo>
                    <a:pt x="347" y="463"/>
                    <a:pt x="566" y="828"/>
                    <a:pt x="712" y="1241"/>
                  </a:cubicBezTo>
                  <a:cubicBezTo>
                    <a:pt x="663" y="1386"/>
                    <a:pt x="639" y="1532"/>
                    <a:pt x="663" y="1654"/>
                  </a:cubicBezTo>
                  <a:cubicBezTo>
                    <a:pt x="663" y="1702"/>
                    <a:pt x="712" y="1726"/>
                    <a:pt x="736" y="1726"/>
                  </a:cubicBezTo>
                  <a:cubicBezTo>
                    <a:pt x="785" y="1726"/>
                    <a:pt x="809" y="1702"/>
                    <a:pt x="833" y="1678"/>
                  </a:cubicBezTo>
                  <a:cubicBezTo>
                    <a:pt x="882" y="1532"/>
                    <a:pt x="882" y="1411"/>
                    <a:pt x="858" y="1265"/>
                  </a:cubicBezTo>
                  <a:cubicBezTo>
                    <a:pt x="882" y="1241"/>
                    <a:pt x="906" y="1216"/>
                    <a:pt x="906" y="1192"/>
                  </a:cubicBezTo>
                  <a:cubicBezTo>
                    <a:pt x="1149" y="876"/>
                    <a:pt x="1489" y="706"/>
                    <a:pt x="1854" y="658"/>
                  </a:cubicBezTo>
                  <a:cubicBezTo>
                    <a:pt x="1902" y="633"/>
                    <a:pt x="1926" y="609"/>
                    <a:pt x="1926" y="560"/>
                  </a:cubicBezTo>
                  <a:cubicBezTo>
                    <a:pt x="1902" y="512"/>
                    <a:pt x="1854" y="488"/>
                    <a:pt x="1829" y="488"/>
                  </a:cubicBezTo>
                  <a:cubicBezTo>
                    <a:pt x="1441" y="536"/>
                    <a:pt x="1076" y="730"/>
                    <a:pt x="809" y="1046"/>
                  </a:cubicBezTo>
                  <a:cubicBezTo>
                    <a:pt x="663" y="658"/>
                    <a:pt x="445" y="318"/>
                    <a:pt x="177" y="26"/>
                  </a:cubicBezTo>
                  <a:cubicBezTo>
                    <a:pt x="160" y="8"/>
                    <a:pt x="139" y="1"/>
                    <a:pt x="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19"/>
            <p:cNvSpPr/>
            <p:nvPr/>
          </p:nvSpPr>
          <p:spPr>
            <a:xfrm>
              <a:off x="4318023" y="4482647"/>
              <a:ext cx="515662" cy="562722"/>
            </a:xfrm>
            <a:custGeom>
              <a:avLst/>
              <a:gdLst/>
              <a:ahLst/>
              <a:cxnLst/>
              <a:rect l="l" t="t" r="r" b="b"/>
              <a:pathLst>
                <a:path w="5928" h="6469" extrusionOk="0">
                  <a:moveTo>
                    <a:pt x="5857" y="0"/>
                  </a:moveTo>
                  <a:cubicBezTo>
                    <a:pt x="5849" y="0"/>
                    <a:pt x="5840" y="2"/>
                    <a:pt x="5831" y="7"/>
                  </a:cubicBezTo>
                  <a:cubicBezTo>
                    <a:pt x="5782" y="7"/>
                    <a:pt x="5758" y="31"/>
                    <a:pt x="5758" y="80"/>
                  </a:cubicBezTo>
                  <a:cubicBezTo>
                    <a:pt x="5758" y="250"/>
                    <a:pt x="5734" y="396"/>
                    <a:pt x="5734" y="566"/>
                  </a:cubicBezTo>
                  <a:cubicBezTo>
                    <a:pt x="5709" y="590"/>
                    <a:pt x="5734" y="638"/>
                    <a:pt x="5782" y="638"/>
                  </a:cubicBezTo>
                  <a:lnTo>
                    <a:pt x="5782" y="614"/>
                  </a:lnTo>
                  <a:cubicBezTo>
                    <a:pt x="5791" y="619"/>
                    <a:pt x="5801" y="621"/>
                    <a:pt x="5810" y="621"/>
                  </a:cubicBezTo>
                  <a:cubicBezTo>
                    <a:pt x="5848" y="621"/>
                    <a:pt x="5879" y="585"/>
                    <a:pt x="5879" y="566"/>
                  </a:cubicBezTo>
                  <a:cubicBezTo>
                    <a:pt x="5904" y="396"/>
                    <a:pt x="5928" y="225"/>
                    <a:pt x="5928" y="80"/>
                  </a:cubicBezTo>
                  <a:cubicBezTo>
                    <a:pt x="5928" y="40"/>
                    <a:pt x="5896" y="0"/>
                    <a:pt x="5857" y="0"/>
                  </a:cubicBezTo>
                  <a:close/>
                  <a:moveTo>
                    <a:pt x="5682" y="972"/>
                  </a:moveTo>
                  <a:cubicBezTo>
                    <a:pt x="5644" y="972"/>
                    <a:pt x="5612" y="1007"/>
                    <a:pt x="5612" y="1027"/>
                  </a:cubicBezTo>
                  <a:cubicBezTo>
                    <a:pt x="5564" y="1197"/>
                    <a:pt x="5515" y="1343"/>
                    <a:pt x="5442" y="1489"/>
                  </a:cubicBezTo>
                  <a:cubicBezTo>
                    <a:pt x="5418" y="1513"/>
                    <a:pt x="5442" y="1562"/>
                    <a:pt x="5491" y="1586"/>
                  </a:cubicBezTo>
                  <a:lnTo>
                    <a:pt x="5515" y="1586"/>
                  </a:lnTo>
                  <a:lnTo>
                    <a:pt x="5515" y="1562"/>
                  </a:lnTo>
                  <a:cubicBezTo>
                    <a:pt x="5523" y="1570"/>
                    <a:pt x="5531" y="1572"/>
                    <a:pt x="5539" y="1572"/>
                  </a:cubicBezTo>
                  <a:cubicBezTo>
                    <a:pt x="5555" y="1572"/>
                    <a:pt x="5572" y="1562"/>
                    <a:pt x="5588" y="1562"/>
                  </a:cubicBezTo>
                  <a:cubicBezTo>
                    <a:pt x="5661" y="1392"/>
                    <a:pt x="5734" y="1246"/>
                    <a:pt x="5782" y="1076"/>
                  </a:cubicBezTo>
                  <a:cubicBezTo>
                    <a:pt x="5782" y="1027"/>
                    <a:pt x="5758" y="1003"/>
                    <a:pt x="5709" y="979"/>
                  </a:cubicBezTo>
                  <a:cubicBezTo>
                    <a:pt x="5700" y="974"/>
                    <a:pt x="5691" y="972"/>
                    <a:pt x="5682" y="972"/>
                  </a:cubicBezTo>
                  <a:close/>
                  <a:moveTo>
                    <a:pt x="4303" y="1753"/>
                  </a:moveTo>
                  <a:cubicBezTo>
                    <a:pt x="4217" y="1753"/>
                    <a:pt x="4164" y="1879"/>
                    <a:pt x="4276" y="1902"/>
                  </a:cubicBezTo>
                  <a:cubicBezTo>
                    <a:pt x="4398" y="1975"/>
                    <a:pt x="4543" y="2047"/>
                    <a:pt x="4640" y="2169"/>
                  </a:cubicBezTo>
                  <a:cubicBezTo>
                    <a:pt x="4640" y="2193"/>
                    <a:pt x="4665" y="2193"/>
                    <a:pt x="4689" y="2193"/>
                  </a:cubicBezTo>
                  <a:cubicBezTo>
                    <a:pt x="4713" y="2193"/>
                    <a:pt x="4738" y="2193"/>
                    <a:pt x="4762" y="2169"/>
                  </a:cubicBezTo>
                  <a:cubicBezTo>
                    <a:pt x="4786" y="2145"/>
                    <a:pt x="4786" y="2096"/>
                    <a:pt x="4762" y="2072"/>
                  </a:cubicBezTo>
                  <a:cubicBezTo>
                    <a:pt x="4640" y="1926"/>
                    <a:pt x="4495" y="1829"/>
                    <a:pt x="4325" y="1756"/>
                  </a:cubicBezTo>
                  <a:cubicBezTo>
                    <a:pt x="4317" y="1754"/>
                    <a:pt x="4310" y="1753"/>
                    <a:pt x="4303" y="1753"/>
                  </a:cubicBezTo>
                  <a:close/>
                  <a:moveTo>
                    <a:pt x="3790" y="1732"/>
                  </a:moveTo>
                  <a:cubicBezTo>
                    <a:pt x="3596" y="1780"/>
                    <a:pt x="3474" y="1926"/>
                    <a:pt x="3474" y="2120"/>
                  </a:cubicBezTo>
                  <a:cubicBezTo>
                    <a:pt x="3450" y="2145"/>
                    <a:pt x="3450" y="2169"/>
                    <a:pt x="3474" y="2193"/>
                  </a:cubicBezTo>
                  <a:cubicBezTo>
                    <a:pt x="3474" y="2242"/>
                    <a:pt x="3499" y="2266"/>
                    <a:pt x="3547" y="2266"/>
                  </a:cubicBezTo>
                  <a:lnTo>
                    <a:pt x="3572" y="2266"/>
                  </a:lnTo>
                  <a:cubicBezTo>
                    <a:pt x="3620" y="2242"/>
                    <a:pt x="3644" y="2193"/>
                    <a:pt x="3620" y="2169"/>
                  </a:cubicBezTo>
                  <a:lnTo>
                    <a:pt x="3620" y="2120"/>
                  </a:lnTo>
                  <a:cubicBezTo>
                    <a:pt x="3644" y="1999"/>
                    <a:pt x="3717" y="1926"/>
                    <a:pt x="3839" y="1902"/>
                  </a:cubicBezTo>
                  <a:cubicBezTo>
                    <a:pt x="3887" y="1877"/>
                    <a:pt x="3912" y="1829"/>
                    <a:pt x="3887" y="1780"/>
                  </a:cubicBezTo>
                  <a:cubicBezTo>
                    <a:pt x="3887" y="1756"/>
                    <a:pt x="3839" y="1732"/>
                    <a:pt x="3790" y="1732"/>
                  </a:cubicBezTo>
                  <a:close/>
                  <a:moveTo>
                    <a:pt x="5248" y="1835"/>
                  </a:moveTo>
                  <a:cubicBezTo>
                    <a:pt x="5230" y="1835"/>
                    <a:pt x="5211" y="1841"/>
                    <a:pt x="5199" y="1853"/>
                  </a:cubicBezTo>
                  <a:cubicBezTo>
                    <a:pt x="5078" y="1975"/>
                    <a:pt x="4981" y="2072"/>
                    <a:pt x="4835" y="2169"/>
                  </a:cubicBezTo>
                  <a:cubicBezTo>
                    <a:pt x="4786" y="2169"/>
                    <a:pt x="4786" y="2217"/>
                    <a:pt x="4811" y="2266"/>
                  </a:cubicBezTo>
                  <a:cubicBezTo>
                    <a:pt x="4811" y="2290"/>
                    <a:pt x="4859" y="2315"/>
                    <a:pt x="4883" y="2315"/>
                  </a:cubicBezTo>
                  <a:lnTo>
                    <a:pt x="4883" y="2290"/>
                  </a:lnTo>
                  <a:cubicBezTo>
                    <a:pt x="4883" y="2290"/>
                    <a:pt x="4908" y="2290"/>
                    <a:pt x="4908" y="2315"/>
                  </a:cubicBezTo>
                  <a:cubicBezTo>
                    <a:pt x="5053" y="2217"/>
                    <a:pt x="5199" y="2096"/>
                    <a:pt x="5296" y="1975"/>
                  </a:cubicBezTo>
                  <a:cubicBezTo>
                    <a:pt x="5345" y="1926"/>
                    <a:pt x="5345" y="1877"/>
                    <a:pt x="5296" y="1853"/>
                  </a:cubicBezTo>
                  <a:cubicBezTo>
                    <a:pt x="5284" y="1841"/>
                    <a:pt x="5266" y="1835"/>
                    <a:pt x="5248" y="1835"/>
                  </a:cubicBezTo>
                  <a:close/>
                  <a:moveTo>
                    <a:pt x="4416" y="2312"/>
                  </a:moveTo>
                  <a:cubicBezTo>
                    <a:pt x="4410" y="2312"/>
                    <a:pt x="4404" y="2313"/>
                    <a:pt x="4398" y="2315"/>
                  </a:cubicBezTo>
                  <a:cubicBezTo>
                    <a:pt x="4276" y="2339"/>
                    <a:pt x="4179" y="2363"/>
                    <a:pt x="4057" y="2363"/>
                  </a:cubicBezTo>
                  <a:lnTo>
                    <a:pt x="3936" y="2363"/>
                  </a:lnTo>
                  <a:cubicBezTo>
                    <a:pt x="3930" y="2362"/>
                    <a:pt x="3925" y="2361"/>
                    <a:pt x="3920" y="2361"/>
                  </a:cubicBezTo>
                  <a:cubicBezTo>
                    <a:pt x="3836" y="2361"/>
                    <a:pt x="3820" y="2533"/>
                    <a:pt x="3912" y="2533"/>
                  </a:cubicBezTo>
                  <a:lnTo>
                    <a:pt x="4057" y="2533"/>
                  </a:lnTo>
                  <a:lnTo>
                    <a:pt x="4057" y="2509"/>
                  </a:lnTo>
                  <a:cubicBezTo>
                    <a:pt x="4179" y="2509"/>
                    <a:pt x="4300" y="2509"/>
                    <a:pt x="4422" y="2485"/>
                  </a:cubicBezTo>
                  <a:cubicBezTo>
                    <a:pt x="4535" y="2462"/>
                    <a:pt x="4500" y="2312"/>
                    <a:pt x="4416" y="2312"/>
                  </a:cubicBezTo>
                  <a:close/>
                  <a:moveTo>
                    <a:pt x="4946" y="2451"/>
                  </a:moveTo>
                  <a:cubicBezTo>
                    <a:pt x="4934" y="2451"/>
                    <a:pt x="4921" y="2454"/>
                    <a:pt x="4908" y="2460"/>
                  </a:cubicBezTo>
                  <a:cubicBezTo>
                    <a:pt x="4859" y="2485"/>
                    <a:pt x="4859" y="2533"/>
                    <a:pt x="4859" y="2582"/>
                  </a:cubicBezTo>
                  <a:cubicBezTo>
                    <a:pt x="4932" y="2728"/>
                    <a:pt x="4956" y="2873"/>
                    <a:pt x="4981" y="3019"/>
                  </a:cubicBezTo>
                  <a:cubicBezTo>
                    <a:pt x="4981" y="3068"/>
                    <a:pt x="5029" y="3092"/>
                    <a:pt x="5078" y="3092"/>
                  </a:cubicBezTo>
                  <a:cubicBezTo>
                    <a:pt x="5126" y="3092"/>
                    <a:pt x="5151" y="3043"/>
                    <a:pt x="5151" y="3019"/>
                  </a:cubicBezTo>
                  <a:cubicBezTo>
                    <a:pt x="5126" y="2825"/>
                    <a:pt x="5078" y="2679"/>
                    <a:pt x="5029" y="2509"/>
                  </a:cubicBezTo>
                  <a:cubicBezTo>
                    <a:pt x="5011" y="2473"/>
                    <a:pt x="4981" y="2451"/>
                    <a:pt x="4946" y="2451"/>
                  </a:cubicBezTo>
                  <a:close/>
                  <a:moveTo>
                    <a:pt x="5078" y="3432"/>
                  </a:moveTo>
                  <a:cubicBezTo>
                    <a:pt x="5029" y="3432"/>
                    <a:pt x="5005" y="3456"/>
                    <a:pt x="4981" y="3505"/>
                  </a:cubicBezTo>
                  <a:cubicBezTo>
                    <a:pt x="4956" y="3651"/>
                    <a:pt x="4932" y="3821"/>
                    <a:pt x="4883" y="3966"/>
                  </a:cubicBezTo>
                  <a:cubicBezTo>
                    <a:pt x="4859" y="3991"/>
                    <a:pt x="4883" y="4039"/>
                    <a:pt x="4908" y="4064"/>
                  </a:cubicBezTo>
                  <a:lnTo>
                    <a:pt x="4956" y="4064"/>
                  </a:lnTo>
                  <a:cubicBezTo>
                    <a:pt x="4981" y="4064"/>
                    <a:pt x="5005" y="4039"/>
                    <a:pt x="5029" y="4015"/>
                  </a:cubicBezTo>
                  <a:cubicBezTo>
                    <a:pt x="5078" y="3869"/>
                    <a:pt x="5126" y="3699"/>
                    <a:pt x="5151" y="3529"/>
                  </a:cubicBezTo>
                  <a:cubicBezTo>
                    <a:pt x="5151" y="3481"/>
                    <a:pt x="5126" y="3432"/>
                    <a:pt x="5078" y="3432"/>
                  </a:cubicBezTo>
                  <a:close/>
                  <a:moveTo>
                    <a:pt x="4703" y="4339"/>
                  </a:moveTo>
                  <a:cubicBezTo>
                    <a:pt x="4677" y="4339"/>
                    <a:pt x="4655" y="4351"/>
                    <a:pt x="4640" y="4379"/>
                  </a:cubicBezTo>
                  <a:cubicBezTo>
                    <a:pt x="4543" y="4501"/>
                    <a:pt x="4422" y="4622"/>
                    <a:pt x="4325" y="4720"/>
                  </a:cubicBezTo>
                  <a:cubicBezTo>
                    <a:pt x="4276" y="4744"/>
                    <a:pt x="4276" y="4792"/>
                    <a:pt x="4325" y="4841"/>
                  </a:cubicBezTo>
                  <a:cubicBezTo>
                    <a:pt x="4325" y="4841"/>
                    <a:pt x="4349" y="4865"/>
                    <a:pt x="4373" y="4865"/>
                  </a:cubicBezTo>
                  <a:lnTo>
                    <a:pt x="4373" y="4841"/>
                  </a:lnTo>
                  <a:lnTo>
                    <a:pt x="4422" y="4841"/>
                  </a:lnTo>
                  <a:cubicBezTo>
                    <a:pt x="4543" y="4720"/>
                    <a:pt x="4665" y="4598"/>
                    <a:pt x="4762" y="4477"/>
                  </a:cubicBezTo>
                  <a:cubicBezTo>
                    <a:pt x="4786" y="4428"/>
                    <a:pt x="4786" y="4379"/>
                    <a:pt x="4762" y="4355"/>
                  </a:cubicBezTo>
                  <a:cubicBezTo>
                    <a:pt x="4742" y="4345"/>
                    <a:pt x="4722" y="4339"/>
                    <a:pt x="4703" y="4339"/>
                  </a:cubicBezTo>
                  <a:close/>
                  <a:moveTo>
                    <a:pt x="3975" y="4971"/>
                  </a:moveTo>
                  <a:cubicBezTo>
                    <a:pt x="3960" y="4971"/>
                    <a:pt x="3946" y="4977"/>
                    <a:pt x="3936" y="4987"/>
                  </a:cubicBezTo>
                  <a:cubicBezTo>
                    <a:pt x="3790" y="5060"/>
                    <a:pt x="3644" y="5108"/>
                    <a:pt x="3474" y="5133"/>
                  </a:cubicBezTo>
                  <a:cubicBezTo>
                    <a:pt x="3450" y="5157"/>
                    <a:pt x="3402" y="5205"/>
                    <a:pt x="3426" y="5254"/>
                  </a:cubicBezTo>
                  <a:cubicBezTo>
                    <a:pt x="3426" y="5278"/>
                    <a:pt x="3474" y="5303"/>
                    <a:pt x="3499" y="5303"/>
                  </a:cubicBezTo>
                  <a:lnTo>
                    <a:pt x="3523" y="5303"/>
                  </a:lnTo>
                  <a:cubicBezTo>
                    <a:pt x="3693" y="5254"/>
                    <a:pt x="3839" y="5205"/>
                    <a:pt x="4009" y="5133"/>
                  </a:cubicBezTo>
                  <a:cubicBezTo>
                    <a:pt x="4033" y="5108"/>
                    <a:pt x="4057" y="5060"/>
                    <a:pt x="4033" y="5011"/>
                  </a:cubicBezTo>
                  <a:cubicBezTo>
                    <a:pt x="4019" y="4983"/>
                    <a:pt x="3996" y="4971"/>
                    <a:pt x="3975" y="4971"/>
                  </a:cubicBezTo>
                  <a:close/>
                  <a:moveTo>
                    <a:pt x="1531" y="5205"/>
                  </a:moveTo>
                  <a:cubicBezTo>
                    <a:pt x="1434" y="5205"/>
                    <a:pt x="1434" y="5375"/>
                    <a:pt x="1531" y="5375"/>
                  </a:cubicBezTo>
                  <a:lnTo>
                    <a:pt x="2041" y="5375"/>
                  </a:lnTo>
                  <a:cubicBezTo>
                    <a:pt x="2065" y="5375"/>
                    <a:pt x="2114" y="5327"/>
                    <a:pt x="2114" y="5303"/>
                  </a:cubicBezTo>
                  <a:cubicBezTo>
                    <a:pt x="2114" y="5254"/>
                    <a:pt x="2090" y="5205"/>
                    <a:pt x="2041" y="5205"/>
                  </a:cubicBezTo>
                  <a:close/>
                  <a:moveTo>
                    <a:pt x="2527" y="5205"/>
                  </a:moveTo>
                  <a:cubicBezTo>
                    <a:pt x="2478" y="5205"/>
                    <a:pt x="2454" y="5254"/>
                    <a:pt x="2454" y="5278"/>
                  </a:cubicBezTo>
                  <a:cubicBezTo>
                    <a:pt x="2430" y="5327"/>
                    <a:pt x="2478" y="5375"/>
                    <a:pt x="2527" y="5375"/>
                  </a:cubicBezTo>
                  <a:lnTo>
                    <a:pt x="3013" y="5375"/>
                  </a:lnTo>
                  <a:cubicBezTo>
                    <a:pt x="3061" y="5375"/>
                    <a:pt x="3110" y="5327"/>
                    <a:pt x="3110" y="5278"/>
                  </a:cubicBezTo>
                  <a:cubicBezTo>
                    <a:pt x="3086" y="5230"/>
                    <a:pt x="3061" y="5205"/>
                    <a:pt x="3013" y="5205"/>
                  </a:cubicBezTo>
                  <a:close/>
                  <a:moveTo>
                    <a:pt x="1044" y="5270"/>
                  </a:moveTo>
                  <a:cubicBezTo>
                    <a:pt x="1037" y="5270"/>
                    <a:pt x="1029" y="5273"/>
                    <a:pt x="1021" y="5278"/>
                  </a:cubicBezTo>
                  <a:cubicBezTo>
                    <a:pt x="851" y="5327"/>
                    <a:pt x="681" y="5400"/>
                    <a:pt x="559" y="5497"/>
                  </a:cubicBezTo>
                  <a:cubicBezTo>
                    <a:pt x="511" y="5545"/>
                    <a:pt x="511" y="5594"/>
                    <a:pt x="559" y="5618"/>
                  </a:cubicBezTo>
                  <a:cubicBezTo>
                    <a:pt x="559" y="5643"/>
                    <a:pt x="584" y="5643"/>
                    <a:pt x="608" y="5667"/>
                  </a:cubicBezTo>
                  <a:cubicBezTo>
                    <a:pt x="632" y="5643"/>
                    <a:pt x="632" y="5643"/>
                    <a:pt x="657" y="5643"/>
                  </a:cubicBezTo>
                  <a:cubicBezTo>
                    <a:pt x="778" y="5545"/>
                    <a:pt x="899" y="5473"/>
                    <a:pt x="1069" y="5424"/>
                  </a:cubicBezTo>
                  <a:cubicBezTo>
                    <a:pt x="1134" y="5424"/>
                    <a:pt x="1103" y="5270"/>
                    <a:pt x="1044" y="5270"/>
                  </a:cubicBezTo>
                  <a:close/>
                  <a:moveTo>
                    <a:pt x="295" y="5864"/>
                  </a:moveTo>
                  <a:cubicBezTo>
                    <a:pt x="265" y="5864"/>
                    <a:pt x="235" y="5877"/>
                    <a:pt x="219" y="5910"/>
                  </a:cubicBezTo>
                  <a:cubicBezTo>
                    <a:pt x="122" y="6056"/>
                    <a:pt x="74" y="6201"/>
                    <a:pt x="25" y="6371"/>
                  </a:cubicBezTo>
                  <a:cubicBezTo>
                    <a:pt x="1" y="6420"/>
                    <a:pt x="25" y="6469"/>
                    <a:pt x="74" y="6469"/>
                  </a:cubicBezTo>
                  <a:lnTo>
                    <a:pt x="98" y="6469"/>
                  </a:lnTo>
                  <a:cubicBezTo>
                    <a:pt x="122" y="6469"/>
                    <a:pt x="146" y="6444"/>
                    <a:pt x="171" y="6420"/>
                  </a:cubicBezTo>
                  <a:cubicBezTo>
                    <a:pt x="219" y="6274"/>
                    <a:pt x="292" y="6129"/>
                    <a:pt x="365" y="5983"/>
                  </a:cubicBezTo>
                  <a:cubicBezTo>
                    <a:pt x="414" y="5918"/>
                    <a:pt x="354" y="5864"/>
                    <a:pt x="295" y="58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01172534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 3">
  <p:cSld name="Title only  3">
    <p:spTree>
      <p:nvGrpSpPr>
        <p:cNvPr id="1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Google Shape;851;p20"/>
          <p:cNvSpPr txBox="1">
            <a:spLocks noGrp="1"/>
          </p:cNvSpPr>
          <p:nvPr>
            <p:ph type="title"/>
          </p:nvPr>
        </p:nvSpPr>
        <p:spPr>
          <a:xfrm>
            <a:off x="1005100" y="560133"/>
            <a:ext cx="9926400" cy="8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852" name="Google Shape;852;p20"/>
          <p:cNvGrpSpPr/>
          <p:nvPr/>
        </p:nvGrpSpPr>
        <p:grpSpPr>
          <a:xfrm>
            <a:off x="-546789" y="221300"/>
            <a:ext cx="1367964" cy="1081376"/>
            <a:chOff x="855987" y="2204128"/>
            <a:chExt cx="1217483" cy="962421"/>
          </a:xfrm>
        </p:grpSpPr>
        <p:grpSp>
          <p:nvGrpSpPr>
            <p:cNvPr id="853" name="Google Shape;853;p20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854" name="Google Shape;854;p20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5" name="Google Shape;855;p20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6" name="Google Shape;856;p20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7" name="Google Shape;857;p20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8" name="Google Shape;858;p20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9" name="Google Shape;859;p20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60" name="Google Shape;860;p20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1" name="Google Shape;861;p20"/>
          <p:cNvGrpSpPr/>
          <p:nvPr/>
        </p:nvGrpSpPr>
        <p:grpSpPr>
          <a:xfrm flipH="1">
            <a:off x="9985087" y="325284"/>
            <a:ext cx="2299111" cy="630451"/>
            <a:chOff x="-1050438" y="1326624"/>
            <a:chExt cx="540883" cy="148635"/>
          </a:xfrm>
        </p:grpSpPr>
        <p:sp>
          <p:nvSpPr>
            <p:cNvPr id="862" name="Google Shape;862;p20"/>
            <p:cNvSpPr/>
            <p:nvPr/>
          </p:nvSpPr>
          <p:spPr>
            <a:xfrm>
              <a:off x="-535145" y="1372897"/>
              <a:ext cx="25590" cy="22903"/>
            </a:xfrm>
            <a:custGeom>
              <a:avLst/>
              <a:gdLst/>
              <a:ahLst/>
              <a:cxnLst/>
              <a:rect l="l" t="t" r="r" b="b"/>
              <a:pathLst>
                <a:path w="657" h="588" extrusionOk="0">
                  <a:moveTo>
                    <a:pt x="76" y="0"/>
                  </a:moveTo>
                  <a:cubicBezTo>
                    <a:pt x="20" y="0"/>
                    <a:pt x="6" y="80"/>
                    <a:pt x="49" y="102"/>
                  </a:cubicBezTo>
                  <a:cubicBezTo>
                    <a:pt x="219" y="174"/>
                    <a:pt x="414" y="247"/>
                    <a:pt x="511" y="296"/>
                  </a:cubicBezTo>
                  <a:lnTo>
                    <a:pt x="1" y="490"/>
                  </a:lnTo>
                  <a:lnTo>
                    <a:pt x="49" y="587"/>
                  </a:lnTo>
                  <a:lnTo>
                    <a:pt x="608" y="344"/>
                  </a:lnTo>
                  <a:cubicBezTo>
                    <a:pt x="632" y="344"/>
                    <a:pt x="657" y="320"/>
                    <a:pt x="657" y="296"/>
                  </a:cubicBezTo>
                  <a:cubicBezTo>
                    <a:pt x="657" y="272"/>
                    <a:pt x="657" y="223"/>
                    <a:pt x="98" y="4"/>
                  </a:cubicBezTo>
                  <a:cubicBezTo>
                    <a:pt x="90" y="2"/>
                    <a:pt x="82" y="0"/>
                    <a:pt x="76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20"/>
            <p:cNvSpPr/>
            <p:nvPr/>
          </p:nvSpPr>
          <p:spPr>
            <a:xfrm>
              <a:off x="-636493" y="1326624"/>
              <a:ext cx="123160" cy="113656"/>
            </a:xfrm>
            <a:custGeom>
              <a:avLst/>
              <a:gdLst/>
              <a:ahLst/>
              <a:cxnLst/>
              <a:rect l="l" t="t" r="r" b="b"/>
              <a:pathLst>
                <a:path w="3162" h="2918" extrusionOk="0">
                  <a:moveTo>
                    <a:pt x="867" y="1"/>
                  </a:moveTo>
                  <a:cubicBezTo>
                    <a:pt x="678" y="1"/>
                    <a:pt x="1" y="1109"/>
                    <a:pt x="1024" y="1775"/>
                  </a:cubicBezTo>
                  <a:lnTo>
                    <a:pt x="514" y="1873"/>
                  </a:lnTo>
                  <a:cubicBezTo>
                    <a:pt x="514" y="1873"/>
                    <a:pt x="586" y="2917"/>
                    <a:pt x="1582" y="2917"/>
                  </a:cubicBezTo>
                  <a:cubicBezTo>
                    <a:pt x="2554" y="2917"/>
                    <a:pt x="3161" y="1265"/>
                    <a:pt x="2676" y="755"/>
                  </a:cubicBezTo>
                  <a:cubicBezTo>
                    <a:pt x="2577" y="662"/>
                    <a:pt x="2490" y="624"/>
                    <a:pt x="2413" y="624"/>
                  </a:cubicBezTo>
                  <a:cubicBezTo>
                    <a:pt x="2089" y="624"/>
                    <a:pt x="1947" y="1290"/>
                    <a:pt x="1947" y="1290"/>
                  </a:cubicBezTo>
                  <a:cubicBezTo>
                    <a:pt x="1947" y="1290"/>
                    <a:pt x="1048" y="51"/>
                    <a:pt x="878" y="2"/>
                  </a:cubicBezTo>
                  <a:cubicBezTo>
                    <a:pt x="874" y="1"/>
                    <a:pt x="871" y="1"/>
                    <a:pt x="8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20"/>
            <p:cNvSpPr/>
            <p:nvPr/>
          </p:nvSpPr>
          <p:spPr>
            <a:xfrm>
              <a:off x="-605139" y="1345593"/>
              <a:ext cx="35990" cy="47363"/>
            </a:xfrm>
            <a:custGeom>
              <a:avLst/>
              <a:gdLst/>
              <a:ahLst/>
              <a:cxnLst/>
              <a:rect l="l" t="t" r="r" b="b"/>
              <a:pathLst>
                <a:path w="924" h="1216" extrusionOk="0">
                  <a:moveTo>
                    <a:pt x="146" y="1"/>
                  </a:moveTo>
                  <a:cubicBezTo>
                    <a:pt x="121" y="1"/>
                    <a:pt x="121" y="25"/>
                    <a:pt x="97" y="49"/>
                  </a:cubicBezTo>
                  <a:cubicBezTo>
                    <a:pt x="49" y="122"/>
                    <a:pt x="121" y="268"/>
                    <a:pt x="219" y="438"/>
                  </a:cubicBezTo>
                  <a:cubicBezTo>
                    <a:pt x="194" y="414"/>
                    <a:pt x="146" y="390"/>
                    <a:pt x="97" y="390"/>
                  </a:cubicBezTo>
                  <a:cubicBezTo>
                    <a:pt x="73" y="390"/>
                    <a:pt x="49" y="414"/>
                    <a:pt x="49" y="438"/>
                  </a:cubicBezTo>
                  <a:cubicBezTo>
                    <a:pt x="0" y="584"/>
                    <a:pt x="24" y="730"/>
                    <a:pt x="97" y="851"/>
                  </a:cubicBezTo>
                  <a:cubicBezTo>
                    <a:pt x="219" y="1070"/>
                    <a:pt x="437" y="1215"/>
                    <a:pt x="704" y="1215"/>
                  </a:cubicBezTo>
                  <a:cubicBezTo>
                    <a:pt x="729" y="1215"/>
                    <a:pt x="753" y="1215"/>
                    <a:pt x="753" y="1191"/>
                  </a:cubicBezTo>
                  <a:cubicBezTo>
                    <a:pt x="753" y="1143"/>
                    <a:pt x="753" y="1118"/>
                    <a:pt x="704" y="1118"/>
                  </a:cubicBezTo>
                  <a:cubicBezTo>
                    <a:pt x="510" y="1118"/>
                    <a:pt x="316" y="997"/>
                    <a:pt x="219" y="827"/>
                  </a:cubicBezTo>
                  <a:cubicBezTo>
                    <a:pt x="146" y="730"/>
                    <a:pt x="121" y="632"/>
                    <a:pt x="146" y="511"/>
                  </a:cubicBezTo>
                  <a:lnTo>
                    <a:pt x="146" y="511"/>
                  </a:lnTo>
                  <a:cubicBezTo>
                    <a:pt x="267" y="608"/>
                    <a:pt x="389" y="705"/>
                    <a:pt x="486" y="827"/>
                  </a:cubicBezTo>
                  <a:cubicBezTo>
                    <a:pt x="498" y="839"/>
                    <a:pt x="510" y="845"/>
                    <a:pt x="522" y="845"/>
                  </a:cubicBezTo>
                  <a:cubicBezTo>
                    <a:pt x="534" y="845"/>
                    <a:pt x="547" y="839"/>
                    <a:pt x="559" y="827"/>
                  </a:cubicBezTo>
                  <a:cubicBezTo>
                    <a:pt x="559" y="803"/>
                    <a:pt x="559" y="778"/>
                    <a:pt x="559" y="754"/>
                  </a:cubicBezTo>
                  <a:cubicBezTo>
                    <a:pt x="413" y="560"/>
                    <a:pt x="292" y="365"/>
                    <a:pt x="194" y="122"/>
                  </a:cubicBezTo>
                  <a:lnTo>
                    <a:pt x="194" y="122"/>
                  </a:lnTo>
                  <a:cubicBezTo>
                    <a:pt x="437" y="341"/>
                    <a:pt x="632" y="560"/>
                    <a:pt x="826" y="827"/>
                  </a:cubicBezTo>
                  <a:lnTo>
                    <a:pt x="899" y="827"/>
                  </a:lnTo>
                  <a:cubicBezTo>
                    <a:pt x="923" y="803"/>
                    <a:pt x="923" y="754"/>
                    <a:pt x="899" y="754"/>
                  </a:cubicBezTo>
                  <a:cubicBezTo>
                    <a:pt x="680" y="462"/>
                    <a:pt x="292" y="1"/>
                    <a:pt x="146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20"/>
            <p:cNvSpPr/>
            <p:nvPr/>
          </p:nvSpPr>
          <p:spPr>
            <a:xfrm>
              <a:off x="-551232" y="1364133"/>
              <a:ext cx="16125" cy="15580"/>
            </a:xfrm>
            <a:custGeom>
              <a:avLst/>
              <a:gdLst/>
              <a:ahLst/>
              <a:cxnLst/>
              <a:rect l="l" t="t" r="r" b="b"/>
              <a:pathLst>
                <a:path w="414" h="400" extrusionOk="0">
                  <a:moveTo>
                    <a:pt x="75" y="1"/>
                  </a:moveTo>
                  <a:cubicBezTo>
                    <a:pt x="66" y="1"/>
                    <a:pt x="56" y="4"/>
                    <a:pt x="49" y="11"/>
                  </a:cubicBezTo>
                  <a:cubicBezTo>
                    <a:pt x="25" y="11"/>
                    <a:pt x="1" y="35"/>
                    <a:pt x="25" y="59"/>
                  </a:cubicBezTo>
                  <a:cubicBezTo>
                    <a:pt x="74" y="302"/>
                    <a:pt x="122" y="399"/>
                    <a:pt x="195" y="399"/>
                  </a:cubicBezTo>
                  <a:cubicBezTo>
                    <a:pt x="316" y="399"/>
                    <a:pt x="389" y="181"/>
                    <a:pt x="414" y="59"/>
                  </a:cubicBezTo>
                  <a:cubicBezTo>
                    <a:pt x="414" y="35"/>
                    <a:pt x="389" y="11"/>
                    <a:pt x="365" y="11"/>
                  </a:cubicBezTo>
                  <a:cubicBezTo>
                    <a:pt x="358" y="4"/>
                    <a:pt x="351" y="1"/>
                    <a:pt x="344" y="1"/>
                  </a:cubicBezTo>
                  <a:cubicBezTo>
                    <a:pt x="329" y="1"/>
                    <a:pt x="316" y="18"/>
                    <a:pt x="316" y="35"/>
                  </a:cubicBezTo>
                  <a:cubicBezTo>
                    <a:pt x="292" y="132"/>
                    <a:pt x="268" y="229"/>
                    <a:pt x="219" y="302"/>
                  </a:cubicBezTo>
                  <a:cubicBezTo>
                    <a:pt x="219" y="302"/>
                    <a:pt x="171" y="278"/>
                    <a:pt x="122" y="35"/>
                  </a:cubicBezTo>
                  <a:cubicBezTo>
                    <a:pt x="122" y="18"/>
                    <a:pt x="98" y="1"/>
                    <a:pt x="75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20"/>
            <p:cNvSpPr/>
            <p:nvPr/>
          </p:nvSpPr>
          <p:spPr>
            <a:xfrm>
              <a:off x="-584339" y="1423532"/>
              <a:ext cx="19475" cy="7284"/>
            </a:xfrm>
            <a:custGeom>
              <a:avLst/>
              <a:gdLst/>
              <a:ahLst/>
              <a:cxnLst/>
              <a:rect l="l" t="t" r="r" b="b"/>
              <a:pathLst>
                <a:path w="500" h="187" extrusionOk="0">
                  <a:moveTo>
                    <a:pt x="415" y="0"/>
                  </a:moveTo>
                  <a:cubicBezTo>
                    <a:pt x="404" y="0"/>
                    <a:pt x="395" y="5"/>
                    <a:pt x="389" y="16"/>
                  </a:cubicBezTo>
                  <a:cubicBezTo>
                    <a:pt x="316" y="71"/>
                    <a:pt x="243" y="98"/>
                    <a:pt x="160" y="98"/>
                  </a:cubicBezTo>
                  <a:cubicBezTo>
                    <a:pt x="133" y="98"/>
                    <a:pt x="104" y="95"/>
                    <a:pt x="73" y="89"/>
                  </a:cubicBezTo>
                  <a:cubicBezTo>
                    <a:pt x="25" y="89"/>
                    <a:pt x="0" y="186"/>
                    <a:pt x="49" y="186"/>
                  </a:cubicBezTo>
                  <a:lnTo>
                    <a:pt x="146" y="186"/>
                  </a:lnTo>
                  <a:cubicBezTo>
                    <a:pt x="243" y="186"/>
                    <a:pt x="365" y="162"/>
                    <a:pt x="462" y="89"/>
                  </a:cubicBezTo>
                  <a:cubicBezTo>
                    <a:pt x="499" y="52"/>
                    <a:pt x="451" y="0"/>
                    <a:pt x="415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20"/>
            <p:cNvSpPr/>
            <p:nvPr/>
          </p:nvSpPr>
          <p:spPr>
            <a:xfrm>
              <a:off x="-587183" y="1408303"/>
              <a:ext cx="18034" cy="7362"/>
            </a:xfrm>
            <a:custGeom>
              <a:avLst/>
              <a:gdLst/>
              <a:ahLst/>
              <a:cxnLst/>
              <a:rect l="l" t="t" r="r" b="b"/>
              <a:pathLst>
                <a:path w="463" h="189" extrusionOk="0">
                  <a:moveTo>
                    <a:pt x="401" y="0"/>
                  </a:moveTo>
                  <a:cubicBezTo>
                    <a:pt x="389" y="0"/>
                    <a:pt x="377" y="6"/>
                    <a:pt x="365" y="18"/>
                  </a:cubicBezTo>
                  <a:cubicBezTo>
                    <a:pt x="310" y="73"/>
                    <a:pt x="228" y="100"/>
                    <a:pt x="150" y="100"/>
                  </a:cubicBezTo>
                  <a:cubicBezTo>
                    <a:pt x="124" y="100"/>
                    <a:pt x="98" y="97"/>
                    <a:pt x="73" y="91"/>
                  </a:cubicBezTo>
                  <a:cubicBezTo>
                    <a:pt x="25" y="91"/>
                    <a:pt x="1" y="116"/>
                    <a:pt x="1" y="140"/>
                  </a:cubicBezTo>
                  <a:cubicBezTo>
                    <a:pt x="1" y="164"/>
                    <a:pt x="1" y="189"/>
                    <a:pt x="49" y="189"/>
                  </a:cubicBezTo>
                  <a:lnTo>
                    <a:pt x="122" y="189"/>
                  </a:lnTo>
                  <a:cubicBezTo>
                    <a:pt x="243" y="189"/>
                    <a:pt x="341" y="140"/>
                    <a:pt x="438" y="67"/>
                  </a:cubicBezTo>
                  <a:cubicBezTo>
                    <a:pt x="462" y="67"/>
                    <a:pt x="462" y="18"/>
                    <a:pt x="438" y="18"/>
                  </a:cubicBezTo>
                  <a:cubicBezTo>
                    <a:pt x="426" y="6"/>
                    <a:pt x="414" y="0"/>
                    <a:pt x="401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20"/>
            <p:cNvSpPr/>
            <p:nvPr/>
          </p:nvSpPr>
          <p:spPr>
            <a:xfrm>
              <a:off x="-561631" y="1408303"/>
              <a:ext cx="18034" cy="7362"/>
            </a:xfrm>
            <a:custGeom>
              <a:avLst/>
              <a:gdLst/>
              <a:ahLst/>
              <a:cxnLst/>
              <a:rect l="l" t="t" r="r" b="b"/>
              <a:pathLst>
                <a:path w="463" h="189" extrusionOk="0">
                  <a:moveTo>
                    <a:pt x="401" y="0"/>
                  </a:moveTo>
                  <a:cubicBezTo>
                    <a:pt x="389" y="0"/>
                    <a:pt x="377" y="6"/>
                    <a:pt x="365" y="18"/>
                  </a:cubicBezTo>
                  <a:cubicBezTo>
                    <a:pt x="292" y="73"/>
                    <a:pt x="219" y="100"/>
                    <a:pt x="136" y="100"/>
                  </a:cubicBezTo>
                  <a:cubicBezTo>
                    <a:pt x="108" y="100"/>
                    <a:pt x="79" y="97"/>
                    <a:pt x="49" y="91"/>
                  </a:cubicBezTo>
                  <a:cubicBezTo>
                    <a:pt x="25" y="91"/>
                    <a:pt x="0" y="116"/>
                    <a:pt x="0" y="140"/>
                  </a:cubicBezTo>
                  <a:cubicBezTo>
                    <a:pt x="0" y="164"/>
                    <a:pt x="0" y="189"/>
                    <a:pt x="25" y="189"/>
                  </a:cubicBezTo>
                  <a:lnTo>
                    <a:pt x="122" y="189"/>
                  </a:lnTo>
                  <a:cubicBezTo>
                    <a:pt x="243" y="189"/>
                    <a:pt x="341" y="140"/>
                    <a:pt x="438" y="67"/>
                  </a:cubicBezTo>
                  <a:cubicBezTo>
                    <a:pt x="462" y="67"/>
                    <a:pt x="462" y="18"/>
                    <a:pt x="438" y="18"/>
                  </a:cubicBezTo>
                  <a:cubicBezTo>
                    <a:pt x="426" y="6"/>
                    <a:pt x="413" y="0"/>
                    <a:pt x="401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20"/>
            <p:cNvSpPr/>
            <p:nvPr/>
          </p:nvSpPr>
          <p:spPr>
            <a:xfrm>
              <a:off x="-1050438" y="1415117"/>
              <a:ext cx="402728" cy="60143"/>
            </a:xfrm>
            <a:custGeom>
              <a:avLst/>
              <a:gdLst/>
              <a:ahLst/>
              <a:cxnLst/>
              <a:rect l="l" t="t" r="r" b="b"/>
              <a:pathLst>
                <a:path w="7798" h="1544" extrusionOk="0">
                  <a:moveTo>
                    <a:pt x="292" y="111"/>
                  </a:moveTo>
                  <a:cubicBezTo>
                    <a:pt x="194" y="111"/>
                    <a:pt x="122" y="111"/>
                    <a:pt x="49" y="135"/>
                  </a:cubicBezTo>
                  <a:cubicBezTo>
                    <a:pt x="0" y="135"/>
                    <a:pt x="0" y="159"/>
                    <a:pt x="0" y="184"/>
                  </a:cubicBezTo>
                  <a:cubicBezTo>
                    <a:pt x="0" y="208"/>
                    <a:pt x="24" y="232"/>
                    <a:pt x="49" y="232"/>
                  </a:cubicBezTo>
                  <a:lnTo>
                    <a:pt x="73" y="232"/>
                  </a:lnTo>
                  <a:cubicBezTo>
                    <a:pt x="146" y="208"/>
                    <a:pt x="219" y="208"/>
                    <a:pt x="292" y="208"/>
                  </a:cubicBezTo>
                  <a:cubicBezTo>
                    <a:pt x="316" y="208"/>
                    <a:pt x="340" y="184"/>
                    <a:pt x="340" y="159"/>
                  </a:cubicBezTo>
                  <a:cubicBezTo>
                    <a:pt x="340" y="135"/>
                    <a:pt x="316" y="111"/>
                    <a:pt x="292" y="111"/>
                  </a:cubicBezTo>
                  <a:close/>
                  <a:moveTo>
                    <a:pt x="583" y="135"/>
                  </a:moveTo>
                  <a:cubicBezTo>
                    <a:pt x="559" y="135"/>
                    <a:pt x="534" y="135"/>
                    <a:pt x="534" y="184"/>
                  </a:cubicBezTo>
                  <a:cubicBezTo>
                    <a:pt x="534" y="208"/>
                    <a:pt x="534" y="232"/>
                    <a:pt x="583" y="232"/>
                  </a:cubicBezTo>
                  <a:cubicBezTo>
                    <a:pt x="656" y="256"/>
                    <a:pt x="753" y="281"/>
                    <a:pt x="850" y="329"/>
                  </a:cubicBezTo>
                  <a:lnTo>
                    <a:pt x="875" y="329"/>
                  </a:lnTo>
                  <a:cubicBezTo>
                    <a:pt x="923" y="329"/>
                    <a:pt x="947" y="256"/>
                    <a:pt x="899" y="232"/>
                  </a:cubicBezTo>
                  <a:cubicBezTo>
                    <a:pt x="802" y="184"/>
                    <a:pt x="705" y="159"/>
                    <a:pt x="583" y="135"/>
                  </a:cubicBezTo>
                  <a:close/>
                  <a:moveTo>
                    <a:pt x="4926" y="0"/>
                  </a:moveTo>
                  <a:cubicBezTo>
                    <a:pt x="4884" y="0"/>
                    <a:pt x="4848" y="67"/>
                    <a:pt x="4907" y="86"/>
                  </a:cubicBezTo>
                  <a:lnTo>
                    <a:pt x="4931" y="111"/>
                  </a:lnTo>
                  <a:cubicBezTo>
                    <a:pt x="4980" y="159"/>
                    <a:pt x="5004" y="232"/>
                    <a:pt x="5029" y="305"/>
                  </a:cubicBezTo>
                  <a:cubicBezTo>
                    <a:pt x="5029" y="354"/>
                    <a:pt x="5053" y="354"/>
                    <a:pt x="5077" y="354"/>
                  </a:cubicBezTo>
                  <a:cubicBezTo>
                    <a:pt x="5101" y="354"/>
                    <a:pt x="5126" y="329"/>
                    <a:pt x="5126" y="305"/>
                  </a:cubicBezTo>
                  <a:cubicBezTo>
                    <a:pt x="5101" y="208"/>
                    <a:pt x="5053" y="111"/>
                    <a:pt x="5004" y="38"/>
                  </a:cubicBezTo>
                  <a:cubicBezTo>
                    <a:pt x="4980" y="14"/>
                    <a:pt x="4980" y="14"/>
                    <a:pt x="4956" y="14"/>
                  </a:cubicBezTo>
                  <a:cubicBezTo>
                    <a:pt x="4946" y="4"/>
                    <a:pt x="4936" y="0"/>
                    <a:pt x="4926" y="0"/>
                  </a:cubicBezTo>
                  <a:close/>
                  <a:moveTo>
                    <a:pt x="4688" y="62"/>
                  </a:moveTo>
                  <a:cubicBezTo>
                    <a:pt x="4664" y="62"/>
                    <a:pt x="4640" y="62"/>
                    <a:pt x="4640" y="86"/>
                  </a:cubicBezTo>
                  <a:cubicBezTo>
                    <a:pt x="4591" y="159"/>
                    <a:pt x="4567" y="208"/>
                    <a:pt x="4591" y="281"/>
                  </a:cubicBezTo>
                  <a:cubicBezTo>
                    <a:pt x="4591" y="329"/>
                    <a:pt x="4591" y="378"/>
                    <a:pt x="4616" y="426"/>
                  </a:cubicBezTo>
                  <a:cubicBezTo>
                    <a:pt x="4616" y="444"/>
                    <a:pt x="4628" y="461"/>
                    <a:pt x="4643" y="461"/>
                  </a:cubicBezTo>
                  <a:cubicBezTo>
                    <a:pt x="4650" y="461"/>
                    <a:pt x="4657" y="458"/>
                    <a:pt x="4664" y="451"/>
                  </a:cubicBezTo>
                  <a:cubicBezTo>
                    <a:pt x="4688" y="451"/>
                    <a:pt x="4713" y="426"/>
                    <a:pt x="4713" y="402"/>
                  </a:cubicBezTo>
                  <a:cubicBezTo>
                    <a:pt x="4688" y="354"/>
                    <a:pt x="4688" y="329"/>
                    <a:pt x="4688" y="281"/>
                  </a:cubicBezTo>
                  <a:cubicBezTo>
                    <a:pt x="4688" y="232"/>
                    <a:pt x="4688" y="184"/>
                    <a:pt x="4713" y="135"/>
                  </a:cubicBezTo>
                  <a:cubicBezTo>
                    <a:pt x="4737" y="111"/>
                    <a:pt x="4713" y="86"/>
                    <a:pt x="4688" y="62"/>
                  </a:cubicBezTo>
                  <a:close/>
                  <a:moveTo>
                    <a:pt x="7749" y="135"/>
                  </a:moveTo>
                  <a:cubicBezTo>
                    <a:pt x="7725" y="135"/>
                    <a:pt x="7701" y="159"/>
                    <a:pt x="7701" y="184"/>
                  </a:cubicBezTo>
                  <a:cubicBezTo>
                    <a:pt x="7676" y="281"/>
                    <a:pt x="7652" y="354"/>
                    <a:pt x="7604" y="451"/>
                  </a:cubicBezTo>
                  <a:cubicBezTo>
                    <a:pt x="7579" y="451"/>
                    <a:pt x="7579" y="499"/>
                    <a:pt x="7604" y="524"/>
                  </a:cubicBezTo>
                  <a:lnTo>
                    <a:pt x="7628" y="524"/>
                  </a:lnTo>
                  <a:lnTo>
                    <a:pt x="7628" y="499"/>
                  </a:lnTo>
                  <a:lnTo>
                    <a:pt x="7676" y="499"/>
                  </a:lnTo>
                  <a:cubicBezTo>
                    <a:pt x="7749" y="402"/>
                    <a:pt x="7774" y="305"/>
                    <a:pt x="7798" y="184"/>
                  </a:cubicBezTo>
                  <a:cubicBezTo>
                    <a:pt x="7798" y="159"/>
                    <a:pt x="7774" y="135"/>
                    <a:pt x="7749" y="135"/>
                  </a:cubicBezTo>
                  <a:close/>
                  <a:moveTo>
                    <a:pt x="1148" y="349"/>
                  </a:moveTo>
                  <a:cubicBezTo>
                    <a:pt x="1112" y="349"/>
                    <a:pt x="1100" y="409"/>
                    <a:pt x="1142" y="451"/>
                  </a:cubicBezTo>
                  <a:cubicBezTo>
                    <a:pt x="1215" y="475"/>
                    <a:pt x="1312" y="524"/>
                    <a:pt x="1409" y="597"/>
                  </a:cubicBezTo>
                  <a:lnTo>
                    <a:pt x="1433" y="597"/>
                  </a:lnTo>
                  <a:lnTo>
                    <a:pt x="1433" y="572"/>
                  </a:lnTo>
                  <a:lnTo>
                    <a:pt x="1458" y="572"/>
                  </a:lnTo>
                  <a:cubicBezTo>
                    <a:pt x="1482" y="548"/>
                    <a:pt x="1482" y="524"/>
                    <a:pt x="1458" y="499"/>
                  </a:cubicBezTo>
                  <a:cubicBezTo>
                    <a:pt x="1360" y="451"/>
                    <a:pt x="1263" y="402"/>
                    <a:pt x="1166" y="354"/>
                  </a:cubicBezTo>
                  <a:cubicBezTo>
                    <a:pt x="1159" y="350"/>
                    <a:pt x="1153" y="349"/>
                    <a:pt x="1148" y="349"/>
                  </a:cubicBezTo>
                  <a:close/>
                  <a:moveTo>
                    <a:pt x="1725" y="645"/>
                  </a:moveTo>
                  <a:cubicBezTo>
                    <a:pt x="1676" y="645"/>
                    <a:pt x="1652" y="645"/>
                    <a:pt x="1652" y="669"/>
                  </a:cubicBezTo>
                  <a:cubicBezTo>
                    <a:pt x="1628" y="694"/>
                    <a:pt x="1628" y="718"/>
                    <a:pt x="1652" y="742"/>
                  </a:cubicBezTo>
                  <a:lnTo>
                    <a:pt x="1919" y="888"/>
                  </a:lnTo>
                  <a:lnTo>
                    <a:pt x="1943" y="888"/>
                  </a:lnTo>
                  <a:cubicBezTo>
                    <a:pt x="1968" y="888"/>
                    <a:pt x="1992" y="888"/>
                    <a:pt x="1992" y="864"/>
                  </a:cubicBezTo>
                  <a:cubicBezTo>
                    <a:pt x="2016" y="839"/>
                    <a:pt x="1992" y="815"/>
                    <a:pt x="1968" y="815"/>
                  </a:cubicBezTo>
                  <a:lnTo>
                    <a:pt x="1725" y="645"/>
                  </a:lnTo>
                  <a:close/>
                  <a:moveTo>
                    <a:pt x="7421" y="629"/>
                  </a:moveTo>
                  <a:cubicBezTo>
                    <a:pt x="7409" y="629"/>
                    <a:pt x="7396" y="634"/>
                    <a:pt x="7385" y="645"/>
                  </a:cubicBezTo>
                  <a:cubicBezTo>
                    <a:pt x="7312" y="694"/>
                    <a:pt x="7215" y="742"/>
                    <a:pt x="7142" y="791"/>
                  </a:cubicBezTo>
                  <a:cubicBezTo>
                    <a:pt x="7118" y="815"/>
                    <a:pt x="7093" y="839"/>
                    <a:pt x="7118" y="864"/>
                  </a:cubicBezTo>
                  <a:cubicBezTo>
                    <a:pt x="7118" y="888"/>
                    <a:pt x="7142" y="888"/>
                    <a:pt x="7166" y="888"/>
                  </a:cubicBezTo>
                  <a:lnTo>
                    <a:pt x="7191" y="888"/>
                  </a:lnTo>
                  <a:cubicBezTo>
                    <a:pt x="7288" y="839"/>
                    <a:pt x="7361" y="791"/>
                    <a:pt x="7458" y="718"/>
                  </a:cubicBezTo>
                  <a:cubicBezTo>
                    <a:pt x="7495" y="681"/>
                    <a:pt x="7461" y="629"/>
                    <a:pt x="7421" y="629"/>
                  </a:cubicBezTo>
                  <a:close/>
                  <a:moveTo>
                    <a:pt x="5077" y="548"/>
                  </a:moveTo>
                  <a:cubicBezTo>
                    <a:pt x="5053" y="548"/>
                    <a:pt x="5029" y="572"/>
                    <a:pt x="5029" y="597"/>
                  </a:cubicBezTo>
                  <a:cubicBezTo>
                    <a:pt x="5004" y="645"/>
                    <a:pt x="5004" y="669"/>
                    <a:pt x="4980" y="718"/>
                  </a:cubicBezTo>
                  <a:cubicBezTo>
                    <a:pt x="4931" y="694"/>
                    <a:pt x="4907" y="645"/>
                    <a:pt x="4859" y="621"/>
                  </a:cubicBezTo>
                  <a:cubicBezTo>
                    <a:pt x="4846" y="609"/>
                    <a:pt x="4834" y="603"/>
                    <a:pt x="4822" y="603"/>
                  </a:cubicBezTo>
                  <a:cubicBezTo>
                    <a:pt x="4810" y="603"/>
                    <a:pt x="4798" y="609"/>
                    <a:pt x="4786" y="621"/>
                  </a:cubicBezTo>
                  <a:cubicBezTo>
                    <a:pt x="4761" y="645"/>
                    <a:pt x="4761" y="669"/>
                    <a:pt x="4786" y="694"/>
                  </a:cubicBezTo>
                  <a:cubicBezTo>
                    <a:pt x="4834" y="742"/>
                    <a:pt x="4883" y="767"/>
                    <a:pt x="4931" y="791"/>
                  </a:cubicBezTo>
                  <a:lnTo>
                    <a:pt x="4907" y="864"/>
                  </a:lnTo>
                  <a:cubicBezTo>
                    <a:pt x="4907" y="888"/>
                    <a:pt x="4907" y="912"/>
                    <a:pt x="4931" y="937"/>
                  </a:cubicBezTo>
                  <a:lnTo>
                    <a:pt x="4956" y="937"/>
                  </a:lnTo>
                  <a:lnTo>
                    <a:pt x="4956" y="912"/>
                  </a:lnTo>
                  <a:cubicBezTo>
                    <a:pt x="4956" y="924"/>
                    <a:pt x="4962" y="931"/>
                    <a:pt x="4971" y="931"/>
                  </a:cubicBezTo>
                  <a:cubicBezTo>
                    <a:pt x="4980" y="931"/>
                    <a:pt x="4992" y="924"/>
                    <a:pt x="5004" y="912"/>
                  </a:cubicBezTo>
                  <a:lnTo>
                    <a:pt x="5029" y="864"/>
                  </a:lnTo>
                  <a:lnTo>
                    <a:pt x="5053" y="864"/>
                  </a:lnTo>
                  <a:cubicBezTo>
                    <a:pt x="5060" y="871"/>
                    <a:pt x="5067" y="874"/>
                    <a:pt x="5074" y="874"/>
                  </a:cubicBezTo>
                  <a:cubicBezTo>
                    <a:pt x="5091" y="874"/>
                    <a:pt x="5109" y="857"/>
                    <a:pt x="5126" y="839"/>
                  </a:cubicBezTo>
                  <a:cubicBezTo>
                    <a:pt x="5150" y="815"/>
                    <a:pt x="5126" y="791"/>
                    <a:pt x="5101" y="767"/>
                  </a:cubicBezTo>
                  <a:lnTo>
                    <a:pt x="5077" y="767"/>
                  </a:lnTo>
                  <a:cubicBezTo>
                    <a:pt x="5101" y="718"/>
                    <a:pt x="5101" y="669"/>
                    <a:pt x="5126" y="621"/>
                  </a:cubicBezTo>
                  <a:cubicBezTo>
                    <a:pt x="5126" y="597"/>
                    <a:pt x="5101" y="548"/>
                    <a:pt x="5077" y="548"/>
                  </a:cubicBezTo>
                  <a:close/>
                  <a:moveTo>
                    <a:pt x="5393" y="864"/>
                  </a:moveTo>
                  <a:cubicBezTo>
                    <a:pt x="5369" y="864"/>
                    <a:pt x="5320" y="864"/>
                    <a:pt x="5320" y="912"/>
                  </a:cubicBezTo>
                  <a:cubicBezTo>
                    <a:pt x="5320" y="937"/>
                    <a:pt x="5344" y="961"/>
                    <a:pt x="5369" y="961"/>
                  </a:cubicBezTo>
                  <a:cubicBezTo>
                    <a:pt x="5466" y="985"/>
                    <a:pt x="5563" y="1009"/>
                    <a:pt x="5660" y="1034"/>
                  </a:cubicBezTo>
                  <a:lnTo>
                    <a:pt x="5684" y="1034"/>
                  </a:lnTo>
                  <a:cubicBezTo>
                    <a:pt x="5733" y="1009"/>
                    <a:pt x="5733" y="937"/>
                    <a:pt x="5684" y="937"/>
                  </a:cubicBezTo>
                  <a:cubicBezTo>
                    <a:pt x="5587" y="912"/>
                    <a:pt x="5490" y="888"/>
                    <a:pt x="5393" y="864"/>
                  </a:cubicBezTo>
                  <a:close/>
                  <a:moveTo>
                    <a:pt x="5976" y="961"/>
                  </a:moveTo>
                  <a:cubicBezTo>
                    <a:pt x="5952" y="961"/>
                    <a:pt x="5927" y="985"/>
                    <a:pt x="5927" y="1009"/>
                  </a:cubicBezTo>
                  <a:cubicBezTo>
                    <a:pt x="5903" y="1034"/>
                    <a:pt x="5927" y="1058"/>
                    <a:pt x="5952" y="1058"/>
                  </a:cubicBezTo>
                  <a:lnTo>
                    <a:pt x="6267" y="1058"/>
                  </a:lnTo>
                  <a:cubicBezTo>
                    <a:pt x="6292" y="1058"/>
                    <a:pt x="6316" y="1058"/>
                    <a:pt x="6316" y="1009"/>
                  </a:cubicBezTo>
                  <a:cubicBezTo>
                    <a:pt x="6316" y="985"/>
                    <a:pt x="6292" y="961"/>
                    <a:pt x="6267" y="961"/>
                  </a:cubicBezTo>
                  <a:close/>
                  <a:moveTo>
                    <a:pt x="6875" y="888"/>
                  </a:moveTo>
                  <a:cubicBezTo>
                    <a:pt x="6778" y="912"/>
                    <a:pt x="6680" y="937"/>
                    <a:pt x="6559" y="937"/>
                  </a:cubicBezTo>
                  <a:cubicBezTo>
                    <a:pt x="6535" y="961"/>
                    <a:pt x="6510" y="985"/>
                    <a:pt x="6535" y="1009"/>
                  </a:cubicBezTo>
                  <a:cubicBezTo>
                    <a:pt x="6535" y="1034"/>
                    <a:pt x="6559" y="1058"/>
                    <a:pt x="6583" y="1058"/>
                  </a:cubicBezTo>
                  <a:lnTo>
                    <a:pt x="6608" y="1058"/>
                  </a:lnTo>
                  <a:cubicBezTo>
                    <a:pt x="6705" y="1034"/>
                    <a:pt x="6802" y="1009"/>
                    <a:pt x="6899" y="985"/>
                  </a:cubicBezTo>
                  <a:cubicBezTo>
                    <a:pt x="6923" y="985"/>
                    <a:pt x="6948" y="961"/>
                    <a:pt x="6948" y="937"/>
                  </a:cubicBezTo>
                  <a:cubicBezTo>
                    <a:pt x="6923" y="912"/>
                    <a:pt x="6899" y="888"/>
                    <a:pt x="6875" y="888"/>
                  </a:cubicBezTo>
                  <a:close/>
                  <a:moveTo>
                    <a:pt x="2235" y="937"/>
                  </a:moveTo>
                  <a:cubicBezTo>
                    <a:pt x="2211" y="937"/>
                    <a:pt x="2186" y="937"/>
                    <a:pt x="2162" y="961"/>
                  </a:cubicBezTo>
                  <a:cubicBezTo>
                    <a:pt x="2162" y="985"/>
                    <a:pt x="2162" y="1009"/>
                    <a:pt x="2186" y="1034"/>
                  </a:cubicBezTo>
                  <a:cubicBezTo>
                    <a:pt x="2284" y="1082"/>
                    <a:pt x="2381" y="1131"/>
                    <a:pt x="2454" y="1180"/>
                  </a:cubicBezTo>
                  <a:lnTo>
                    <a:pt x="2478" y="1180"/>
                  </a:lnTo>
                  <a:cubicBezTo>
                    <a:pt x="2502" y="1180"/>
                    <a:pt x="2526" y="1180"/>
                    <a:pt x="2526" y="1155"/>
                  </a:cubicBezTo>
                  <a:cubicBezTo>
                    <a:pt x="2551" y="1131"/>
                    <a:pt x="2526" y="1107"/>
                    <a:pt x="2502" y="1082"/>
                  </a:cubicBezTo>
                  <a:lnTo>
                    <a:pt x="2235" y="937"/>
                  </a:lnTo>
                  <a:close/>
                  <a:moveTo>
                    <a:pt x="4754" y="1076"/>
                  </a:moveTo>
                  <a:cubicBezTo>
                    <a:pt x="4748" y="1076"/>
                    <a:pt x="4741" y="1078"/>
                    <a:pt x="4737" y="1082"/>
                  </a:cubicBezTo>
                  <a:cubicBezTo>
                    <a:pt x="4664" y="1155"/>
                    <a:pt x="4567" y="1204"/>
                    <a:pt x="4494" y="1252"/>
                  </a:cubicBezTo>
                  <a:cubicBezTo>
                    <a:pt x="4470" y="1277"/>
                    <a:pt x="4446" y="1301"/>
                    <a:pt x="4470" y="1325"/>
                  </a:cubicBezTo>
                  <a:cubicBezTo>
                    <a:pt x="4470" y="1350"/>
                    <a:pt x="4494" y="1350"/>
                    <a:pt x="4518" y="1350"/>
                  </a:cubicBezTo>
                  <a:lnTo>
                    <a:pt x="4543" y="1350"/>
                  </a:lnTo>
                  <a:cubicBezTo>
                    <a:pt x="4640" y="1301"/>
                    <a:pt x="4713" y="1228"/>
                    <a:pt x="4786" y="1155"/>
                  </a:cubicBezTo>
                  <a:cubicBezTo>
                    <a:pt x="4825" y="1116"/>
                    <a:pt x="4784" y="1076"/>
                    <a:pt x="4754" y="1076"/>
                  </a:cubicBezTo>
                  <a:close/>
                  <a:moveTo>
                    <a:pt x="2772" y="1218"/>
                  </a:moveTo>
                  <a:cubicBezTo>
                    <a:pt x="2755" y="1218"/>
                    <a:pt x="2738" y="1235"/>
                    <a:pt x="2721" y="1252"/>
                  </a:cubicBezTo>
                  <a:cubicBezTo>
                    <a:pt x="2721" y="1277"/>
                    <a:pt x="2721" y="1301"/>
                    <a:pt x="2745" y="1325"/>
                  </a:cubicBezTo>
                  <a:cubicBezTo>
                    <a:pt x="2842" y="1350"/>
                    <a:pt x="2939" y="1398"/>
                    <a:pt x="3037" y="1422"/>
                  </a:cubicBezTo>
                  <a:lnTo>
                    <a:pt x="3061" y="1422"/>
                  </a:lnTo>
                  <a:cubicBezTo>
                    <a:pt x="3134" y="1422"/>
                    <a:pt x="3134" y="1325"/>
                    <a:pt x="3061" y="1325"/>
                  </a:cubicBezTo>
                  <a:cubicBezTo>
                    <a:pt x="2988" y="1301"/>
                    <a:pt x="2891" y="1252"/>
                    <a:pt x="2794" y="1228"/>
                  </a:cubicBezTo>
                  <a:cubicBezTo>
                    <a:pt x="2787" y="1221"/>
                    <a:pt x="2779" y="1218"/>
                    <a:pt x="2772" y="1218"/>
                  </a:cubicBezTo>
                  <a:close/>
                  <a:moveTo>
                    <a:pt x="3340" y="1395"/>
                  </a:moveTo>
                  <a:cubicBezTo>
                    <a:pt x="3300" y="1395"/>
                    <a:pt x="3286" y="1495"/>
                    <a:pt x="3352" y="1495"/>
                  </a:cubicBezTo>
                  <a:cubicBezTo>
                    <a:pt x="3450" y="1520"/>
                    <a:pt x="3547" y="1520"/>
                    <a:pt x="3644" y="1544"/>
                  </a:cubicBezTo>
                  <a:cubicBezTo>
                    <a:pt x="3668" y="1544"/>
                    <a:pt x="3717" y="1520"/>
                    <a:pt x="3717" y="1495"/>
                  </a:cubicBezTo>
                  <a:cubicBezTo>
                    <a:pt x="3717" y="1447"/>
                    <a:pt x="3692" y="1447"/>
                    <a:pt x="3668" y="1422"/>
                  </a:cubicBezTo>
                  <a:cubicBezTo>
                    <a:pt x="3571" y="1422"/>
                    <a:pt x="3474" y="1422"/>
                    <a:pt x="3352" y="1398"/>
                  </a:cubicBezTo>
                  <a:cubicBezTo>
                    <a:pt x="3348" y="1396"/>
                    <a:pt x="3344" y="1395"/>
                    <a:pt x="3340" y="1395"/>
                  </a:cubicBezTo>
                  <a:close/>
                  <a:moveTo>
                    <a:pt x="4251" y="1374"/>
                  </a:moveTo>
                  <a:cubicBezTo>
                    <a:pt x="4154" y="1398"/>
                    <a:pt x="4033" y="1422"/>
                    <a:pt x="3935" y="1422"/>
                  </a:cubicBezTo>
                  <a:cubicBezTo>
                    <a:pt x="3911" y="1447"/>
                    <a:pt x="3887" y="1471"/>
                    <a:pt x="3911" y="1495"/>
                  </a:cubicBezTo>
                  <a:cubicBezTo>
                    <a:pt x="3911" y="1520"/>
                    <a:pt x="3911" y="1544"/>
                    <a:pt x="3960" y="1544"/>
                  </a:cubicBezTo>
                  <a:cubicBezTo>
                    <a:pt x="4081" y="1520"/>
                    <a:pt x="4178" y="1495"/>
                    <a:pt x="4275" y="1471"/>
                  </a:cubicBezTo>
                  <a:cubicBezTo>
                    <a:pt x="4300" y="1471"/>
                    <a:pt x="4324" y="1447"/>
                    <a:pt x="4300" y="1398"/>
                  </a:cubicBezTo>
                  <a:cubicBezTo>
                    <a:pt x="4300" y="1374"/>
                    <a:pt x="4275" y="1374"/>
                    <a:pt x="4251" y="13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0" name="Google Shape;870;p20"/>
          <p:cNvGrpSpPr/>
          <p:nvPr/>
        </p:nvGrpSpPr>
        <p:grpSpPr>
          <a:xfrm rot="3617422">
            <a:off x="16721" y="6180741"/>
            <a:ext cx="852331" cy="509352"/>
            <a:chOff x="1202177" y="4613417"/>
            <a:chExt cx="528376" cy="315757"/>
          </a:xfrm>
        </p:grpSpPr>
        <p:sp>
          <p:nvSpPr>
            <p:cNvPr id="871" name="Google Shape;871;p20"/>
            <p:cNvSpPr/>
            <p:nvPr/>
          </p:nvSpPr>
          <p:spPr>
            <a:xfrm>
              <a:off x="1564214" y="4671691"/>
              <a:ext cx="166339" cy="48340"/>
            </a:xfrm>
            <a:custGeom>
              <a:avLst/>
              <a:gdLst/>
              <a:ahLst/>
              <a:cxnLst/>
              <a:rect l="l" t="t" r="r" b="b"/>
              <a:pathLst>
                <a:path w="1507" h="438" extrusionOk="0">
                  <a:moveTo>
                    <a:pt x="1409" y="1"/>
                  </a:moveTo>
                  <a:lnTo>
                    <a:pt x="73" y="316"/>
                  </a:lnTo>
                  <a:cubicBezTo>
                    <a:pt x="25" y="316"/>
                    <a:pt x="0" y="341"/>
                    <a:pt x="25" y="389"/>
                  </a:cubicBezTo>
                  <a:cubicBezTo>
                    <a:pt x="25" y="414"/>
                    <a:pt x="49" y="438"/>
                    <a:pt x="73" y="438"/>
                  </a:cubicBezTo>
                  <a:lnTo>
                    <a:pt x="98" y="438"/>
                  </a:lnTo>
                  <a:lnTo>
                    <a:pt x="1434" y="122"/>
                  </a:lnTo>
                  <a:cubicBezTo>
                    <a:pt x="1506" y="122"/>
                    <a:pt x="1482" y="1"/>
                    <a:pt x="14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20"/>
            <p:cNvSpPr/>
            <p:nvPr/>
          </p:nvSpPr>
          <p:spPr>
            <a:xfrm>
              <a:off x="1602846" y="4613417"/>
              <a:ext cx="60708" cy="176363"/>
            </a:xfrm>
            <a:custGeom>
              <a:avLst/>
              <a:gdLst/>
              <a:ahLst/>
              <a:cxnLst/>
              <a:rect l="l" t="t" r="r" b="b"/>
              <a:pathLst>
                <a:path w="550" h="1598" extrusionOk="0">
                  <a:moveTo>
                    <a:pt x="77" y="0"/>
                  </a:moveTo>
                  <a:cubicBezTo>
                    <a:pt x="39" y="0"/>
                    <a:pt x="0" y="32"/>
                    <a:pt x="15" y="91"/>
                  </a:cubicBezTo>
                  <a:lnTo>
                    <a:pt x="403" y="1573"/>
                  </a:lnTo>
                  <a:cubicBezTo>
                    <a:pt x="428" y="1597"/>
                    <a:pt x="452" y="1597"/>
                    <a:pt x="476" y="1597"/>
                  </a:cubicBezTo>
                  <a:lnTo>
                    <a:pt x="501" y="1597"/>
                  </a:lnTo>
                  <a:cubicBezTo>
                    <a:pt x="525" y="1597"/>
                    <a:pt x="549" y="1549"/>
                    <a:pt x="525" y="1525"/>
                  </a:cubicBezTo>
                  <a:lnTo>
                    <a:pt x="136" y="43"/>
                  </a:lnTo>
                  <a:cubicBezTo>
                    <a:pt x="127" y="14"/>
                    <a:pt x="102" y="0"/>
                    <a:pt x="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20"/>
            <p:cNvSpPr/>
            <p:nvPr/>
          </p:nvSpPr>
          <p:spPr>
            <a:xfrm>
              <a:off x="1582978" y="4629421"/>
              <a:ext cx="104638" cy="138950"/>
            </a:xfrm>
            <a:custGeom>
              <a:avLst/>
              <a:gdLst/>
              <a:ahLst/>
              <a:cxnLst/>
              <a:rect l="l" t="t" r="r" b="b"/>
              <a:pathLst>
                <a:path w="948" h="1259" extrusionOk="0">
                  <a:moveTo>
                    <a:pt x="875" y="1"/>
                  </a:moveTo>
                  <a:cubicBezTo>
                    <a:pt x="857" y="1"/>
                    <a:pt x="838" y="7"/>
                    <a:pt x="826" y="19"/>
                  </a:cubicBezTo>
                  <a:lnTo>
                    <a:pt x="25" y="1161"/>
                  </a:lnTo>
                  <a:cubicBezTo>
                    <a:pt x="0" y="1185"/>
                    <a:pt x="0" y="1234"/>
                    <a:pt x="49" y="1258"/>
                  </a:cubicBezTo>
                  <a:lnTo>
                    <a:pt x="122" y="1258"/>
                  </a:lnTo>
                  <a:lnTo>
                    <a:pt x="924" y="92"/>
                  </a:lnTo>
                  <a:cubicBezTo>
                    <a:pt x="948" y="68"/>
                    <a:pt x="948" y="19"/>
                    <a:pt x="924" y="19"/>
                  </a:cubicBezTo>
                  <a:cubicBezTo>
                    <a:pt x="911" y="7"/>
                    <a:pt x="893" y="1"/>
                    <a:pt x="8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20"/>
            <p:cNvSpPr/>
            <p:nvPr/>
          </p:nvSpPr>
          <p:spPr>
            <a:xfrm>
              <a:off x="1548982" y="4644430"/>
              <a:ext cx="160158" cy="102419"/>
            </a:xfrm>
            <a:custGeom>
              <a:avLst/>
              <a:gdLst/>
              <a:ahLst/>
              <a:cxnLst/>
              <a:rect l="l" t="t" r="r" b="b"/>
              <a:pathLst>
                <a:path w="1451" h="928" extrusionOk="0">
                  <a:moveTo>
                    <a:pt x="115" y="1"/>
                  </a:moveTo>
                  <a:cubicBezTo>
                    <a:pt x="51" y="1"/>
                    <a:pt x="0" y="83"/>
                    <a:pt x="65" y="126"/>
                  </a:cubicBezTo>
                  <a:lnTo>
                    <a:pt x="1329" y="928"/>
                  </a:lnTo>
                  <a:lnTo>
                    <a:pt x="1377" y="928"/>
                  </a:lnTo>
                  <a:cubicBezTo>
                    <a:pt x="1426" y="928"/>
                    <a:pt x="1450" y="831"/>
                    <a:pt x="1402" y="806"/>
                  </a:cubicBezTo>
                  <a:lnTo>
                    <a:pt x="138" y="5"/>
                  </a:lnTo>
                  <a:cubicBezTo>
                    <a:pt x="130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20"/>
            <p:cNvSpPr/>
            <p:nvPr/>
          </p:nvSpPr>
          <p:spPr>
            <a:xfrm>
              <a:off x="1202177" y="4673346"/>
              <a:ext cx="177156" cy="151310"/>
            </a:xfrm>
            <a:custGeom>
              <a:avLst/>
              <a:gdLst/>
              <a:ahLst/>
              <a:cxnLst/>
              <a:rect l="l" t="t" r="r" b="b"/>
              <a:pathLst>
                <a:path w="1605" h="1371" extrusionOk="0">
                  <a:moveTo>
                    <a:pt x="924" y="131"/>
                  </a:moveTo>
                  <a:cubicBezTo>
                    <a:pt x="1216" y="131"/>
                    <a:pt x="1458" y="374"/>
                    <a:pt x="1483" y="690"/>
                  </a:cubicBezTo>
                  <a:cubicBezTo>
                    <a:pt x="1483" y="1019"/>
                    <a:pt x="1204" y="1248"/>
                    <a:pt x="911" y="1248"/>
                  </a:cubicBezTo>
                  <a:cubicBezTo>
                    <a:pt x="771" y="1248"/>
                    <a:pt x="629" y="1196"/>
                    <a:pt x="511" y="1079"/>
                  </a:cubicBezTo>
                  <a:cubicBezTo>
                    <a:pt x="171" y="739"/>
                    <a:pt x="414" y="131"/>
                    <a:pt x="924" y="131"/>
                  </a:cubicBezTo>
                  <a:close/>
                  <a:moveTo>
                    <a:pt x="907" y="1"/>
                  </a:moveTo>
                  <a:cubicBezTo>
                    <a:pt x="740" y="1"/>
                    <a:pt x="571" y="63"/>
                    <a:pt x="438" y="204"/>
                  </a:cubicBezTo>
                  <a:cubicBezTo>
                    <a:pt x="1" y="641"/>
                    <a:pt x="317" y="1370"/>
                    <a:pt x="924" y="1370"/>
                  </a:cubicBezTo>
                  <a:cubicBezTo>
                    <a:pt x="1288" y="1370"/>
                    <a:pt x="1604" y="1079"/>
                    <a:pt x="1604" y="690"/>
                  </a:cubicBezTo>
                  <a:cubicBezTo>
                    <a:pt x="1604" y="278"/>
                    <a:pt x="1258" y="1"/>
                    <a:pt x="9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20"/>
            <p:cNvSpPr/>
            <p:nvPr/>
          </p:nvSpPr>
          <p:spPr>
            <a:xfrm>
              <a:off x="1389928" y="4832385"/>
              <a:ext cx="115344" cy="96790"/>
            </a:xfrm>
            <a:custGeom>
              <a:avLst/>
              <a:gdLst/>
              <a:ahLst/>
              <a:cxnLst/>
              <a:rect l="l" t="t" r="r" b="b"/>
              <a:pathLst>
                <a:path w="1045" h="877" extrusionOk="0">
                  <a:moveTo>
                    <a:pt x="583" y="124"/>
                  </a:moveTo>
                  <a:cubicBezTo>
                    <a:pt x="753" y="124"/>
                    <a:pt x="899" y="269"/>
                    <a:pt x="899" y="439"/>
                  </a:cubicBezTo>
                  <a:cubicBezTo>
                    <a:pt x="899" y="622"/>
                    <a:pt x="741" y="747"/>
                    <a:pt x="587" y="747"/>
                  </a:cubicBezTo>
                  <a:cubicBezTo>
                    <a:pt x="515" y="747"/>
                    <a:pt x="443" y="720"/>
                    <a:pt x="389" y="658"/>
                  </a:cubicBezTo>
                  <a:cubicBezTo>
                    <a:pt x="195" y="464"/>
                    <a:pt x="316" y="124"/>
                    <a:pt x="583" y="124"/>
                  </a:cubicBezTo>
                  <a:close/>
                  <a:moveTo>
                    <a:pt x="584" y="0"/>
                  </a:moveTo>
                  <a:cubicBezTo>
                    <a:pt x="473" y="0"/>
                    <a:pt x="361" y="38"/>
                    <a:pt x="268" y="124"/>
                  </a:cubicBezTo>
                  <a:cubicBezTo>
                    <a:pt x="0" y="415"/>
                    <a:pt x="195" y="877"/>
                    <a:pt x="583" y="877"/>
                  </a:cubicBezTo>
                  <a:cubicBezTo>
                    <a:pt x="826" y="877"/>
                    <a:pt x="1021" y="682"/>
                    <a:pt x="1045" y="439"/>
                  </a:cubicBezTo>
                  <a:cubicBezTo>
                    <a:pt x="1045" y="175"/>
                    <a:pt x="820" y="0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7" name="Google Shape;877;p20"/>
          <p:cNvGrpSpPr/>
          <p:nvPr/>
        </p:nvGrpSpPr>
        <p:grpSpPr>
          <a:xfrm>
            <a:off x="11316714" y="5633822"/>
            <a:ext cx="888153" cy="1297929"/>
            <a:chOff x="-1047799" y="3300294"/>
            <a:chExt cx="439014" cy="641607"/>
          </a:xfrm>
        </p:grpSpPr>
        <p:sp>
          <p:nvSpPr>
            <p:cNvPr id="878" name="Google Shape;878;p20"/>
            <p:cNvSpPr/>
            <p:nvPr/>
          </p:nvSpPr>
          <p:spPr>
            <a:xfrm>
              <a:off x="-994003" y="3750695"/>
              <a:ext cx="138774" cy="63785"/>
            </a:xfrm>
            <a:custGeom>
              <a:avLst/>
              <a:gdLst/>
              <a:ahLst/>
              <a:cxnLst/>
              <a:rect l="l" t="t" r="r" b="b"/>
              <a:pathLst>
                <a:path w="1847" h="849" extrusionOk="0">
                  <a:moveTo>
                    <a:pt x="728" y="0"/>
                  </a:moveTo>
                  <a:cubicBezTo>
                    <a:pt x="502" y="0"/>
                    <a:pt x="254" y="68"/>
                    <a:pt x="1" y="252"/>
                  </a:cubicBezTo>
                  <a:cubicBezTo>
                    <a:pt x="1" y="252"/>
                    <a:pt x="350" y="848"/>
                    <a:pt x="1002" y="848"/>
                  </a:cubicBezTo>
                  <a:cubicBezTo>
                    <a:pt x="1243" y="848"/>
                    <a:pt x="1526" y="767"/>
                    <a:pt x="1847" y="544"/>
                  </a:cubicBezTo>
                  <a:cubicBezTo>
                    <a:pt x="1847" y="544"/>
                    <a:pt x="1369" y="0"/>
                    <a:pt x="7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20"/>
            <p:cNvSpPr/>
            <p:nvPr/>
          </p:nvSpPr>
          <p:spPr>
            <a:xfrm>
              <a:off x="-950199" y="3777592"/>
              <a:ext cx="98652" cy="17656"/>
            </a:xfrm>
            <a:custGeom>
              <a:avLst/>
              <a:gdLst/>
              <a:ahLst/>
              <a:cxnLst/>
              <a:rect l="l" t="t" r="r" b="b"/>
              <a:pathLst>
                <a:path w="1313" h="235" extrusionOk="0">
                  <a:moveTo>
                    <a:pt x="500" y="0"/>
                  </a:moveTo>
                  <a:cubicBezTo>
                    <a:pt x="349" y="0"/>
                    <a:pt x="197" y="14"/>
                    <a:pt x="49" y="40"/>
                  </a:cubicBezTo>
                  <a:cubicBezTo>
                    <a:pt x="25" y="40"/>
                    <a:pt x="1" y="64"/>
                    <a:pt x="25" y="89"/>
                  </a:cubicBezTo>
                  <a:cubicBezTo>
                    <a:pt x="25" y="113"/>
                    <a:pt x="49" y="113"/>
                    <a:pt x="73" y="113"/>
                  </a:cubicBezTo>
                  <a:cubicBezTo>
                    <a:pt x="191" y="98"/>
                    <a:pt x="311" y="90"/>
                    <a:pt x="431" y="90"/>
                  </a:cubicBezTo>
                  <a:cubicBezTo>
                    <a:pt x="708" y="90"/>
                    <a:pt x="985" y="133"/>
                    <a:pt x="1239" y="234"/>
                  </a:cubicBezTo>
                  <a:lnTo>
                    <a:pt x="1264" y="234"/>
                  </a:lnTo>
                  <a:cubicBezTo>
                    <a:pt x="1288" y="234"/>
                    <a:pt x="1288" y="210"/>
                    <a:pt x="1312" y="210"/>
                  </a:cubicBezTo>
                  <a:cubicBezTo>
                    <a:pt x="1312" y="186"/>
                    <a:pt x="1312" y="162"/>
                    <a:pt x="1288" y="137"/>
                  </a:cubicBezTo>
                  <a:cubicBezTo>
                    <a:pt x="1039" y="44"/>
                    <a:pt x="770" y="0"/>
                    <a:pt x="5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20"/>
            <p:cNvSpPr/>
            <p:nvPr/>
          </p:nvSpPr>
          <p:spPr>
            <a:xfrm>
              <a:off x="-949448" y="3639053"/>
              <a:ext cx="114280" cy="249281"/>
            </a:xfrm>
            <a:custGeom>
              <a:avLst/>
              <a:gdLst/>
              <a:ahLst/>
              <a:cxnLst/>
              <a:rect l="l" t="t" r="r" b="b"/>
              <a:pathLst>
                <a:path w="1521" h="3318" extrusionOk="0">
                  <a:moveTo>
                    <a:pt x="69" y="0"/>
                  </a:moveTo>
                  <a:cubicBezTo>
                    <a:pt x="40" y="0"/>
                    <a:pt x="0" y="67"/>
                    <a:pt x="39" y="86"/>
                  </a:cubicBezTo>
                  <a:cubicBezTo>
                    <a:pt x="63" y="86"/>
                    <a:pt x="1327" y="961"/>
                    <a:pt x="1424" y="3269"/>
                  </a:cubicBezTo>
                  <a:cubicBezTo>
                    <a:pt x="1424" y="3293"/>
                    <a:pt x="1448" y="3317"/>
                    <a:pt x="1472" y="3317"/>
                  </a:cubicBezTo>
                  <a:cubicBezTo>
                    <a:pt x="1497" y="3293"/>
                    <a:pt x="1521" y="3293"/>
                    <a:pt x="1521" y="3269"/>
                  </a:cubicBezTo>
                  <a:cubicBezTo>
                    <a:pt x="1424" y="912"/>
                    <a:pt x="88" y="14"/>
                    <a:pt x="88" y="14"/>
                  </a:cubicBezTo>
                  <a:cubicBezTo>
                    <a:pt x="83" y="4"/>
                    <a:pt x="76" y="0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20"/>
            <p:cNvSpPr/>
            <p:nvPr/>
          </p:nvSpPr>
          <p:spPr>
            <a:xfrm>
              <a:off x="-1047799" y="3504796"/>
              <a:ext cx="229087" cy="179936"/>
            </a:xfrm>
            <a:custGeom>
              <a:avLst/>
              <a:gdLst/>
              <a:ahLst/>
              <a:cxnLst/>
              <a:rect l="l" t="t" r="r" b="b"/>
              <a:pathLst>
                <a:path w="3049" h="2395" extrusionOk="0">
                  <a:moveTo>
                    <a:pt x="2055" y="1"/>
                  </a:moveTo>
                  <a:cubicBezTo>
                    <a:pt x="1883" y="1"/>
                    <a:pt x="1883" y="562"/>
                    <a:pt x="1883" y="562"/>
                  </a:cubicBezTo>
                  <a:cubicBezTo>
                    <a:pt x="1761" y="416"/>
                    <a:pt x="1615" y="294"/>
                    <a:pt x="1445" y="197"/>
                  </a:cubicBezTo>
                  <a:cubicBezTo>
                    <a:pt x="1434" y="193"/>
                    <a:pt x="1423" y="192"/>
                    <a:pt x="1413" y="192"/>
                  </a:cubicBezTo>
                  <a:cubicBezTo>
                    <a:pt x="1234" y="192"/>
                    <a:pt x="1300" y="780"/>
                    <a:pt x="1300" y="780"/>
                  </a:cubicBezTo>
                  <a:cubicBezTo>
                    <a:pt x="1154" y="635"/>
                    <a:pt x="984" y="537"/>
                    <a:pt x="814" y="416"/>
                  </a:cubicBezTo>
                  <a:cubicBezTo>
                    <a:pt x="785" y="400"/>
                    <a:pt x="760" y="393"/>
                    <a:pt x="740" y="393"/>
                  </a:cubicBezTo>
                  <a:cubicBezTo>
                    <a:pt x="532" y="393"/>
                    <a:pt x="692" y="1096"/>
                    <a:pt x="692" y="1096"/>
                  </a:cubicBezTo>
                  <a:cubicBezTo>
                    <a:pt x="692" y="1096"/>
                    <a:pt x="357" y="857"/>
                    <a:pt x="178" y="857"/>
                  </a:cubicBezTo>
                  <a:cubicBezTo>
                    <a:pt x="136" y="857"/>
                    <a:pt x="103" y="870"/>
                    <a:pt x="85" y="902"/>
                  </a:cubicBezTo>
                  <a:cubicBezTo>
                    <a:pt x="1" y="1049"/>
                    <a:pt x="662" y="2395"/>
                    <a:pt x="1533" y="2395"/>
                  </a:cubicBezTo>
                  <a:cubicBezTo>
                    <a:pt x="1669" y="2395"/>
                    <a:pt x="1811" y="2362"/>
                    <a:pt x="1955" y="2286"/>
                  </a:cubicBezTo>
                  <a:cubicBezTo>
                    <a:pt x="3049" y="1728"/>
                    <a:pt x="2684" y="926"/>
                    <a:pt x="2684" y="926"/>
                  </a:cubicBezTo>
                  <a:cubicBezTo>
                    <a:pt x="2684" y="926"/>
                    <a:pt x="2368" y="197"/>
                    <a:pt x="2125" y="27"/>
                  </a:cubicBezTo>
                  <a:cubicBezTo>
                    <a:pt x="2099" y="9"/>
                    <a:pt x="2076" y="1"/>
                    <a:pt x="20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20"/>
            <p:cNvSpPr/>
            <p:nvPr/>
          </p:nvSpPr>
          <p:spPr>
            <a:xfrm>
              <a:off x="-1006775" y="3550625"/>
              <a:ext cx="157032" cy="111418"/>
            </a:xfrm>
            <a:custGeom>
              <a:avLst/>
              <a:gdLst/>
              <a:ahLst/>
              <a:cxnLst/>
              <a:rect l="l" t="t" r="r" b="b"/>
              <a:pathLst>
                <a:path w="2090" h="1483" extrusionOk="0">
                  <a:moveTo>
                    <a:pt x="1652" y="292"/>
                  </a:moveTo>
                  <a:cubicBezTo>
                    <a:pt x="1677" y="292"/>
                    <a:pt x="1701" y="316"/>
                    <a:pt x="1725" y="340"/>
                  </a:cubicBezTo>
                  <a:cubicBezTo>
                    <a:pt x="1749" y="365"/>
                    <a:pt x="1749" y="389"/>
                    <a:pt x="1774" y="413"/>
                  </a:cubicBezTo>
                  <a:lnTo>
                    <a:pt x="1725" y="389"/>
                  </a:lnTo>
                  <a:cubicBezTo>
                    <a:pt x="1701" y="365"/>
                    <a:pt x="1677" y="316"/>
                    <a:pt x="1652" y="292"/>
                  </a:cubicBezTo>
                  <a:close/>
                  <a:moveTo>
                    <a:pt x="802" y="656"/>
                  </a:moveTo>
                  <a:lnTo>
                    <a:pt x="802" y="656"/>
                  </a:lnTo>
                  <a:cubicBezTo>
                    <a:pt x="826" y="680"/>
                    <a:pt x="851" y="729"/>
                    <a:pt x="875" y="778"/>
                  </a:cubicBezTo>
                  <a:cubicBezTo>
                    <a:pt x="851" y="729"/>
                    <a:pt x="826" y="705"/>
                    <a:pt x="802" y="656"/>
                  </a:cubicBezTo>
                  <a:close/>
                  <a:moveTo>
                    <a:pt x="535" y="923"/>
                  </a:moveTo>
                  <a:lnTo>
                    <a:pt x="535" y="923"/>
                  </a:lnTo>
                  <a:cubicBezTo>
                    <a:pt x="583" y="948"/>
                    <a:pt x="608" y="996"/>
                    <a:pt x="608" y="1045"/>
                  </a:cubicBezTo>
                  <a:cubicBezTo>
                    <a:pt x="583" y="996"/>
                    <a:pt x="559" y="972"/>
                    <a:pt x="535" y="923"/>
                  </a:cubicBezTo>
                  <a:close/>
                  <a:moveTo>
                    <a:pt x="1944" y="0"/>
                  </a:moveTo>
                  <a:cubicBezTo>
                    <a:pt x="1920" y="25"/>
                    <a:pt x="1920" y="49"/>
                    <a:pt x="1920" y="73"/>
                  </a:cubicBezTo>
                  <a:cubicBezTo>
                    <a:pt x="1944" y="146"/>
                    <a:pt x="2017" y="292"/>
                    <a:pt x="1968" y="365"/>
                  </a:cubicBezTo>
                  <a:cubicBezTo>
                    <a:pt x="1968" y="389"/>
                    <a:pt x="1944" y="413"/>
                    <a:pt x="1920" y="413"/>
                  </a:cubicBezTo>
                  <a:lnTo>
                    <a:pt x="1847" y="413"/>
                  </a:lnTo>
                  <a:cubicBezTo>
                    <a:pt x="1847" y="365"/>
                    <a:pt x="1822" y="316"/>
                    <a:pt x="1798" y="267"/>
                  </a:cubicBezTo>
                  <a:cubicBezTo>
                    <a:pt x="1774" y="195"/>
                    <a:pt x="1701" y="170"/>
                    <a:pt x="1628" y="146"/>
                  </a:cubicBezTo>
                  <a:cubicBezTo>
                    <a:pt x="1604" y="146"/>
                    <a:pt x="1579" y="170"/>
                    <a:pt x="1555" y="195"/>
                  </a:cubicBezTo>
                  <a:cubicBezTo>
                    <a:pt x="1531" y="243"/>
                    <a:pt x="1555" y="316"/>
                    <a:pt x="1604" y="365"/>
                  </a:cubicBezTo>
                  <a:cubicBezTo>
                    <a:pt x="1652" y="413"/>
                    <a:pt x="1701" y="462"/>
                    <a:pt x="1749" y="486"/>
                  </a:cubicBezTo>
                  <a:lnTo>
                    <a:pt x="1749" y="510"/>
                  </a:lnTo>
                  <a:cubicBezTo>
                    <a:pt x="1749" y="559"/>
                    <a:pt x="1701" y="559"/>
                    <a:pt x="1628" y="559"/>
                  </a:cubicBezTo>
                  <a:cubicBezTo>
                    <a:pt x="1555" y="559"/>
                    <a:pt x="1482" y="535"/>
                    <a:pt x="1409" y="510"/>
                  </a:cubicBezTo>
                  <a:cubicBezTo>
                    <a:pt x="1385" y="437"/>
                    <a:pt x="1337" y="389"/>
                    <a:pt x="1288" y="365"/>
                  </a:cubicBezTo>
                  <a:cubicBezTo>
                    <a:pt x="1256" y="365"/>
                    <a:pt x="1234" y="354"/>
                    <a:pt x="1209" y="354"/>
                  </a:cubicBezTo>
                  <a:cubicBezTo>
                    <a:pt x="1196" y="354"/>
                    <a:pt x="1183" y="357"/>
                    <a:pt x="1166" y="365"/>
                  </a:cubicBezTo>
                  <a:cubicBezTo>
                    <a:pt x="1166" y="389"/>
                    <a:pt x="1142" y="413"/>
                    <a:pt x="1166" y="437"/>
                  </a:cubicBezTo>
                  <a:cubicBezTo>
                    <a:pt x="1215" y="486"/>
                    <a:pt x="1264" y="559"/>
                    <a:pt x="1337" y="583"/>
                  </a:cubicBezTo>
                  <a:cubicBezTo>
                    <a:pt x="1385" y="656"/>
                    <a:pt x="1385" y="753"/>
                    <a:pt x="1361" y="850"/>
                  </a:cubicBezTo>
                  <a:cubicBezTo>
                    <a:pt x="1343" y="905"/>
                    <a:pt x="1311" y="932"/>
                    <a:pt x="1255" y="932"/>
                  </a:cubicBezTo>
                  <a:cubicBezTo>
                    <a:pt x="1236" y="932"/>
                    <a:pt x="1215" y="929"/>
                    <a:pt x="1191" y="923"/>
                  </a:cubicBezTo>
                  <a:cubicBezTo>
                    <a:pt x="1142" y="923"/>
                    <a:pt x="1069" y="899"/>
                    <a:pt x="1021" y="850"/>
                  </a:cubicBezTo>
                  <a:cubicBezTo>
                    <a:pt x="996" y="729"/>
                    <a:pt x="924" y="608"/>
                    <a:pt x="826" y="535"/>
                  </a:cubicBezTo>
                  <a:lnTo>
                    <a:pt x="729" y="535"/>
                  </a:lnTo>
                  <a:cubicBezTo>
                    <a:pt x="705" y="559"/>
                    <a:pt x="705" y="583"/>
                    <a:pt x="705" y="632"/>
                  </a:cubicBezTo>
                  <a:cubicBezTo>
                    <a:pt x="754" y="753"/>
                    <a:pt x="826" y="850"/>
                    <a:pt x="924" y="923"/>
                  </a:cubicBezTo>
                  <a:cubicBezTo>
                    <a:pt x="948" y="972"/>
                    <a:pt x="948" y="1021"/>
                    <a:pt x="924" y="1093"/>
                  </a:cubicBezTo>
                  <a:cubicBezTo>
                    <a:pt x="924" y="1129"/>
                    <a:pt x="898" y="1151"/>
                    <a:pt x="874" y="1151"/>
                  </a:cubicBezTo>
                  <a:cubicBezTo>
                    <a:pt x="865" y="1151"/>
                    <a:pt x="857" y="1148"/>
                    <a:pt x="851" y="1142"/>
                  </a:cubicBezTo>
                  <a:cubicBezTo>
                    <a:pt x="802" y="1142"/>
                    <a:pt x="754" y="1118"/>
                    <a:pt x="729" y="1093"/>
                  </a:cubicBezTo>
                  <a:cubicBezTo>
                    <a:pt x="729" y="972"/>
                    <a:pt x="656" y="875"/>
                    <a:pt x="559" y="826"/>
                  </a:cubicBezTo>
                  <a:cubicBezTo>
                    <a:pt x="547" y="814"/>
                    <a:pt x="529" y="808"/>
                    <a:pt x="508" y="808"/>
                  </a:cubicBezTo>
                  <a:cubicBezTo>
                    <a:pt x="486" y="808"/>
                    <a:pt x="462" y="814"/>
                    <a:pt x="438" y="826"/>
                  </a:cubicBezTo>
                  <a:cubicBezTo>
                    <a:pt x="438" y="826"/>
                    <a:pt x="413" y="875"/>
                    <a:pt x="438" y="899"/>
                  </a:cubicBezTo>
                  <a:cubicBezTo>
                    <a:pt x="462" y="996"/>
                    <a:pt x="535" y="1093"/>
                    <a:pt x="632" y="1166"/>
                  </a:cubicBezTo>
                  <a:cubicBezTo>
                    <a:pt x="608" y="1239"/>
                    <a:pt x="559" y="1312"/>
                    <a:pt x="486" y="1336"/>
                  </a:cubicBezTo>
                  <a:cubicBezTo>
                    <a:pt x="455" y="1356"/>
                    <a:pt x="424" y="1364"/>
                    <a:pt x="393" y="1364"/>
                  </a:cubicBezTo>
                  <a:cubicBezTo>
                    <a:pt x="234" y="1364"/>
                    <a:pt x="98" y="1142"/>
                    <a:pt x="98" y="1142"/>
                  </a:cubicBezTo>
                  <a:cubicBezTo>
                    <a:pt x="85" y="1130"/>
                    <a:pt x="73" y="1124"/>
                    <a:pt x="64" y="1124"/>
                  </a:cubicBezTo>
                  <a:cubicBezTo>
                    <a:pt x="55" y="1124"/>
                    <a:pt x="49" y="1130"/>
                    <a:pt x="49" y="1142"/>
                  </a:cubicBezTo>
                  <a:cubicBezTo>
                    <a:pt x="25" y="1166"/>
                    <a:pt x="0" y="1191"/>
                    <a:pt x="25" y="1215"/>
                  </a:cubicBezTo>
                  <a:cubicBezTo>
                    <a:pt x="25" y="1215"/>
                    <a:pt x="195" y="1482"/>
                    <a:pt x="389" y="1482"/>
                  </a:cubicBezTo>
                  <a:cubicBezTo>
                    <a:pt x="438" y="1458"/>
                    <a:pt x="486" y="1433"/>
                    <a:pt x="535" y="1385"/>
                  </a:cubicBezTo>
                  <a:cubicBezTo>
                    <a:pt x="608" y="1336"/>
                    <a:pt x="681" y="1263"/>
                    <a:pt x="705" y="1166"/>
                  </a:cubicBezTo>
                  <a:cubicBezTo>
                    <a:pt x="754" y="1191"/>
                    <a:pt x="778" y="1191"/>
                    <a:pt x="826" y="1215"/>
                  </a:cubicBezTo>
                  <a:cubicBezTo>
                    <a:pt x="839" y="1219"/>
                    <a:pt x="852" y="1221"/>
                    <a:pt x="866" y="1221"/>
                  </a:cubicBezTo>
                  <a:cubicBezTo>
                    <a:pt x="930" y="1221"/>
                    <a:pt x="1001" y="1174"/>
                    <a:pt x="1021" y="1093"/>
                  </a:cubicBezTo>
                  <a:cubicBezTo>
                    <a:pt x="1021" y="1045"/>
                    <a:pt x="1021" y="996"/>
                    <a:pt x="1021" y="948"/>
                  </a:cubicBezTo>
                  <a:cubicBezTo>
                    <a:pt x="1069" y="972"/>
                    <a:pt x="1118" y="996"/>
                    <a:pt x="1166" y="996"/>
                  </a:cubicBezTo>
                  <a:cubicBezTo>
                    <a:pt x="1192" y="1007"/>
                    <a:pt x="1218" y="1011"/>
                    <a:pt x="1243" y="1011"/>
                  </a:cubicBezTo>
                  <a:cubicBezTo>
                    <a:pt x="1335" y="1011"/>
                    <a:pt x="1415" y="946"/>
                    <a:pt x="1434" y="850"/>
                  </a:cubicBezTo>
                  <a:cubicBezTo>
                    <a:pt x="1458" y="778"/>
                    <a:pt x="1458" y="680"/>
                    <a:pt x="1434" y="608"/>
                  </a:cubicBezTo>
                  <a:cubicBezTo>
                    <a:pt x="1507" y="608"/>
                    <a:pt x="1555" y="632"/>
                    <a:pt x="1628" y="632"/>
                  </a:cubicBezTo>
                  <a:cubicBezTo>
                    <a:pt x="1701" y="632"/>
                    <a:pt x="1798" y="608"/>
                    <a:pt x="1822" y="535"/>
                  </a:cubicBezTo>
                  <a:cubicBezTo>
                    <a:pt x="1847" y="510"/>
                    <a:pt x="1847" y="510"/>
                    <a:pt x="1847" y="486"/>
                  </a:cubicBezTo>
                  <a:cubicBezTo>
                    <a:pt x="1859" y="498"/>
                    <a:pt x="1877" y="504"/>
                    <a:pt x="1895" y="504"/>
                  </a:cubicBezTo>
                  <a:cubicBezTo>
                    <a:pt x="1913" y="504"/>
                    <a:pt x="1932" y="498"/>
                    <a:pt x="1944" y="486"/>
                  </a:cubicBezTo>
                  <a:cubicBezTo>
                    <a:pt x="1992" y="486"/>
                    <a:pt x="2041" y="462"/>
                    <a:pt x="2065" y="413"/>
                  </a:cubicBezTo>
                  <a:cubicBezTo>
                    <a:pt x="2090" y="267"/>
                    <a:pt x="2065" y="146"/>
                    <a:pt x="2017" y="25"/>
                  </a:cubicBezTo>
                  <a:cubicBezTo>
                    <a:pt x="1992" y="0"/>
                    <a:pt x="1968" y="0"/>
                    <a:pt x="19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20"/>
            <p:cNvSpPr/>
            <p:nvPr/>
          </p:nvSpPr>
          <p:spPr>
            <a:xfrm>
              <a:off x="-868753" y="3630488"/>
              <a:ext cx="108420" cy="91959"/>
            </a:xfrm>
            <a:custGeom>
              <a:avLst/>
              <a:gdLst/>
              <a:ahLst/>
              <a:cxnLst/>
              <a:rect l="l" t="t" r="r" b="b"/>
              <a:pathLst>
                <a:path w="1443" h="1224" extrusionOk="0">
                  <a:moveTo>
                    <a:pt x="158" y="1"/>
                  </a:moveTo>
                  <a:cubicBezTo>
                    <a:pt x="118" y="1"/>
                    <a:pt x="76" y="3"/>
                    <a:pt x="34" y="6"/>
                  </a:cubicBezTo>
                  <a:cubicBezTo>
                    <a:pt x="34" y="6"/>
                    <a:pt x="34" y="6"/>
                    <a:pt x="34" y="6"/>
                  </a:cubicBezTo>
                  <a:lnTo>
                    <a:pt x="34" y="6"/>
                  </a:lnTo>
                  <a:cubicBezTo>
                    <a:pt x="33" y="6"/>
                    <a:pt x="1" y="1224"/>
                    <a:pt x="1328" y="1224"/>
                  </a:cubicBezTo>
                  <a:cubicBezTo>
                    <a:pt x="1365" y="1224"/>
                    <a:pt x="1404" y="1223"/>
                    <a:pt x="1443" y="1221"/>
                  </a:cubicBezTo>
                  <a:cubicBezTo>
                    <a:pt x="1443" y="1221"/>
                    <a:pt x="1240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20"/>
            <p:cNvSpPr/>
            <p:nvPr/>
          </p:nvSpPr>
          <p:spPr>
            <a:xfrm>
              <a:off x="-837046" y="3663019"/>
              <a:ext cx="80394" cy="62884"/>
            </a:xfrm>
            <a:custGeom>
              <a:avLst/>
              <a:gdLst/>
              <a:ahLst/>
              <a:cxnLst/>
              <a:rect l="l" t="t" r="r" b="b"/>
              <a:pathLst>
                <a:path w="1070" h="837" extrusionOk="0">
                  <a:moveTo>
                    <a:pt x="53" y="0"/>
                  </a:moveTo>
                  <a:cubicBezTo>
                    <a:pt x="37" y="0"/>
                    <a:pt x="25" y="17"/>
                    <a:pt x="25" y="35"/>
                  </a:cubicBezTo>
                  <a:cubicBezTo>
                    <a:pt x="1" y="59"/>
                    <a:pt x="25" y="83"/>
                    <a:pt x="49" y="83"/>
                  </a:cubicBezTo>
                  <a:cubicBezTo>
                    <a:pt x="414" y="253"/>
                    <a:pt x="729" y="496"/>
                    <a:pt x="997" y="812"/>
                  </a:cubicBezTo>
                  <a:cubicBezTo>
                    <a:pt x="997" y="812"/>
                    <a:pt x="1021" y="836"/>
                    <a:pt x="1021" y="836"/>
                  </a:cubicBezTo>
                  <a:lnTo>
                    <a:pt x="1045" y="812"/>
                  </a:lnTo>
                  <a:cubicBezTo>
                    <a:pt x="1069" y="812"/>
                    <a:pt x="1069" y="788"/>
                    <a:pt x="1069" y="763"/>
                  </a:cubicBezTo>
                  <a:cubicBezTo>
                    <a:pt x="802" y="423"/>
                    <a:pt x="462" y="156"/>
                    <a:pt x="74" y="10"/>
                  </a:cubicBezTo>
                  <a:cubicBezTo>
                    <a:pt x="66" y="3"/>
                    <a:pt x="59" y="0"/>
                    <a:pt x="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20"/>
            <p:cNvSpPr/>
            <p:nvPr/>
          </p:nvSpPr>
          <p:spPr>
            <a:xfrm>
              <a:off x="-764015" y="3539732"/>
              <a:ext cx="129683" cy="73101"/>
            </a:xfrm>
            <a:custGeom>
              <a:avLst/>
              <a:gdLst/>
              <a:ahLst/>
              <a:cxnLst/>
              <a:rect l="l" t="t" r="r" b="b"/>
              <a:pathLst>
                <a:path w="1726" h="973" extrusionOk="0">
                  <a:moveTo>
                    <a:pt x="1242" y="0"/>
                  </a:moveTo>
                  <a:cubicBezTo>
                    <a:pt x="434" y="0"/>
                    <a:pt x="0" y="850"/>
                    <a:pt x="0" y="850"/>
                  </a:cubicBezTo>
                  <a:cubicBezTo>
                    <a:pt x="232" y="937"/>
                    <a:pt x="435" y="973"/>
                    <a:pt x="612" y="973"/>
                  </a:cubicBezTo>
                  <a:cubicBezTo>
                    <a:pt x="1474" y="973"/>
                    <a:pt x="1725" y="117"/>
                    <a:pt x="1725" y="97"/>
                  </a:cubicBezTo>
                  <a:cubicBezTo>
                    <a:pt x="1552" y="29"/>
                    <a:pt x="1391" y="0"/>
                    <a:pt x="12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20"/>
            <p:cNvSpPr/>
            <p:nvPr/>
          </p:nvSpPr>
          <p:spPr>
            <a:xfrm>
              <a:off x="-769500" y="3568882"/>
              <a:ext cx="94971" cy="38391"/>
            </a:xfrm>
            <a:custGeom>
              <a:avLst/>
              <a:gdLst/>
              <a:ahLst/>
              <a:cxnLst/>
              <a:rect l="l" t="t" r="r" b="b"/>
              <a:pathLst>
                <a:path w="1264" h="511" extrusionOk="0">
                  <a:moveTo>
                    <a:pt x="1191" y="0"/>
                  </a:moveTo>
                  <a:cubicBezTo>
                    <a:pt x="778" y="49"/>
                    <a:pt x="389" y="194"/>
                    <a:pt x="25" y="413"/>
                  </a:cubicBezTo>
                  <a:cubicBezTo>
                    <a:pt x="0" y="462"/>
                    <a:pt x="25" y="510"/>
                    <a:pt x="73" y="510"/>
                  </a:cubicBezTo>
                  <a:cubicBezTo>
                    <a:pt x="73" y="510"/>
                    <a:pt x="98" y="510"/>
                    <a:pt x="98" y="486"/>
                  </a:cubicBezTo>
                  <a:cubicBezTo>
                    <a:pt x="438" y="267"/>
                    <a:pt x="802" y="146"/>
                    <a:pt x="1215" y="97"/>
                  </a:cubicBezTo>
                  <a:cubicBezTo>
                    <a:pt x="1239" y="97"/>
                    <a:pt x="1264" y="73"/>
                    <a:pt x="1264" y="49"/>
                  </a:cubicBezTo>
                  <a:cubicBezTo>
                    <a:pt x="1239" y="24"/>
                    <a:pt x="1215" y="0"/>
                    <a:pt x="11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20"/>
            <p:cNvSpPr/>
            <p:nvPr/>
          </p:nvSpPr>
          <p:spPr>
            <a:xfrm>
              <a:off x="-800981" y="3409081"/>
              <a:ext cx="60784" cy="462801"/>
            </a:xfrm>
            <a:custGeom>
              <a:avLst/>
              <a:gdLst/>
              <a:ahLst/>
              <a:cxnLst/>
              <a:rect l="l" t="t" r="r" b="b"/>
              <a:pathLst>
                <a:path w="809" h="6160" extrusionOk="0">
                  <a:moveTo>
                    <a:pt x="69" y="1"/>
                  </a:moveTo>
                  <a:cubicBezTo>
                    <a:pt x="37" y="1"/>
                    <a:pt x="0" y="32"/>
                    <a:pt x="31" y="62"/>
                  </a:cubicBezTo>
                  <a:cubicBezTo>
                    <a:pt x="711" y="1860"/>
                    <a:pt x="541" y="6063"/>
                    <a:pt x="541" y="6111"/>
                  </a:cubicBezTo>
                  <a:cubicBezTo>
                    <a:pt x="541" y="6135"/>
                    <a:pt x="565" y="6135"/>
                    <a:pt x="589" y="6160"/>
                  </a:cubicBezTo>
                  <a:cubicBezTo>
                    <a:pt x="614" y="6135"/>
                    <a:pt x="638" y="6135"/>
                    <a:pt x="638" y="6111"/>
                  </a:cubicBezTo>
                  <a:cubicBezTo>
                    <a:pt x="638" y="6063"/>
                    <a:pt x="808" y="1836"/>
                    <a:pt x="104" y="38"/>
                  </a:cubicBezTo>
                  <a:cubicBezTo>
                    <a:pt x="104" y="11"/>
                    <a:pt x="87" y="1"/>
                    <a:pt x="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20"/>
            <p:cNvSpPr/>
            <p:nvPr/>
          </p:nvSpPr>
          <p:spPr>
            <a:xfrm>
              <a:off x="-905869" y="3300294"/>
              <a:ext cx="198507" cy="165361"/>
            </a:xfrm>
            <a:custGeom>
              <a:avLst/>
              <a:gdLst/>
              <a:ahLst/>
              <a:cxnLst/>
              <a:rect l="l" t="t" r="r" b="b"/>
              <a:pathLst>
                <a:path w="2642" h="2201" extrusionOk="0">
                  <a:moveTo>
                    <a:pt x="898" y="1"/>
                  </a:moveTo>
                  <a:cubicBezTo>
                    <a:pt x="722" y="1"/>
                    <a:pt x="649" y="636"/>
                    <a:pt x="649" y="636"/>
                  </a:cubicBezTo>
                  <a:cubicBezTo>
                    <a:pt x="649" y="636"/>
                    <a:pt x="381" y="252"/>
                    <a:pt x="219" y="252"/>
                  </a:cubicBezTo>
                  <a:cubicBezTo>
                    <a:pt x="198" y="252"/>
                    <a:pt x="180" y="258"/>
                    <a:pt x="164" y="271"/>
                  </a:cubicBezTo>
                  <a:cubicBezTo>
                    <a:pt x="0" y="365"/>
                    <a:pt x="217" y="2201"/>
                    <a:pt x="1307" y="2201"/>
                  </a:cubicBezTo>
                  <a:cubicBezTo>
                    <a:pt x="1353" y="2201"/>
                    <a:pt x="1401" y="2197"/>
                    <a:pt x="1451" y="2190"/>
                  </a:cubicBezTo>
                  <a:cubicBezTo>
                    <a:pt x="2641" y="2045"/>
                    <a:pt x="2569" y="1170"/>
                    <a:pt x="2569" y="1170"/>
                  </a:cubicBezTo>
                  <a:cubicBezTo>
                    <a:pt x="2569" y="1170"/>
                    <a:pt x="2544" y="369"/>
                    <a:pt x="2374" y="126"/>
                  </a:cubicBezTo>
                  <a:cubicBezTo>
                    <a:pt x="2348" y="89"/>
                    <a:pt x="2321" y="73"/>
                    <a:pt x="2293" y="73"/>
                  </a:cubicBezTo>
                  <a:cubicBezTo>
                    <a:pt x="2136" y="73"/>
                    <a:pt x="1961" y="563"/>
                    <a:pt x="1961" y="563"/>
                  </a:cubicBezTo>
                  <a:cubicBezTo>
                    <a:pt x="1888" y="369"/>
                    <a:pt x="1791" y="199"/>
                    <a:pt x="1670" y="53"/>
                  </a:cubicBezTo>
                  <a:cubicBezTo>
                    <a:pt x="1650" y="38"/>
                    <a:pt x="1631" y="32"/>
                    <a:pt x="1612" y="32"/>
                  </a:cubicBezTo>
                  <a:cubicBezTo>
                    <a:pt x="1443" y="32"/>
                    <a:pt x="1305" y="563"/>
                    <a:pt x="1305" y="563"/>
                  </a:cubicBezTo>
                  <a:cubicBezTo>
                    <a:pt x="1232" y="369"/>
                    <a:pt x="1111" y="199"/>
                    <a:pt x="990" y="53"/>
                  </a:cubicBezTo>
                  <a:cubicBezTo>
                    <a:pt x="957" y="16"/>
                    <a:pt x="926" y="1"/>
                    <a:pt x="8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20"/>
            <p:cNvSpPr/>
            <p:nvPr/>
          </p:nvSpPr>
          <p:spPr>
            <a:xfrm>
              <a:off x="-884456" y="3364454"/>
              <a:ext cx="171608" cy="62133"/>
            </a:xfrm>
            <a:custGeom>
              <a:avLst/>
              <a:gdLst/>
              <a:ahLst/>
              <a:cxnLst/>
              <a:rect l="l" t="t" r="r" b="b"/>
              <a:pathLst>
                <a:path w="2284" h="827" extrusionOk="0">
                  <a:moveTo>
                    <a:pt x="1846" y="122"/>
                  </a:moveTo>
                  <a:lnTo>
                    <a:pt x="1846" y="122"/>
                  </a:lnTo>
                  <a:cubicBezTo>
                    <a:pt x="1871" y="146"/>
                    <a:pt x="1895" y="146"/>
                    <a:pt x="1919" y="195"/>
                  </a:cubicBezTo>
                  <a:cubicBezTo>
                    <a:pt x="1919" y="219"/>
                    <a:pt x="1919" y="243"/>
                    <a:pt x="1919" y="268"/>
                  </a:cubicBezTo>
                  <a:cubicBezTo>
                    <a:pt x="1895" y="268"/>
                    <a:pt x="1895" y="243"/>
                    <a:pt x="1895" y="243"/>
                  </a:cubicBezTo>
                  <a:cubicBezTo>
                    <a:pt x="1871" y="195"/>
                    <a:pt x="1846" y="146"/>
                    <a:pt x="1846" y="122"/>
                  </a:cubicBezTo>
                  <a:close/>
                  <a:moveTo>
                    <a:pt x="923" y="170"/>
                  </a:moveTo>
                  <a:lnTo>
                    <a:pt x="923" y="170"/>
                  </a:lnTo>
                  <a:cubicBezTo>
                    <a:pt x="947" y="219"/>
                    <a:pt x="947" y="268"/>
                    <a:pt x="972" y="292"/>
                  </a:cubicBezTo>
                  <a:cubicBezTo>
                    <a:pt x="947" y="268"/>
                    <a:pt x="923" y="219"/>
                    <a:pt x="923" y="170"/>
                  </a:cubicBezTo>
                  <a:close/>
                  <a:moveTo>
                    <a:pt x="583" y="341"/>
                  </a:moveTo>
                  <a:lnTo>
                    <a:pt x="583" y="341"/>
                  </a:lnTo>
                  <a:cubicBezTo>
                    <a:pt x="607" y="365"/>
                    <a:pt x="632" y="413"/>
                    <a:pt x="632" y="486"/>
                  </a:cubicBezTo>
                  <a:cubicBezTo>
                    <a:pt x="607" y="438"/>
                    <a:pt x="583" y="389"/>
                    <a:pt x="583" y="341"/>
                  </a:cubicBezTo>
                  <a:close/>
                  <a:moveTo>
                    <a:pt x="2211" y="0"/>
                  </a:moveTo>
                  <a:cubicBezTo>
                    <a:pt x="2186" y="0"/>
                    <a:pt x="2162" y="25"/>
                    <a:pt x="2186" y="49"/>
                  </a:cubicBezTo>
                  <a:cubicBezTo>
                    <a:pt x="2186" y="122"/>
                    <a:pt x="2186" y="292"/>
                    <a:pt x="2138" y="341"/>
                  </a:cubicBezTo>
                  <a:cubicBezTo>
                    <a:pt x="2113" y="365"/>
                    <a:pt x="2089" y="365"/>
                    <a:pt x="2065" y="365"/>
                  </a:cubicBezTo>
                  <a:cubicBezTo>
                    <a:pt x="2041" y="365"/>
                    <a:pt x="2016" y="365"/>
                    <a:pt x="1992" y="341"/>
                  </a:cubicBezTo>
                  <a:cubicBezTo>
                    <a:pt x="2016" y="292"/>
                    <a:pt x="2016" y="243"/>
                    <a:pt x="1992" y="195"/>
                  </a:cubicBezTo>
                  <a:cubicBezTo>
                    <a:pt x="1992" y="122"/>
                    <a:pt x="1943" y="49"/>
                    <a:pt x="1895" y="25"/>
                  </a:cubicBezTo>
                  <a:cubicBezTo>
                    <a:pt x="1846" y="25"/>
                    <a:pt x="1822" y="25"/>
                    <a:pt x="1798" y="49"/>
                  </a:cubicBezTo>
                  <a:cubicBezTo>
                    <a:pt x="1749" y="98"/>
                    <a:pt x="1749" y="170"/>
                    <a:pt x="1798" y="219"/>
                  </a:cubicBezTo>
                  <a:cubicBezTo>
                    <a:pt x="1822" y="292"/>
                    <a:pt x="1846" y="341"/>
                    <a:pt x="1895" y="365"/>
                  </a:cubicBezTo>
                  <a:lnTo>
                    <a:pt x="1871" y="389"/>
                  </a:lnTo>
                  <a:cubicBezTo>
                    <a:pt x="1858" y="401"/>
                    <a:pt x="1834" y="407"/>
                    <a:pt x="1810" y="407"/>
                  </a:cubicBezTo>
                  <a:cubicBezTo>
                    <a:pt x="1786" y="407"/>
                    <a:pt x="1761" y="401"/>
                    <a:pt x="1749" y="389"/>
                  </a:cubicBezTo>
                  <a:cubicBezTo>
                    <a:pt x="1676" y="365"/>
                    <a:pt x="1603" y="316"/>
                    <a:pt x="1555" y="268"/>
                  </a:cubicBezTo>
                  <a:cubicBezTo>
                    <a:pt x="1555" y="195"/>
                    <a:pt x="1530" y="146"/>
                    <a:pt x="1482" y="98"/>
                  </a:cubicBezTo>
                  <a:cubicBezTo>
                    <a:pt x="1458" y="49"/>
                    <a:pt x="1409" y="49"/>
                    <a:pt x="1385" y="49"/>
                  </a:cubicBezTo>
                  <a:cubicBezTo>
                    <a:pt x="1360" y="73"/>
                    <a:pt x="1336" y="98"/>
                    <a:pt x="1336" y="122"/>
                  </a:cubicBezTo>
                  <a:cubicBezTo>
                    <a:pt x="1360" y="195"/>
                    <a:pt x="1409" y="268"/>
                    <a:pt x="1458" y="316"/>
                  </a:cubicBezTo>
                  <a:cubicBezTo>
                    <a:pt x="1458" y="413"/>
                    <a:pt x="1433" y="511"/>
                    <a:pt x="1385" y="583"/>
                  </a:cubicBezTo>
                  <a:cubicBezTo>
                    <a:pt x="1360" y="608"/>
                    <a:pt x="1336" y="620"/>
                    <a:pt x="1309" y="620"/>
                  </a:cubicBezTo>
                  <a:cubicBezTo>
                    <a:pt x="1281" y="620"/>
                    <a:pt x="1251" y="608"/>
                    <a:pt x="1215" y="583"/>
                  </a:cubicBezTo>
                  <a:cubicBezTo>
                    <a:pt x="1142" y="559"/>
                    <a:pt x="1093" y="511"/>
                    <a:pt x="1069" y="462"/>
                  </a:cubicBezTo>
                  <a:cubicBezTo>
                    <a:pt x="1093" y="341"/>
                    <a:pt x="1069" y="195"/>
                    <a:pt x="996" y="98"/>
                  </a:cubicBezTo>
                  <a:cubicBezTo>
                    <a:pt x="979" y="80"/>
                    <a:pt x="950" y="63"/>
                    <a:pt x="925" y="63"/>
                  </a:cubicBezTo>
                  <a:cubicBezTo>
                    <a:pt x="915" y="63"/>
                    <a:pt x="906" y="66"/>
                    <a:pt x="899" y="73"/>
                  </a:cubicBezTo>
                  <a:cubicBezTo>
                    <a:pt x="850" y="73"/>
                    <a:pt x="850" y="98"/>
                    <a:pt x="850" y="146"/>
                  </a:cubicBezTo>
                  <a:cubicBezTo>
                    <a:pt x="850" y="243"/>
                    <a:pt x="875" y="365"/>
                    <a:pt x="947" y="462"/>
                  </a:cubicBezTo>
                  <a:cubicBezTo>
                    <a:pt x="947" y="535"/>
                    <a:pt x="923" y="583"/>
                    <a:pt x="899" y="632"/>
                  </a:cubicBezTo>
                  <a:cubicBezTo>
                    <a:pt x="885" y="660"/>
                    <a:pt x="862" y="672"/>
                    <a:pt x="836" y="672"/>
                  </a:cubicBezTo>
                  <a:cubicBezTo>
                    <a:pt x="818" y="672"/>
                    <a:pt x="798" y="666"/>
                    <a:pt x="777" y="656"/>
                  </a:cubicBezTo>
                  <a:cubicBezTo>
                    <a:pt x="753" y="632"/>
                    <a:pt x="729" y="608"/>
                    <a:pt x="705" y="559"/>
                  </a:cubicBezTo>
                  <a:cubicBezTo>
                    <a:pt x="729" y="462"/>
                    <a:pt x="729" y="341"/>
                    <a:pt x="632" y="243"/>
                  </a:cubicBezTo>
                  <a:cubicBezTo>
                    <a:pt x="607" y="219"/>
                    <a:pt x="559" y="219"/>
                    <a:pt x="534" y="219"/>
                  </a:cubicBezTo>
                  <a:cubicBezTo>
                    <a:pt x="510" y="219"/>
                    <a:pt x="486" y="243"/>
                    <a:pt x="486" y="292"/>
                  </a:cubicBezTo>
                  <a:cubicBezTo>
                    <a:pt x="486" y="389"/>
                    <a:pt x="510" y="486"/>
                    <a:pt x="583" y="583"/>
                  </a:cubicBezTo>
                  <a:cubicBezTo>
                    <a:pt x="534" y="656"/>
                    <a:pt x="462" y="705"/>
                    <a:pt x="389" y="705"/>
                  </a:cubicBezTo>
                  <a:cubicBezTo>
                    <a:pt x="374" y="708"/>
                    <a:pt x="360" y="710"/>
                    <a:pt x="347" y="710"/>
                  </a:cubicBezTo>
                  <a:cubicBezTo>
                    <a:pt x="161" y="710"/>
                    <a:pt x="97" y="413"/>
                    <a:pt x="97" y="413"/>
                  </a:cubicBezTo>
                  <a:cubicBezTo>
                    <a:pt x="97" y="389"/>
                    <a:pt x="73" y="365"/>
                    <a:pt x="49" y="365"/>
                  </a:cubicBezTo>
                  <a:cubicBezTo>
                    <a:pt x="24" y="389"/>
                    <a:pt x="0" y="413"/>
                    <a:pt x="0" y="438"/>
                  </a:cubicBezTo>
                  <a:cubicBezTo>
                    <a:pt x="0" y="438"/>
                    <a:pt x="97" y="826"/>
                    <a:pt x="364" y="826"/>
                  </a:cubicBezTo>
                  <a:lnTo>
                    <a:pt x="413" y="802"/>
                  </a:lnTo>
                  <a:cubicBezTo>
                    <a:pt x="510" y="802"/>
                    <a:pt x="583" y="753"/>
                    <a:pt x="656" y="656"/>
                  </a:cubicBezTo>
                  <a:cubicBezTo>
                    <a:pt x="680" y="681"/>
                    <a:pt x="705" y="729"/>
                    <a:pt x="753" y="729"/>
                  </a:cubicBezTo>
                  <a:cubicBezTo>
                    <a:pt x="784" y="760"/>
                    <a:pt x="818" y="773"/>
                    <a:pt x="852" y="773"/>
                  </a:cubicBezTo>
                  <a:cubicBezTo>
                    <a:pt x="899" y="773"/>
                    <a:pt x="943" y="747"/>
                    <a:pt x="972" y="705"/>
                  </a:cubicBezTo>
                  <a:cubicBezTo>
                    <a:pt x="996" y="656"/>
                    <a:pt x="1020" y="608"/>
                    <a:pt x="1045" y="559"/>
                  </a:cubicBezTo>
                  <a:cubicBezTo>
                    <a:pt x="1069" y="608"/>
                    <a:pt x="1117" y="632"/>
                    <a:pt x="1166" y="656"/>
                  </a:cubicBezTo>
                  <a:cubicBezTo>
                    <a:pt x="1198" y="699"/>
                    <a:pt x="1244" y="718"/>
                    <a:pt x="1292" y="718"/>
                  </a:cubicBezTo>
                  <a:cubicBezTo>
                    <a:pt x="1353" y="718"/>
                    <a:pt x="1417" y="687"/>
                    <a:pt x="1458" y="632"/>
                  </a:cubicBezTo>
                  <a:cubicBezTo>
                    <a:pt x="1506" y="559"/>
                    <a:pt x="1530" y="462"/>
                    <a:pt x="1555" y="389"/>
                  </a:cubicBezTo>
                  <a:cubicBezTo>
                    <a:pt x="1603" y="413"/>
                    <a:pt x="1652" y="438"/>
                    <a:pt x="1700" y="462"/>
                  </a:cubicBezTo>
                  <a:cubicBezTo>
                    <a:pt x="1737" y="486"/>
                    <a:pt x="1779" y="498"/>
                    <a:pt x="1822" y="498"/>
                  </a:cubicBezTo>
                  <a:cubicBezTo>
                    <a:pt x="1864" y="498"/>
                    <a:pt x="1907" y="486"/>
                    <a:pt x="1943" y="462"/>
                  </a:cubicBezTo>
                  <a:lnTo>
                    <a:pt x="1968" y="413"/>
                  </a:lnTo>
                  <a:cubicBezTo>
                    <a:pt x="1992" y="438"/>
                    <a:pt x="2016" y="438"/>
                    <a:pt x="2065" y="462"/>
                  </a:cubicBezTo>
                  <a:cubicBezTo>
                    <a:pt x="2113" y="462"/>
                    <a:pt x="2162" y="438"/>
                    <a:pt x="2211" y="413"/>
                  </a:cubicBezTo>
                  <a:cubicBezTo>
                    <a:pt x="2259" y="292"/>
                    <a:pt x="2284" y="170"/>
                    <a:pt x="2284" y="25"/>
                  </a:cubicBezTo>
                  <a:cubicBezTo>
                    <a:pt x="2259" y="0"/>
                    <a:pt x="2235" y="0"/>
                    <a:pt x="22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20"/>
            <p:cNvSpPr/>
            <p:nvPr/>
          </p:nvSpPr>
          <p:spPr>
            <a:xfrm>
              <a:off x="-945691" y="3813429"/>
              <a:ext cx="336905" cy="128472"/>
            </a:xfrm>
            <a:custGeom>
              <a:avLst/>
              <a:gdLst/>
              <a:ahLst/>
              <a:cxnLst/>
              <a:rect l="l" t="t" r="r" b="b"/>
              <a:pathLst>
                <a:path w="4484" h="1710" extrusionOk="0">
                  <a:moveTo>
                    <a:pt x="3927" y="0"/>
                  </a:moveTo>
                  <a:cubicBezTo>
                    <a:pt x="3752" y="0"/>
                    <a:pt x="3511" y="705"/>
                    <a:pt x="3511" y="705"/>
                  </a:cubicBezTo>
                  <a:cubicBezTo>
                    <a:pt x="3341" y="510"/>
                    <a:pt x="3147" y="316"/>
                    <a:pt x="2928" y="146"/>
                  </a:cubicBezTo>
                  <a:cubicBezTo>
                    <a:pt x="2885" y="106"/>
                    <a:pt x="2847" y="89"/>
                    <a:pt x="2812" y="89"/>
                  </a:cubicBezTo>
                  <a:cubicBezTo>
                    <a:pt x="2594" y="89"/>
                    <a:pt x="2540" y="778"/>
                    <a:pt x="2540" y="778"/>
                  </a:cubicBezTo>
                  <a:cubicBezTo>
                    <a:pt x="2540" y="778"/>
                    <a:pt x="2103" y="268"/>
                    <a:pt x="1957" y="49"/>
                  </a:cubicBezTo>
                  <a:cubicBezTo>
                    <a:pt x="1944" y="34"/>
                    <a:pt x="1928" y="27"/>
                    <a:pt x="1910" y="27"/>
                  </a:cubicBezTo>
                  <a:cubicBezTo>
                    <a:pt x="1697" y="27"/>
                    <a:pt x="1179" y="1021"/>
                    <a:pt x="1179" y="1021"/>
                  </a:cubicBezTo>
                  <a:cubicBezTo>
                    <a:pt x="1082" y="729"/>
                    <a:pt x="912" y="438"/>
                    <a:pt x="669" y="219"/>
                  </a:cubicBezTo>
                  <a:cubicBezTo>
                    <a:pt x="649" y="206"/>
                    <a:pt x="628" y="200"/>
                    <a:pt x="607" y="200"/>
                  </a:cubicBezTo>
                  <a:cubicBezTo>
                    <a:pt x="308" y="200"/>
                    <a:pt x="0" y="1424"/>
                    <a:pt x="159" y="1628"/>
                  </a:cubicBezTo>
                  <a:cubicBezTo>
                    <a:pt x="206" y="1688"/>
                    <a:pt x="548" y="1709"/>
                    <a:pt x="1022" y="1709"/>
                  </a:cubicBezTo>
                  <a:cubicBezTo>
                    <a:pt x="2286" y="1709"/>
                    <a:pt x="4483" y="1555"/>
                    <a:pt x="4483" y="1555"/>
                  </a:cubicBezTo>
                  <a:cubicBezTo>
                    <a:pt x="4362" y="1045"/>
                    <a:pt x="4192" y="535"/>
                    <a:pt x="3997" y="49"/>
                  </a:cubicBezTo>
                  <a:cubicBezTo>
                    <a:pt x="3976" y="15"/>
                    <a:pt x="3952" y="0"/>
                    <a:pt x="39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10546181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Google Shape;892;p21"/>
          <p:cNvSpPr txBox="1">
            <a:spLocks noGrp="1"/>
          </p:cNvSpPr>
          <p:nvPr>
            <p:ph type="subTitle" idx="1"/>
          </p:nvPr>
        </p:nvSpPr>
        <p:spPr>
          <a:xfrm>
            <a:off x="2553600" y="2508301"/>
            <a:ext cx="7084800" cy="12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893" name="Google Shape;893;p21"/>
          <p:cNvSpPr txBox="1">
            <a:spLocks noGrp="1"/>
          </p:cNvSpPr>
          <p:nvPr>
            <p:ph type="subTitle" idx="2"/>
          </p:nvPr>
        </p:nvSpPr>
        <p:spPr>
          <a:xfrm>
            <a:off x="3462400" y="3695484"/>
            <a:ext cx="5267200" cy="6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grpSp>
        <p:nvGrpSpPr>
          <p:cNvPr id="894" name="Google Shape;894;p21"/>
          <p:cNvGrpSpPr/>
          <p:nvPr/>
        </p:nvGrpSpPr>
        <p:grpSpPr>
          <a:xfrm>
            <a:off x="10652007" y="301187"/>
            <a:ext cx="1613893" cy="1158180"/>
            <a:chOff x="6102329" y="3283426"/>
            <a:chExt cx="654776" cy="469888"/>
          </a:xfrm>
        </p:grpSpPr>
        <p:sp>
          <p:nvSpPr>
            <p:cNvPr id="895" name="Google Shape;895;p21"/>
            <p:cNvSpPr/>
            <p:nvPr/>
          </p:nvSpPr>
          <p:spPr>
            <a:xfrm>
              <a:off x="6149906" y="3283426"/>
              <a:ext cx="607200" cy="327381"/>
            </a:xfrm>
            <a:custGeom>
              <a:avLst/>
              <a:gdLst/>
              <a:ahLst/>
              <a:cxnLst/>
              <a:rect l="l" t="t" r="r" b="b"/>
              <a:pathLst>
                <a:path w="2795" h="1507" extrusionOk="0">
                  <a:moveTo>
                    <a:pt x="2697" y="0"/>
                  </a:moveTo>
                  <a:cubicBezTo>
                    <a:pt x="2697" y="22"/>
                    <a:pt x="1520" y="1418"/>
                    <a:pt x="435" y="1418"/>
                  </a:cubicBezTo>
                  <a:cubicBezTo>
                    <a:pt x="312" y="1418"/>
                    <a:pt x="191" y="1400"/>
                    <a:pt x="73" y="1361"/>
                  </a:cubicBezTo>
                  <a:cubicBezTo>
                    <a:pt x="66" y="1354"/>
                    <a:pt x="59" y="1351"/>
                    <a:pt x="52" y="1351"/>
                  </a:cubicBezTo>
                  <a:cubicBezTo>
                    <a:pt x="35" y="1351"/>
                    <a:pt x="18" y="1368"/>
                    <a:pt x="1" y="1385"/>
                  </a:cubicBezTo>
                  <a:cubicBezTo>
                    <a:pt x="1" y="1409"/>
                    <a:pt x="1" y="1434"/>
                    <a:pt x="25" y="1434"/>
                  </a:cubicBezTo>
                  <a:cubicBezTo>
                    <a:pt x="171" y="1482"/>
                    <a:pt x="292" y="1507"/>
                    <a:pt x="414" y="1507"/>
                  </a:cubicBezTo>
                  <a:cubicBezTo>
                    <a:pt x="948" y="1458"/>
                    <a:pt x="1458" y="1239"/>
                    <a:pt x="1871" y="899"/>
                  </a:cubicBezTo>
                  <a:cubicBezTo>
                    <a:pt x="2187" y="656"/>
                    <a:pt x="2503" y="389"/>
                    <a:pt x="2770" y="73"/>
                  </a:cubicBezTo>
                  <a:cubicBezTo>
                    <a:pt x="2794" y="49"/>
                    <a:pt x="2794" y="25"/>
                    <a:pt x="27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21"/>
            <p:cNvSpPr/>
            <p:nvPr/>
          </p:nvSpPr>
          <p:spPr>
            <a:xfrm>
              <a:off x="6218555" y="3499796"/>
              <a:ext cx="179662" cy="211375"/>
            </a:xfrm>
            <a:custGeom>
              <a:avLst/>
              <a:gdLst/>
              <a:ahLst/>
              <a:cxnLst/>
              <a:rect l="l" t="t" r="r" b="b"/>
              <a:pathLst>
                <a:path w="827" h="973" extrusionOk="0">
                  <a:moveTo>
                    <a:pt x="73" y="0"/>
                  </a:moveTo>
                  <a:cubicBezTo>
                    <a:pt x="49" y="0"/>
                    <a:pt x="25" y="25"/>
                    <a:pt x="25" y="49"/>
                  </a:cubicBezTo>
                  <a:cubicBezTo>
                    <a:pt x="0" y="49"/>
                    <a:pt x="25" y="98"/>
                    <a:pt x="49" y="98"/>
                  </a:cubicBezTo>
                  <a:cubicBezTo>
                    <a:pt x="268" y="170"/>
                    <a:pt x="511" y="243"/>
                    <a:pt x="729" y="341"/>
                  </a:cubicBezTo>
                  <a:cubicBezTo>
                    <a:pt x="559" y="559"/>
                    <a:pt x="340" y="729"/>
                    <a:pt x="122" y="875"/>
                  </a:cubicBezTo>
                  <a:cubicBezTo>
                    <a:pt x="98" y="899"/>
                    <a:pt x="98" y="924"/>
                    <a:pt x="122" y="948"/>
                  </a:cubicBezTo>
                  <a:cubicBezTo>
                    <a:pt x="122" y="948"/>
                    <a:pt x="146" y="972"/>
                    <a:pt x="146" y="972"/>
                  </a:cubicBezTo>
                  <a:cubicBezTo>
                    <a:pt x="170" y="948"/>
                    <a:pt x="170" y="948"/>
                    <a:pt x="170" y="948"/>
                  </a:cubicBezTo>
                  <a:cubicBezTo>
                    <a:pt x="365" y="802"/>
                    <a:pt x="826" y="462"/>
                    <a:pt x="826" y="341"/>
                  </a:cubicBezTo>
                  <a:cubicBezTo>
                    <a:pt x="826" y="316"/>
                    <a:pt x="802" y="292"/>
                    <a:pt x="778" y="292"/>
                  </a:cubicBezTo>
                  <a:cubicBezTo>
                    <a:pt x="559" y="170"/>
                    <a:pt x="316" y="98"/>
                    <a:pt x="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21"/>
            <p:cNvSpPr/>
            <p:nvPr/>
          </p:nvSpPr>
          <p:spPr>
            <a:xfrm>
              <a:off x="6367367" y="3409207"/>
              <a:ext cx="204862" cy="249174"/>
            </a:xfrm>
            <a:custGeom>
              <a:avLst/>
              <a:gdLst/>
              <a:ahLst/>
              <a:cxnLst/>
              <a:rect l="l" t="t" r="r" b="b"/>
              <a:pathLst>
                <a:path w="943" h="1147" extrusionOk="0">
                  <a:moveTo>
                    <a:pt x="53" y="1"/>
                  </a:moveTo>
                  <a:cubicBezTo>
                    <a:pt x="15" y="1"/>
                    <a:pt x="1" y="77"/>
                    <a:pt x="44" y="77"/>
                  </a:cubicBezTo>
                  <a:cubicBezTo>
                    <a:pt x="287" y="150"/>
                    <a:pt x="530" y="272"/>
                    <a:pt x="749" y="393"/>
                  </a:cubicBezTo>
                  <a:cubicBezTo>
                    <a:pt x="797" y="417"/>
                    <a:pt x="651" y="758"/>
                    <a:pt x="457" y="1073"/>
                  </a:cubicBezTo>
                  <a:cubicBezTo>
                    <a:pt x="433" y="1098"/>
                    <a:pt x="433" y="1122"/>
                    <a:pt x="457" y="1146"/>
                  </a:cubicBezTo>
                  <a:lnTo>
                    <a:pt x="481" y="1146"/>
                  </a:lnTo>
                  <a:cubicBezTo>
                    <a:pt x="506" y="1122"/>
                    <a:pt x="530" y="1122"/>
                    <a:pt x="530" y="1098"/>
                  </a:cubicBezTo>
                  <a:cubicBezTo>
                    <a:pt x="651" y="903"/>
                    <a:pt x="943" y="417"/>
                    <a:pt x="797" y="296"/>
                  </a:cubicBezTo>
                  <a:cubicBezTo>
                    <a:pt x="579" y="174"/>
                    <a:pt x="336" y="77"/>
                    <a:pt x="68" y="4"/>
                  </a:cubicBezTo>
                  <a:cubicBezTo>
                    <a:pt x="63" y="2"/>
                    <a:pt x="58" y="1"/>
                    <a:pt x="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21"/>
            <p:cNvSpPr/>
            <p:nvPr/>
          </p:nvSpPr>
          <p:spPr>
            <a:xfrm>
              <a:off x="6519439" y="3341429"/>
              <a:ext cx="174230" cy="179657"/>
            </a:xfrm>
            <a:custGeom>
              <a:avLst/>
              <a:gdLst/>
              <a:ahLst/>
              <a:cxnLst/>
              <a:rect l="l" t="t" r="r" b="b"/>
              <a:pathLst>
                <a:path w="802" h="827" extrusionOk="0">
                  <a:moveTo>
                    <a:pt x="24" y="1"/>
                  </a:moveTo>
                  <a:cubicBezTo>
                    <a:pt x="0" y="1"/>
                    <a:pt x="0" y="74"/>
                    <a:pt x="24" y="98"/>
                  </a:cubicBezTo>
                  <a:cubicBezTo>
                    <a:pt x="243" y="98"/>
                    <a:pt x="462" y="122"/>
                    <a:pt x="680" y="171"/>
                  </a:cubicBezTo>
                  <a:cubicBezTo>
                    <a:pt x="656" y="389"/>
                    <a:pt x="559" y="584"/>
                    <a:pt x="462" y="778"/>
                  </a:cubicBezTo>
                  <a:cubicBezTo>
                    <a:pt x="437" y="778"/>
                    <a:pt x="462" y="827"/>
                    <a:pt x="462" y="827"/>
                  </a:cubicBezTo>
                  <a:lnTo>
                    <a:pt x="486" y="827"/>
                  </a:lnTo>
                  <a:cubicBezTo>
                    <a:pt x="510" y="827"/>
                    <a:pt x="510" y="827"/>
                    <a:pt x="534" y="802"/>
                  </a:cubicBezTo>
                  <a:cubicBezTo>
                    <a:pt x="583" y="729"/>
                    <a:pt x="802" y="268"/>
                    <a:pt x="753" y="122"/>
                  </a:cubicBezTo>
                  <a:cubicBezTo>
                    <a:pt x="753" y="122"/>
                    <a:pt x="729" y="98"/>
                    <a:pt x="705" y="74"/>
                  </a:cubicBezTo>
                  <a:cubicBezTo>
                    <a:pt x="486" y="25"/>
                    <a:pt x="267" y="1"/>
                    <a:pt x="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21"/>
            <p:cNvSpPr/>
            <p:nvPr/>
          </p:nvSpPr>
          <p:spPr>
            <a:xfrm>
              <a:off x="6603730" y="3489151"/>
              <a:ext cx="74081" cy="74079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1" y="1"/>
                  </a:moveTo>
                  <a:cubicBezTo>
                    <a:pt x="74" y="1"/>
                    <a:pt x="1" y="74"/>
                    <a:pt x="1" y="171"/>
                  </a:cubicBezTo>
                  <a:cubicBezTo>
                    <a:pt x="1" y="268"/>
                    <a:pt x="74" y="341"/>
                    <a:pt x="171" y="341"/>
                  </a:cubicBezTo>
                  <a:cubicBezTo>
                    <a:pt x="268" y="341"/>
                    <a:pt x="341" y="268"/>
                    <a:pt x="341" y="171"/>
                  </a:cubicBezTo>
                  <a:cubicBezTo>
                    <a:pt x="341" y="74"/>
                    <a:pt x="268" y="1"/>
                    <a:pt x="1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21"/>
            <p:cNvSpPr/>
            <p:nvPr/>
          </p:nvSpPr>
          <p:spPr>
            <a:xfrm>
              <a:off x="6487721" y="3299284"/>
              <a:ext cx="68867" cy="74079"/>
            </a:xfrm>
            <a:custGeom>
              <a:avLst/>
              <a:gdLst/>
              <a:ahLst/>
              <a:cxnLst/>
              <a:rect l="l" t="t" r="r" b="b"/>
              <a:pathLst>
                <a:path w="317" h="341" extrusionOk="0">
                  <a:moveTo>
                    <a:pt x="170" y="0"/>
                  </a:moveTo>
                  <a:cubicBezTo>
                    <a:pt x="73" y="0"/>
                    <a:pt x="0" y="73"/>
                    <a:pt x="0" y="170"/>
                  </a:cubicBezTo>
                  <a:cubicBezTo>
                    <a:pt x="0" y="268"/>
                    <a:pt x="73" y="340"/>
                    <a:pt x="170" y="340"/>
                  </a:cubicBezTo>
                  <a:cubicBezTo>
                    <a:pt x="243" y="340"/>
                    <a:pt x="316" y="268"/>
                    <a:pt x="316" y="170"/>
                  </a:cubicBezTo>
                  <a:cubicBezTo>
                    <a:pt x="316" y="73"/>
                    <a:pt x="243" y="0"/>
                    <a:pt x="1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21"/>
            <p:cNvSpPr/>
            <p:nvPr/>
          </p:nvSpPr>
          <p:spPr>
            <a:xfrm>
              <a:off x="6334564" y="3378359"/>
              <a:ext cx="74081" cy="74079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1" y="1"/>
                  </a:moveTo>
                  <a:cubicBezTo>
                    <a:pt x="74" y="1"/>
                    <a:pt x="1" y="74"/>
                    <a:pt x="1" y="171"/>
                  </a:cubicBezTo>
                  <a:cubicBezTo>
                    <a:pt x="1" y="268"/>
                    <a:pt x="74" y="341"/>
                    <a:pt x="171" y="341"/>
                  </a:cubicBezTo>
                  <a:cubicBezTo>
                    <a:pt x="268" y="341"/>
                    <a:pt x="341" y="268"/>
                    <a:pt x="341" y="171"/>
                  </a:cubicBezTo>
                  <a:cubicBezTo>
                    <a:pt x="341" y="74"/>
                    <a:pt x="268" y="1"/>
                    <a:pt x="1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21"/>
            <p:cNvSpPr/>
            <p:nvPr/>
          </p:nvSpPr>
          <p:spPr>
            <a:xfrm>
              <a:off x="6424286" y="3626446"/>
              <a:ext cx="74081" cy="74079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1" y="0"/>
                  </a:moveTo>
                  <a:cubicBezTo>
                    <a:pt x="74" y="0"/>
                    <a:pt x="1" y="73"/>
                    <a:pt x="1" y="170"/>
                  </a:cubicBezTo>
                  <a:cubicBezTo>
                    <a:pt x="1" y="268"/>
                    <a:pt x="74" y="341"/>
                    <a:pt x="171" y="341"/>
                  </a:cubicBezTo>
                  <a:cubicBezTo>
                    <a:pt x="268" y="341"/>
                    <a:pt x="341" y="268"/>
                    <a:pt x="341" y="170"/>
                  </a:cubicBezTo>
                  <a:cubicBezTo>
                    <a:pt x="341" y="73"/>
                    <a:pt x="268" y="0"/>
                    <a:pt x="1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21"/>
            <p:cNvSpPr/>
            <p:nvPr/>
          </p:nvSpPr>
          <p:spPr>
            <a:xfrm>
              <a:off x="6181623" y="3462865"/>
              <a:ext cx="74081" cy="68865"/>
            </a:xfrm>
            <a:custGeom>
              <a:avLst/>
              <a:gdLst/>
              <a:ahLst/>
              <a:cxnLst/>
              <a:rect l="l" t="t" r="r" b="b"/>
              <a:pathLst>
                <a:path w="341" h="317" extrusionOk="0">
                  <a:moveTo>
                    <a:pt x="170" y="0"/>
                  </a:moveTo>
                  <a:cubicBezTo>
                    <a:pt x="73" y="0"/>
                    <a:pt x="0" y="73"/>
                    <a:pt x="0" y="170"/>
                  </a:cubicBezTo>
                  <a:cubicBezTo>
                    <a:pt x="0" y="243"/>
                    <a:pt x="73" y="316"/>
                    <a:pt x="170" y="316"/>
                  </a:cubicBezTo>
                  <a:cubicBezTo>
                    <a:pt x="268" y="316"/>
                    <a:pt x="340" y="243"/>
                    <a:pt x="340" y="170"/>
                  </a:cubicBezTo>
                  <a:cubicBezTo>
                    <a:pt x="340" y="73"/>
                    <a:pt x="268" y="0"/>
                    <a:pt x="1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21"/>
            <p:cNvSpPr/>
            <p:nvPr/>
          </p:nvSpPr>
          <p:spPr>
            <a:xfrm>
              <a:off x="6102329" y="3547371"/>
              <a:ext cx="74298" cy="74079"/>
            </a:xfrm>
            <a:custGeom>
              <a:avLst/>
              <a:gdLst/>
              <a:ahLst/>
              <a:cxnLst/>
              <a:rect l="l" t="t" r="r" b="b"/>
              <a:pathLst>
                <a:path w="342" h="341" extrusionOk="0">
                  <a:moveTo>
                    <a:pt x="171" y="0"/>
                  </a:moveTo>
                  <a:cubicBezTo>
                    <a:pt x="98" y="0"/>
                    <a:pt x="1" y="73"/>
                    <a:pt x="1" y="170"/>
                  </a:cubicBezTo>
                  <a:cubicBezTo>
                    <a:pt x="1" y="267"/>
                    <a:pt x="98" y="340"/>
                    <a:pt x="171" y="340"/>
                  </a:cubicBezTo>
                  <a:cubicBezTo>
                    <a:pt x="268" y="340"/>
                    <a:pt x="341" y="267"/>
                    <a:pt x="341" y="170"/>
                  </a:cubicBezTo>
                  <a:cubicBezTo>
                    <a:pt x="341" y="73"/>
                    <a:pt x="268" y="0"/>
                    <a:pt x="1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21"/>
            <p:cNvSpPr/>
            <p:nvPr/>
          </p:nvSpPr>
          <p:spPr>
            <a:xfrm>
              <a:off x="6213341" y="3684449"/>
              <a:ext cx="74081" cy="68865"/>
            </a:xfrm>
            <a:custGeom>
              <a:avLst/>
              <a:gdLst/>
              <a:ahLst/>
              <a:cxnLst/>
              <a:rect l="l" t="t" r="r" b="b"/>
              <a:pathLst>
                <a:path w="341" h="317" extrusionOk="0">
                  <a:moveTo>
                    <a:pt x="170" y="1"/>
                  </a:moveTo>
                  <a:cubicBezTo>
                    <a:pt x="73" y="1"/>
                    <a:pt x="0" y="74"/>
                    <a:pt x="0" y="146"/>
                  </a:cubicBezTo>
                  <a:cubicBezTo>
                    <a:pt x="0" y="244"/>
                    <a:pt x="73" y="316"/>
                    <a:pt x="170" y="316"/>
                  </a:cubicBezTo>
                  <a:cubicBezTo>
                    <a:pt x="267" y="316"/>
                    <a:pt x="340" y="244"/>
                    <a:pt x="340" y="146"/>
                  </a:cubicBezTo>
                  <a:cubicBezTo>
                    <a:pt x="340" y="74"/>
                    <a:pt x="267" y="1"/>
                    <a:pt x="1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6" name="Google Shape;906;p21"/>
          <p:cNvGrpSpPr/>
          <p:nvPr/>
        </p:nvGrpSpPr>
        <p:grpSpPr>
          <a:xfrm rot="-1272558" flipH="1">
            <a:off x="9473775" y="4238218"/>
            <a:ext cx="1887511" cy="3180415"/>
            <a:chOff x="-653265" y="1899986"/>
            <a:chExt cx="171302" cy="288619"/>
          </a:xfrm>
        </p:grpSpPr>
        <p:sp>
          <p:nvSpPr>
            <p:cNvPr id="907" name="Google Shape;907;p21"/>
            <p:cNvSpPr/>
            <p:nvPr/>
          </p:nvSpPr>
          <p:spPr>
            <a:xfrm>
              <a:off x="-527106" y="1913930"/>
              <a:ext cx="45143" cy="47052"/>
            </a:xfrm>
            <a:custGeom>
              <a:avLst/>
              <a:gdLst/>
              <a:ahLst/>
              <a:cxnLst/>
              <a:rect l="l" t="t" r="r" b="b"/>
              <a:pathLst>
                <a:path w="1159" h="1208" extrusionOk="0">
                  <a:moveTo>
                    <a:pt x="626" y="1"/>
                  </a:moveTo>
                  <a:cubicBezTo>
                    <a:pt x="368" y="1"/>
                    <a:pt x="163" y="396"/>
                    <a:pt x="163" y="396"/>
                  </a:cubicBezTo>
                  <a:cubicBezTo>
                    <a:pt x="0" y="997"/>
                    <a:pt x="317" y="1207"/>
                    <a:pt x="551" y="1207"/>
                  </a:cubicBezTo>
                  <a:cubicBezTo>
                    <a:pt x="666" y="1207"/>
                    <a:pt x="762" y="1156"/>
                    <a:pt x="770" y="1076"/>
                  </a:cubicBezTo>
                  <a:cubicBezTo>
                    <a:pt x="794" y="833"/>
                    <a:pt x="479" y="736"/>
                    <a:pt x="479" y="736"/>
                  </a:cubicBezTo>
                  <a:cubicBezTo>
                    <a:pt x="479" y="736"/>
                    <a:pt x="1159" y="396"/>
                    <a:pt x="819" y="80"/>
                  </a:cubicBezTo>
                  <a:cubicBezTo>
                    <a:pt x="753" y="23"/>
                    <a:pt x="688" y="1"/>
                    <a:pt x="6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21"/>
            <p:cNvSpPr/>
            <p:nvPr/>
          </p:nvSpPr>
          <p:spPr>
            <a:xfrm>
              <a:off x="-564303" y="1911944"/>
              <a:ext cx="42728" cy="46273"/>
            </a:xfrm>
            <a:custGeom>
              <a:avLst/>
              <a:gdLst/>
              <a:ahLst/>
              <a:cxnLst/>
              <a:rect l="l" t="t" r="r" b="b"/>
              <a:pathLst>
                <a:path w="1097" h="1188" extrusionOk="0">
                  <a:moveTo>
                    <a:pt x="548" y="1"/>
                  </a:moveTo>
                  <a:cubicBezTo>
                    <a:pt x="491" y="1"/>
                    <a:pt x="429" y="17"/>
                    <a:pt x="365" y="58"/>
                  </a:cubicBezTo>
                  <a:cubicBezTo>
                    <a:pt x="0" y="301"/>
                    <a:pt x="680" y="738"/>
                    <a:pt x="680" y="738"/>
                  </a:cubicBezTo>
                  <a:cubicBezTo>
                    <a:pt x="680" y="738"/>
                    <a:pt x="340" y="811"/>
                    <a:pt x="340" y="1030"/>
                  </a:cubicBezTo>
                  <a:cubicBezTo>
                    <a:pt x="349" y="1120"/>
                    <a:pt x="464" y="1188"/>
                    <a:pt x="597" y="1188"/>
                  </a:cubicBezTo>
                  <a:cubicBezTo>
                    <a:pt x="821" y="1188"/>
                    <a:pt x="1097" y="1000"/>
                    <a:pt x="1021" y="422"/>
                  </a:cubicBezTo>
                  <a:cubicBezTo>
                    <a:pt x="1021" y="422"/>
                    <a:pt x="835" y="1"/>
                    <a:pt x="5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21"/>
            <p:cNvSpPr/>
            <p:nvPr/>
          </p:nvSpPr>
          <p:spPr>
            <a:xfrm>
              <a:off x="-525509" y="1900921"/>
              <a:ext cx="20838" cy="20877"/>
            </a:xfrm>
            <a:custGeom>
              <a:avLst/>
              <a:gdLst/>
              <a:ahLst/>
              <a:cxnLst/>
              <a:rect l="l" t="t" r="r" b="b"/>
              <a:pathLst>
                <a:path w="535" h="536" extrusionOk="0">
                  <a:moveTo>
                    <a:pt x="462" y="1"/>
                  </a:moveTo>
                  <a:cubicBezTo>
                    <a:pt x="292" y="25"/>
                    <a:pt x="0" y="195"/>
                    <a:pt x="49" y="487"/>
                  </a:cubicBezTo>
                  <a:cubicBezTo>
                    <a:pt x="49" y="511"/>
                    <a:pt x="73" y="535"/>
                    <a:pt x="97" y="535"/>
                  </a:cubicBezTo>
                  <a:lnTo>
                    <a:pt x="122" y="535"/>
                  </a:lnTo>
                  <a:cubicBezTo>
                    <a:pt x="146" y="535"/>
                    <a:pt x="146" y="511"/>
                    <a:pt x="146" y="487"/>
                  </a:cubicBezTo>
                  <a:cubicBezTo>
                    <a:pt x="97" y="171"/>
                    <a:pt x="462" y="98"/>
                    <a:pt x="486" y="98"/>
                  </a:cubicBezTo>
                  <a:cubicBezTo>
                    <a:pt x="510" y="74"/>
                    <a:pt x="535" y="49"/>
                    <a:pt x="510" y="25"/>
                  </a:cubicBezTo>
                  <a:cubicBezTo>
                    <a:pt x="510" y="1"/>
                    <a:pt x="486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21"/>
            <p:cNvSpPr/>
            <p:nvPr/>
          </p:nvSpPr>
          <p:spPr>
            <a:xfrm>
              <a:off x="-540660" y="1899986"/>
              <a:ext cx="17060" cy="20838"/>
            </a:xfrm>
            <a:custGeom>
              <a:avLst/>
              <a:gdLst/>
              <a:ahLst/>
              <a:cxnLst/>
              <a:rect l="l" t="t" r="r" b="b"/>
              <a:pathLst>
                <a:path w="438" h="535" extrusionOk="0">
                  <a:moveTo>
                    <a:pt x="49" y="1"/>
                  </a:moveTo>
                  <a:cubicBezTo>
                    <a:pt x="1" y="1"/>
                    <a:pt x="1" y="25"/>
                    <a:pt x="1" y="49"/>
                  </a:cubicBezTo>
                  <a:cubicBezTo>
                    <a:pt x="1" y="98"/>
                    <a:pt x="25" y="98"/>
                    <a:pt x="49" y="98"/>
                  </a:cubicBezTo>
                  <a:cubicBezTo>
                    <a:pt x="98" y="98"/>
                    <a:pt x="146" y="122"/>
                    <a:pt x="195" y="146"/>
                  </a:cubicBezTo>
                  <a:cubicBezTo>
                    <a:pt x="292" y="243"/>
                    <a:pt x="341" y="365"/>
                    <a:pt x="341" y="511"/>
                  </a:cubicBezTo>
                  <a:cubicBezTo>
                    <a:pt x="341" y="535"/>
                    <a:pt x="365" y="535"/>
                    <a:pt x="389" y="535"/>
                  </a:cubicBezTo>
                  <a:cubicBezTo>
                    <a:pt x="414" y="535"/>
                    <a:pt x="438" y="511"/>
                    <a:pt x="438" y="486"/>
                  </a:cubicBezTo>
                  <a:cubicBezTo>
                    <a:pt x="438" y="341"/>
                    <a:pt x="365" y="171"/>
                    <a:pt x="243" y="73"/>
                  </a:cubicBezTo>
                  <a:cubicBezTo>
                    <a:pt x="195" y="25"/>
                    <a:pt x="122" y="1"/>
                    <a:pt x="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21"/>
            <p:cNvSpPr/>
            <p:nvPr/>
          </p:nvSpPr>
          <p:spPr>
            <a:xfrm>
              <a:off x="-653265" y="1974731"/>
              <a:ext cx="137260" cy="213874"/>
            </a:xfrm>
            <a:custGeom>
              <a:avLst/>
              <a:gdLst/>
              <a:ahLst/>
              <a:cxnLst/>
              <a:rect l="l" t="t" r="r" b="b"/>
              <a:pathLst>
                <a:path w="3524" h="5491" extrusionOk="0">
                  <a:moveTo>
                    <a:pt x="3353" y="1"/>
                  </a:moveTo>
                  <a:cubicBezTo>
                    <a:pt x="3329" y="25"/>
                    <a:pt x="3329" y="49"/>
                    <a:pt x="3329" y="73"/>
                  </a:cubicBezTo>
                  <a:cubicBezTo>
                    <a:pt x="3353" y="122"/>
                    <a:pt x="3377" y="171"/>
                    <a:pt x="3377" y="244"/>
                  </a:cubicBezTo>
                  <a:cubicBezTo>
                    <a:pt x="3377" y="268"/>
                    <a:pt x="3402" y="268"/>
                    <a:pt x="3426" y="268"/>
                  </a:cubicBezTo>
                  <a:cubicBezTo>
                    <a:pt x="3450" y="268"/>
                    <a:pt x="3475" y="244"/>
                    <a:pt x="3475" y="219"/>
                  </a:cubicBezTo>
                  <a:cubicBezTo>
                    <a:pt x="3450" y="98"/>
                    <a:pt x="3426" y="25"/>
                    <a:pt x="3426" y="25"/>
                  </a:cubicBezTo>
                  <a:cubicBezTo>
                    <a:pt x="3402" y="1"/>
                    <a:pt x="3377" y="1"/>
                    <a:pt x="3353" y="1"/>
                  </a:cubicBezTo>
                  <a:close/>
                  <a:moveTo>
                    <a:pt x="3465" y="377"/>
                  </a:moveTo>
                  <a:cubicBezTo>
                    <a:pt x="3438" y="377"/>
                    <a:pt x="3414" y="389"/>
                    <a:pt x="3426" y="414"/>
                  </a:cubicBezTo>
                  <a:cubicBezTo>
                    <a:pt x="3426" y="462"/>
                    <a:pt x="3426" y="535"/>
                    <a:pt x="3426" y="584"/>
                  </a:cubicBezTo>
                  <a:lnTo>
                    <a:pt x="3426" y="608"/>
                  </a:lnTo>
                  <a:cubicBezTo>
                    <a:pt x="3426" y="632"/>
                    <a:pt x="3450" y="656"/>
                    <a:pt x="3475" y="656"/>
                  </a:cubicBezTo>
                  <a:cubicBezTo>
                    <a:pt x="3499" y="656"/>
                    <a:pt x="3499" y="632"/>
                    <a:pt x="3523" y="632"/>
                  </a:cubicBezTo>
                  <a:lnTo>
                    <a:pt x="3523" y="584"/>
                  </a:lnTo>
                  <a:cubicBezTo>
                    <a:pt x="3523" y="535"/>
                    <a:pt x="3523" y="486"/>
                    <a:pt x="3523" y="414"/>
                  </a:cubicBezTo>
                  <a:cubicBezTo>
                    <a:pt x="3523" y="389"/>
                    <a:pt x="3493" y="377"/>
                    <a:pt x="3465" y="377"/>
                  </a:cubicBezTo>
                  <a:close/>
                  <a:moveTo>
                    <a:pt x="3450" y="754"/>
                  </a:moveTo>
                  <a:cubicBezTo>
                    <a:pt x="3426" y="754"/>
                    <a:pt x="3402" y="754"/>
                    <a:pt x="3402" y="778"/>
                  </a:cubicBezTo>
                  <a:cubicBezTo>
                    <a:pt x="3402" y="851"/>
                    <a:pt x="3377" y="899"/>
                    <a:pt x="3353" y="948"/>
                  </a:cubicBezTo>
                  <a:cubicBezTo>
                    <a:pt x="3329" y="972"/>
                    <a:pt x="3353" y="997"/>
                    <a:pt x="3377" y="1021"/>
                  </a:cubicBezTo>
                  <a:lnTo>
                    <a:pt x="3402" y="1021"/>
                  </a:lnTo>
                  <a:cubicBezTo>
                    <a:pt x="3426" y="1021"/>
                    <a:pt x="3426" y="997"/>
                    <a:pt x="3426" y="997"/>
                  </a:cubicBezTo>
                  <a:cubicBezTo>
                    <a:pt x="3450" y="924"/>
                    <a:pt x="3475" y="875"/>
                    <a:pt x="3499" y="802"/>
                  </a:cubicBezTo>
                  <a:cubicBezTo>
                    <a:pt x="3499" y="778"/>
                    <a:pt x="3475" y="754"/>
                    <a:pt x="3450" y="754"/>
                  </a:cubicBezTo>
                  <a:close/>
                  <a:moveTo>
                    <a:pt x="2576" y="899"/>
                  </a:moveTo>
                  <a:cubicBezTo>
                    <a:pt x="2503" y="924"/>
                    <a:pt x="2430" y="997"/>
                    <a:pt x="2406" y="1045"/>
                  </a:cubicBezTo>
                  <a:cubicBezTo>
                    <a:pt x="2406" y="1069"/>
                    <a:pt x="2406" y="1118"/>
                    <a:pt x="2430" y="1118"/>
                  </a:cubicBezTo>
                  <a:lnTo>
                    <a:pt x="2454" y="1118"/>
                  </a:lnTo>
                  <a:cubicBezTo>
                    <a:pt x="2479" y="1118"/>
                    <a:pt x="2479" y="1118"/>
                    <a:pt x="2503" y="1094"/>
                  </a:cubicBezTo>
                  <a:cubicBezTo>
                    <a:pt x="2503" y="1045"/>
                    <a:pt x="2551" y="1021"/>
                    <a:pt x="2600" y="997"/>
                  </a:cubicBezTo>
                  <a:cubicBezTo>
                    <a:pt x="2649" y="972"/>
                    <a:pt x="2624" y="899"/>
                    <a:pt x="2576" y="899"/>
                  </a:cubicBezTo>
                  <a:close/>
                  <a:moveTo>
                    <a:pt x="2722" y="948"/>
                  </a:moveTo>
                  <a:cubicBezTo>
                    <a:pt x="2697" y="972"/>
                    <a:pt x="2697" y="997"/>
                    <a:pt x="2722" y="1021"/>
                  </a:cubicBezTo>
                  <a:cubicBezTo>
                    <a:pt x="2770" y="1045"/>
                    <a:pt x="2794" y="1094"/>
                    <a:pt x="2819" y="1142"/>
                  </a:cubicBezTo>
                  <a:cubicBezTo>
                    <a:pt x="2843" y="1167"/>
                    <a:pt x="2843" y="1167"/>
                    <a:pt x="2867" y="1167"/>
                  </a:cubicBezTo>
                  <a:lnTo>
                    <a:pt x="2916" y="1191"/>
                  </a:lnTo>
                  <a:cubicBezTo>
                    <a:pt x="2916" y="1167"/>
                    <a:pt x="2940" y="1142"/>
                    <a:pt x="2916" y="1118"/>
                  </a:cubicBezTo>
                  <a:cubicBezTo>
                    <a:pt x="2892" y="1045"/>
                    <a:pt x="2843" y="997"/>
                    <a:pt x="2794" y="948"/>
                  </a:cubicBezTo>
                  <a:close/>
                  <a:moveTo>
                    <a:pt x="3268" y="1078"/>
                  </a:moveTo>
                  <a:cubicBezTo>
                    <a:pt x="3256" y="1078"/>
                    <a:pt x="3243" y="1082"/>
                    <a:pt x="3232" y="1094"/>
                  </a:cubicBezTo>
                  <a:cubicBezTo>
                    <a:pt x="3207" y="1142"/>
                    <a:pt x="3159" y="1167"/>
                    <a:pt x="3110" y="1215"/>
                  </a:cubicBezTo>
                  <a:cubicBezTo>
                    <a:pt x="3086" y="1215"/>
                    <a:pt x="3086" y="1239"/>
                    <a:pt x="3110" y="1264"/>
                  </a:cubicBezTo>
                  <a:cubicBezTo>
                    <a:pt x="3110" y="1288"/>
                    <a:pt x="3134" y="1288"/>
                    <a:pt x="3159" y="1288"/>
                  </a:cubicBezTo>
                  <a:cubicBezTo>
                    <a:pt x="3207" y="1264"/>
                    <a:pt x="3256" y="1215"/>
                    <a:pt x="3305" y="1167"/>
                  </a:cubicBezTo>
                  <a:cubicBezTo>
                    <a:pt x="3342" y="1129"/>
                    <a:pt x="3308" y="1078"/>
                    <a:pt x="3268" y="1078"/>
                  </a:cubicBezTo>
                  <a:close/>
                  <a:moveTo>
                    <a:pt x="2469" y="1197"/>
                  </a:moveTo>
                  <a:cubicBezTo>
                    <a:pt x="2460" y="1197"/>
                    <a:pt x="2454" y="1203"/>
                    <a:pt x="2454" y="1215"/>
                  </a:cubicBezTo>
                  <a:cubicBezTo>
                    <a:pt x="2430" y="1215"/>
                    <a:pt x="2406" y="1264"/>
                    <a:pt x="2430" y="1264"/>
                  </a:cubicBezTo>
                  <a:cubicBezTo>
                    <a:pt x="2479" y="1337"/>
                    <a:pt x="2527" y="1385"/>
                    <a:pt x="2600" y="1385"/>
                  </a:cubicBezTo>
                  <a:lnTo>
                    <a:pt x="2624" y="1410"/>
                  </a:lnTo>
                  <a:cubicBezTo>
                    <a:pt x="2649" y="1410"/>
                    <a:pt x="2673" y="1385"/>
                    <a:pt x="2673" y="1361"/>
                  </a:cubicBezTo>
                  <a:cubicBezTo>
                    <a:pt x="2673" y="1337"/>
                    <a:pt x="2649" y="1288"/>
                    <a:pt x="2624" y="1288"/>
                  </a:cubicBezTo>
                  <a:cubicBezTo>
                    <a:pt x="2576" y="1288"/>
                    <a:pt x="2527" y="1264"/>
                    <a:pt x="2503" y="1215"/>
                  </a:cubicBezTo>
                  <a:cubicBezTo>
                    <a:pt x="2491" y="1203"/>
                    <a:pt x="2479" y="1197"/>
                    <a:pt x="2469" y="1197"/>
                  </a:cubicBezTo>
                  <a:close/>
                  <a:moveTo>
                    <a:pt x="2958" y="1253"/>
                  </a:moveTo>
                  <a:cubicBezTo>
                    <a:pt x="2954" y="1253"/>
                    <a:pt x="2948" y="1256"/>
                    <a:pt x="2940" y="1264"/>
                  </a:cubicBezTo>
                  <a:cubicBezTo>
                    <a:pt x="2916" y="1264"/>
                    <a:pt x="2892" y="1264"/>
                    <a:pt x="2892" y="1288"/>
                  </a:cubicBezTo>
                  <a:lnTo>
                    <a:pt x="2794" y="1312"/>
                  </a:lnTo>
                  <a:cubicBezTo>
                    <a:pt x="2790" y="1310"/>
                    <a:pt x="2786" y="1309"/>
                    <a:pt x="2782" y="1309"/>
                  </a:cubicBezTo>
                  <a:cubicBezTo>
                    <a:pt x="2746" y="1309"/>
                    <a:pt x="2750" y="1410"/>
                    <a:pt x="2794" y="1410"/>
                  </a:cubicBezTo>
                  <a:cubicBezTo>
                    <a:pt x="2843" y="1410"/>
                    <a:pt x="2867" y="1385"/>
                    <a:pt x="2916" y="1385"/>
                  </a:cubicBezTo>
                  <a:cubicBezTo>
                    <a:pt x="2916" y="1410"/>
                    <a:pt x="2916" y="1458"/>
                    <a:pt x="2916" y="1482"/>
                  </a:cubicBezTo>
                  <a:cubicBezTo>
                    <a:pt x="2916" y="1507"/>
                    <a:pt x="2940" y="1531"/>
                    <a:pt x="2964" y="1531"/>
                  </a:cubicBezTo>
                  <a:lnTo>
                    <a:pt x="2989" y="1531"/>
                  </a:lnTo>
                  <a:cubicBezTo>
                    <a:pt x="3013" y="1531"/>
                    <a:pt x="3037" y="1507"/>
                    <a:pt x="3037" y="1482"/>
                  </a:cubicBezTo>
                  <a:cubicBezTo>
                    <a:pt x="3013" y="1434"/>
                    <a:pt x="3013" y="1410"/>
                    <a:pt x="3013" y="1361"/>
                  </a:cubicBezTo>
                  <a:cubicBezTo>
                    <a:pt x="3037" y="1361"/>
                    <a:pt x="3037" y="1337"/>
                    <a:pt x="3037" y="1312"/>
                  </a:cubicBezTo>
                  <a:cubicBezTo>
                    <a:pt x="3013" y="1288"/>
                    <a:pt x="3013" y="1264"/>
                    <a:pt x="2989" y="1264"/>
                  </a:cubicBezTo>
                  <a:cubicBezTo>
                    <a:pt x="2973" y="1264"/>
                    <a:pt x="2967" y="1253"/>
                    <a:pt x="2958" y="1253"/>
                  </a:cubicBezTo>
                  <a:close/>
                  <a:moveTo>
                    <a:pt x="2989" y="1628"/>
                  </a:moveTo>
                  <a:cubicBezTo>
                    <a:pt x="2964" y="1628"/>
                    <a:pt x="2940" y="1652"/>
                    <a:pt x="2940" y="1677"/>
                  </a:cubicBezTo>
                  <a:cubicBezTo>
                    <a:pt x="2916" y="1725"/>
                    <a:pt x="2916" y="1798"/>
                    <a:pt x="2892" y="1847"/>
                  </a:cubicBezTo>
                  <a:cubicBezTo>
                    <a:pt x="2892" y="1871"/>
                    <a:pt x="2916" y="1895"/>
                    <a:pt x="2940" y="1895"/>
                  </a:cubicBezTo>
                  <a:cubicBezTo>
                    <a:pt x="2964" y="1895"/>
                    <a:pt x="2989" y="1895"/>
                    <a:pt x="2989" y="1871"/>
                  </a:cubicBezTo>
                  <a:cubicBezTo>
                    <a:pt x="3013" y="1798"/>
                    <a:pt x="3013" y="1750"/>
                    <a:pt x="3037" y="1677"/>
                  </a:cubicBezTo>
                  <a:cubicBezTo>
                    <a:pt x="3037" y="1652"/>
                    <a:pt x="3013" y="1628"/>
                    <a:pt x="2989" y="1628"/>
                  </a:cubicBezTo>
                  <a:close/>
                  <a:moveTo>
                    <a:pt x="1628" y="1993"/>
                  </a:moveTo>
                  <a:cubicBezTo>
                    <a:pt x="1604" y="1993"/>
                    <a:pt x="1580" y="2017"/>
                    <a:pt x="1580" y="2041"/>
                  </a:cubicBezTo>
                  <a:cubicBezTo>
                    <a:pt x="1580" y="2065"/>
                    <a:pt x="1604" y="2090"/>
                    <a:pt x="1628" y="2090"/>
                  </a:cubicBezTo>
                  <a:cubicBezTo>
                    <a:pt x="1677" y="2090"/>
                    <a:pt x="1726" y="2090"/>
                    <a:pt x="1750" y="2114"/>
                  </a:cubicBezTo>
                  <a:lnTo>
                    <a:pt x="1823" y="2114"/>
                  </a:lnTo>
                  <a:cubicBezTo>
                    <a:pt x="1823" y="2114"/>
                    <a:pt x="1847" y="2114"/>
                    <a:pt x="1847" y="2090"/>
                  </a:cubicBezTo>
                  <a:cubicBezTo>
                    <a:pt x="1847" y="2065"/>
                    <a:pt x="1847" y="2041"/>
                    <a:pt x="1823" y="2017"/>
                  </a:cubicBezTo>
                  <a:lnTo>
                    <a:pt x="1798" y="2017"/>
                  </a:lnTo>
                  <a:cubicBezTo>
                    <a:pt x="1750" y="1993"/>
                    <a:pt x="1677" y="1993"/>
                    <a:pt x="1628" y="1993"/>
                  </a:cubicBezTo>
                  <a:close/>
                  <a:moveTo>
                    <a:pt x="2892" y="1993"/>
                  </a:moveTo>
                  <a:cubicBezTo>
                    <a:pt x="2867" y="1993"/>
                    <a:pt x="2843" y="1993"/>
                    <a:pt x="2819" y="2017"/>
                  </a:cubicBezTo>
                  <a:cubicBezTo>
                    <a:pt x="2794" y="2065"/>
                    <a:pt x="2770" y="2114"/>
                    <a:pt x="2722" y="2163"/>
                  </a:cubicBezTo>
                  <a:cubicBezTo>
                    <a:pt x="2722" y="2187"/>
                    <a:pt x="2722" y="2211"/>
                    <a:pt x="2722" y="2235"/>
                  </a:cubicBezTo>
                  <a:lnTo>
                    <a:pt x="2794" y="2235"/>
                  </a:lnTo>
                  <a:cubicBezTo>
                    <a:pt x="2843" y="2187"/>
                    <a:pt x="2867" y="2114"/>
                    <a:pt x="2916" y="2065"/>
                  </a:cubicBezTo>
                  <a:cubicBezTo>
                    <a:pt x="2916" y="2041"/>
                    <a:pt x="2916" y="2017"/>
                    <a:pt x="2892" y="1993"/>
                  </a:cubicBezTo>
                  <a:close/>
                  <a:moveTo>
                    <a:pt x="1968" y="2144"/>
                  </a:moveTo>
                  <a:cubicBezTo>
                    <a:pt x="1956" y="2144"/>
                    <a:pt x="1944" y="2150"/>
                    <a:pt x="1944" y="2163"/>
                  </a:cubicBezTo>
                  <a:cubicBezTo>
                    <a:pt x="1920" y="2163"/>
                    <a:pt x="1920" y="2211"/>
                    <a:pt x="1944" y="2211"/>
                  </a:cubicBezTo>
                  <a:cubicBezTo>
                    <a:pt x="1993" y="2260"/>
                    <a:pt x="2017" y="2284"/>
                    <a:pt x="2066" y="2333"/>
                  </a:cubicBezTo>
                  <a:lnTo>
                    <a:pt x="2114" y="2333"/>
                  </a:lnTo>
                  <a:cubicBezTo>
                    <a:pt x="2114" y="2357"/>
                    <a:pt x="2139" y="2357"/>
                    <a:pt x="2139" y="2357"/>
                  </a:cubicBezTo>
                  <a:cubicBezTo>
                    <a:pt x="2163" y="2333"/>
                    <a:pt x="2163" y="2308"/>
                    <a:pt x="2139" y="2284"/>
                  </a:cubicBezTo>
                  <a:cubicBezTo>
                    <a:pt x="2114" y="2235"/>
                    <a:pt x="2066" y="2187"/>
                    <a:pt x="1993" y="2163"/>
                  </a:cubicBezTo>
                  <a:cubicBezTo>
                    <a:pt x="1993" y="2150"/>
                    <a:pt x="1981" y="2144"/>
                    <a:pt x="1968" y="2144"/>
                  </a:cubicBezTo>
                  <a:close/>
                  <a:moveTo>
                    <a:pt x="1531" y="2114"/>
                  </a:moveTo>
                  <a:cubicBezTo>
                    <a:pt x="1507" y="2114"/>
                    <a:pt x="1483" y="2138"/>
                    <a:pt x="1483" y="2163"/>
                  </a:cubicBezTo>
                  <a:cubicBezTo>
                    <a:pt x="1483" y="2235"/>
                    <a:pt x="1507" y="2308"/>
                    <a:pt x="1555" y="2357"/>
                  </a:cubicBezTo>
                  <a:cubicBezTo>
                    <a:pt x="1555" y="2357"/>
                    <a:pt x="1580" y="2381"/>
                    <a:pt x="1604" y="2381"/>
                  </a:cubicBezTo>
                  <a:cubicBezTo>
                    <a:pt x="1604" y="2381"/>
                    <a:pt x="1628" y="2381"/>
                    <a:pt x="1628" y="2357"/>
                  </a:cubicBezTo>
                  <a:cubicBezTo>
                    <a:pt x="1653" y="2357"/>
                    <a:pt x="1653" y="2308"/>
                    <a:pt x="1628" y="2308"/>
                  </a:cubicBezTo>
                  <a:cubicBezTo>
                    <a:pt x="1580" y="2260"/>
                    <a:pt x="1580" y="2211"/>
                    <a:pt x="1555" y="2163"/>
                  </a:cubicBezTo>
                  <a:cubicBezTo>
                    <a:pt x="1580" y="2138"/>
                    <a:pt x="1555" y="2114"/>
                    <a:pt x="1531" y="2114"/>
                  </a:cubicBezTo>
                  <a:close/>
                  <a:moveTo>
                    <a:pt x="2637" y="2266"/>
                  </a:moveTo>
                  <a:cubicBezTo>
                    <a:pt x="2624" y="2266"/>
                    <a:pt x="2612" y="2272"/>
                    <a:pt x="2600" y="2284"/>
                  </a:cubicBezTo>
                  <a:cubicBezTo>
                    <a:pt x="2551" y="2308"/>
                    <a:pt x="2503" y="2333"/>
                    <a:pt x="2454" y="2357"/>
                  </a:cubicBezTo>
                  <a:cubicBezTo>
                    <a:pt x="2406" y="2381"/>
                    <a:pt x="2406" y="2406"/>
                    <a:pt x="2430" y="2430"/>
                  </a:cubicBezTo>
                  <a:cubicBezTo>
                    <a:pt x="2430" y="2454"/>
                    <a:pt x="2430" y="2454"/>
                    <a:pt x="2454" y="2454"/>
                  </a:cubicBezTo>
                  <a:lnTo>
                    <a:pt x="2503" y="2430"/>
                  </a:lnTo>
                  <a:cubicBezTo>
                    <a:pt x="2551" y="2406"/>
                    <a:pt x="2600" y="2381"/>
                    <a:pt x="2673" y="2333"/>
                  </a:cubicBezTo>
                  <a:cubicBezTo>
                    <a:pt x="2673" y="2333"/>
                    <a:pt x="2673" y="2284"/>
                    <a:pt x="2673" y="2284"/>
                  </a:cubicBezTo>
                  <a:cubicBezTo>
                    <a:pt x="2661" y="2272"/>
                    <a:pt x="2649" y="2266"/>
                    <a:pt x="2637" y="2266"/>
                  </a:cubicBezTo>
                  <a:close/>
                  <a:moveTo>
                    <a:pt x="1748" y="2395"/>
                  </a:moveTo>
                  <a:cubicBezTo>
                    <a:pt x="1726" y="2395"/>
                    <a:pt x="1701" y="2413"/>
                    <a:pt x="1701" y="2430"/>
                  </a:cubicBezTo>
                  <a:cubicBezTo>
                    <a:pt x="1677" y="2454"/>
                    <a:pt x="1701" y="2478"/>
                    <a:pt x="1726" y="2478"/>
                  </a:cubicBezTo>
                  <a:cubicBezTo>
                    <a:pt x="1774" y="2527"/>
                    <a:pt x="1847" y="2527"/>
                    <a:pt x="1920" y="2551"/>
                  </a:cubicBezTo>
                  <a:cubicBezTo>
                    <a:pt x="1968" y="2527"/>
                    <a:pt x="1968" y="2478"/>
                    <a:pt x="1920" y="2454"/>
                  </a:cubicBezTo>
                  <a:cubicBezTo>
                    <a:pt x="1871" y="2454"/>
                    <a:pt x="1823" y="2430"/>
                    <a:pt x="1774" y="2406"/>
                  </a:cubicBezTo>
                  <a:cubicBezTo>
                    <a:pt x="1767" y="2398"/>
                    <a:pt x="1758" y="2395"/>
                    <a:pt x="1748" y="2395"/>
                  </a:cubicBezTo>
                  <a:close/>
                  <a:moveTo>
                    <a:pt x="2208" y="2395"/>
                  </a:moveTo>
                  <a:cubicBezTo>
                    <a:pt x="2201" y="2395"/>
                    <a:pt x="2194" y="2398"/>
                    <a:pt x="2187" y="2406"/>
                  </a:cubicBezTo>
                  <a:cubicBezTo>
                    <a:pt x="2163" y="2406"/>
                    <a:pt x="2139" y="2430"/>
                    <a:pt x="2139" y="2454"/>
                  </a:cubicBezTo>
                  <a:lnTo>
                    <a:pt x="2090" y="2454"/>
                  </a:lnTo>
                  <a:cubicBezTo>
                    <a:pt x="2066" y="2454"/>
                    <a:pt x="2041" y="2478"/>
                    <a:pt x="2041" y="2503"/>
                  </a:cubicBezTo>
                  <a:cubicBezTo>
                    <a:pt x="2041" y="2527"/>
                    <a:pt x="2066" y="2551"/>
                    <a:pt x="2090" y="2551"/>
                  </a:cubicBezTo>
                  <a:lnTo>
                    <a:pt x="2187" y="2551"/>
                  </a:lnTo>
                  <a:cubicBezTo>
                    <a:pt x="2187" y="2551"/>
                    <a:pt x="2187" y="2576"/>
                    <a:pt x="2187" y="2600"/>
                  </a:cubicBezTo>
                  <a:lnTo>
                    <a:pt x="2187" y="2624"/>
                  </a:lnTo>
                  <a:cubicBezTo>
                    <a:pt x="2163" y="2648"/>
                    <a:pt x="2187" y="2673"/>
                    <a:pt x="2211" y="2673"/>
                  </a:cubicBezTo>
                  <a:lnTo>
                    <a:pt x="2236" y="2673"/>
                  </a:lnTo>
                  <a:cubicBezTo>
                    <a:pt x="2260" y="2673"/>
                    <a:pt x="2260" y="2648"/>
                    <a:pt x="2260" y="2624"/>
                  </a:cubicBezTo>
                  <a:lnTo>
                    <a:pt x="2260" y="2600"/>
                  </a:lnTo>
                  <a:cubicBezTo>
                    <a:pt x="2260" y="2576"/>
                    <a:pt x="2260" y="2551"/>
                    <a:pt x="2260" y="2527"/>
                  </a:cubicBezTo>
                  <a:lnTo>
                    <a:pt x="2284" y="2527"/>
                  </a:lnTo>
                  <a:cubicBezTo>
                    <a:pt x="2333" y="2478"/>
                    <a:pt x="2309" y="2430"/>
                    <a:pt x="2260" y="2430"/>
                  </a:cubicBezTo>
                  <a:lnTo>
                    <a:pt x="2236" y="2430"/>
                  </a:lnTo>
                  <a:cubicBezTo>
                    <a:pt x="2236" y="2413"/>
                    <a:pt x="2224" y="2395"/>
                    <a:pt x="2208" y="2395"/>
                  </a:cubicBezTo>
                  <a:close/>
                  <a:moveTo>
                    <a:pt x="2158" y="2774"/>
                  </a:moveTo>
                  <a:cubicBezTo>
                    <a:pt x="2147" y="2774"/>
                    <a:pt x="2139" y="2780"/>
                    <a:pt x="2139" y="2794"/>
                  </a:cubicBezTo>
                  <a:cubicBezTo>
                    <a:pt x="2090" y="2843"/>
                    <a:pt x="2066" y="2891"/>
                    <a:pt x="2041" y="2940"/>
                  </a:cubicBezTo>
                  <a:cubicBezTo>
                    <a:pt x="2017" y="2964"/>
                    <a:pt x="2017" y="2989"/>
                    <a:pt x="2041" y="3013"/>
                  </a:cubicBezTo>
                  <a:lnTo>
                    <a:pt x="2090" y="3013"/>
                  </a:lnTo>
                  <a:cubicBezTo>
                    <a:pt x="2139" y="2964"/>
                    <a:pt x="2187" y="2916"/>
                    <a:pt x="2211" y="2843"/>
                  </a:cubicBezTo>
                  <a:cubicBezTo>
                    <a:pt x="2229" y="2808"/>
                    <a:pt x="2185" y="2774"/>
                    <a:pt x="2158" y="2774"/>
                  </a:cubicBezTo>
                  <a:close/>
                  <a:moveTo>
                    <a:pt x="1943" y="3045"/>
                  </a:moveTo>
                  <a:cubicBezTo>
                    <a:pt x="1934" y="3045"/>
                    <a:pt x="1926" y="3050"/>
                    <a:pt x="1920" y="3061"/>
                  </a:cubicBezTo>
                  <a:cubicBezTo>
                    <a:pt x="1871" y="3086"/>
                    <a:pt x="1798" y="3134"/>
                    <a:pt x="1750" y="3183"/>
                  </a:cubicBezTo>
                  <a:cubicBezTo>
                    <a:pt x="1701" y="3207"/>
                    <a:pt x="1726" y="3256"/>
                    <a:pt x="1774" y="3256"/>
                  </a:cubicBezTo>
                  <a:lnTo>
                    <a:pt x="1798" y="3256"/>
                  </a:lnTo>
                  <a:cubicBezTo>
                    <a:pt x="1798" y="3256"/>
                    <a:pt x="1823" y="3256"/>
                    <a:pt x="1823" y="3231"/>
                  </a:cubicBezTo>
                  <a:cubicBezTo>
                    <a:pt x="1871" y="3207"/>
                    <a:pt x="1920" y="3159"/>
                    <a:pt x="1968" y="3134"/>
                  </a:cubicBezTo>
                  <a:cubicBezTo>
                    <a:pt x="2006" y="3097"/>
                    <a:pt x="1971" y="3045"/>
                    <a:pt x="1943" y="3045"/>
                  </a:cubicBezTo>
                  <a:close/>
                  <a:moveTo>
                    <a:pt x="1634" y="3269"/>
                  </a:moveTo>
                  <a:cubicBezTo>
                    <a:pt x="1623" y="3269"/>
                    <a:pt x="1612" y="3272"/>
                    <a:pt x="1604" y="3280"/>
                  </a:cubicBezTo>
                  <a:lnTo>
                    <a:pt x="1580" y="3304"/>
                  </a:lnTo>
                  <a:lnTo>
                    <a:pt x="1458" y="3377"/>
                  </a:lnTo>
                  <a:cubicBezTo>
                    <a:pt x="1434" y="3377"/>
                    <a:pt x="1434" y="3402"/>
                    <a:pt x="1434" y="3426"/>
                  </a:cubicBezTo>
                  <a:cubicBezTo>
                    <a:pt x="1434" y="3450"/>
                    <a:pt x="1458" y="3450"/>
                    <a:pt x="1483" y="3450"/>
                  </a:cubicBezTo>
                  <a:lnTo>
                    <a:pt x="1507" y="3450"/>
                  </a:lnTo>
                  <a:lnTo>
                    <a:pt x="1653" y="3377"/>
                  </a:lnTo>
                  <a:lnTo>
                    <a:pt x="1677" y="3353"/>
                  </a:lnTo>
                  <a:cubicBezTo>
                    <a:pt x="1701" y="3329"/>
                    <a:pt x="1701" y="3304"/>
                    <a:pt x="1677" y="3280"/>
                  </a:cubicBezTo>
                  <a:cubicBezTo>
                    <a:pt x="1677" y="3280"/>
                    <a:pt x="1655" y="3269"/>
                    <a:pt x="1634" y="3269"/>
                  </a:cubicBezTo>
                  <a:close/>
                  <a:moveTo>
                    <a:pt x="1303" y="3461"/>
                  </a:moveTo>
                  <a:cubicBezTo>
                    <a:pt x="1292" y="3461"/>
                    <a:pt x="1278" y="3465"/>
                    <a:pt x="1264" y="3474"/>
                  </a:cubicBezTo>
                  <a:lnTo>
                    <a:pt x="1118" y="3572"/>
                  </a:lnTo>
                  <a:cubicBezTo>
                    <a:pt x="1094" y="3572"/>
                    <a:pt x="1094" y="3620"/>
                    <a:pt x="1118" y="3620"/>
                  </a:cubicBezTo>
                  <a:cubicBezTo>
                    <a:pt x="1118" y="3644"/>
                    <a:pt x="1143" y="3644"/>
                    <a:pt x="1167" y="3644"/>
                  </a:cubicBezTo>
                  <a:lnTo>
                    <a:pt x="1337" y="3547"/>
                  </a:lnTo>
                  <a:cubicBezTo>
                    <a:pt x="1376" y="3528"/>
                    <a:pt x="1352" y="3461"/>
                    <a:pt x="1303" y="3461"/>
                  </a:cubicBezTo>
                  <a:close/>
                  <a:moveTo>
                    <a:pt x="1006" y="3651"/>
                  </a:moveTo>
                  <a:cubicBezTo>
                    <a:pt x="997" y="3651"/>
                    <a:pt x="985" y="3657"/>
                    <a:pt x="972" y="3669"/>
                  </a:cubicBezTo>
                  <a:lnTo>
                    <a:pt x="802" y="3766"/>
                  </a:lnTo>
                  <a:cubicBezTo>
                    <a:pt x="778" y="3766"/>
                    <a:pt x="778" y="3814"/>
                    <a:pt x="802" y="3839"/>
                  </a:cubicBezTo>
                  <a:lnTo>
                    <a:pt x="851" y="3839"/>
                  </a:lnTo>
                  <a:cubicBezTo>
                    <a:pt x="900" y="3814"/>
                    <a:pt x="972" y="3766"/>
                    <a:pt x="1021" y="3742"/>
                  </a:cubicBezTo>
                  <a:cubicBezTo>
                    <a:pt x="1045" y="3717"/>
                    <a:pt x="1045" y="3693"/>
                    <a:pt x="1021" y="3669"/>
                  </a:cubicBezTo>
                  <a:cubicBezTo>
                    <a:pt x="1021" y="3657"/>
                    <a:pt x="1015" y="3651"/>
                    <a:pt x="1006" y="3651"/>
                  </a:cubicBezTo>
                  <a:close/>
                  <a:moveTo>
                    <a:pt x="657" y="3863"/>
                  </a:moveTo>
                  <a:lnTo>
                    <a:pt x="487" y="3985"/>
                  </a:lnTo>
                  <a:cubicBezTo>
                    <a:pt x="487" y="4009"/>
                    <a:pt x="487" y="4033"/>
                    <a:pt x="487" y="4057"/>
                  </a:cubicBezTo>
                  <a:lnTo>
                    <a:pt x="560" y="4057"/>
                  </a:lnTo>
                  <a:lnTo>
                    <a:pt x="705" y="3936"/>
                  </a:lnTo>
                  <a:cubicBezTo>
                    <a:pt x="730" y="3912"/>
                    <a:pt x="730" y="3887"/>
                    <a:pt x="705" y="3863"/>
                  </a:cubicBezTo>
                  <a:close/>
                  <a:moveTo>
                    <a:pt x="385" y="4101"/>
                  </a:moveTo>
                  <a:cubicBezTo>
                    <a:pt x="379" y="4101"/>
                    <a:pt x="372" y="4103"/>
                    <a:pt x="365" y="4106"/>
                  </a:cubicBezTo>
                  <a:cubicBezTo>
                    <a:pt x="317" y="4155"/>
                    <a:pt x="268" y="4203"/>
                    <a:pt x="219" y="4252"/>
                  </a:cubicBezTo>
                  <a:cubicBezTo>
                    <a:pt x="219" y="4276"/>
                    <a:pt x="219" y="4300"/>
                    <a:pt x="219" y="4325"/>
                  </a:cubicBezTo>
                  <a:lnTo>
                    <a:pt x="292" y="4325"/>
                  </a:lnTo>
                  <a:cubicBezTo>
                    <a:pt x="341" y="4276"/>
                    <a:pt x="389" y="4227"/>
                    <a:pt x="438" y="4179"/>
                  </a:cubicBezTo>
                  <a:cubicBezTo>
                    <a:pt x="459" y="4158"/>
                    <a:pt x="426" y="4101"/>
                    <a:pt x="385" y="4101"/>
                  </a:cubicBezTo>
                  <a:close/>
                  <a:moveTo>
                    <a:pt x="137" y="4379"/>
                  </a:moveTo>
                  <a:cubicBezTo>
                    <a:pt x="128" y="4379"/>
                    <a:pt x="122" y="4385"/>
                    <a:pt x="122" y="4397"/>
                  </a:cubicBezTo>
                  <a:cubicBezTo>
                    <a:pt x="74" y="4470"/>
                    <a:pt x="49" y="4519"/>
                    <a:pt x="25" y="4592"/>
                  </a:cubicBezTo>
                  <a:cubicBezTo>
                    <a:pt x="25" y="4616"/>
                    <a:pt x="25" y="4640"/>
                    <a:pt x="49" y="4640"/>
                  </a:cubicBezTo>
                  <a:lnTo>
                    <a:pt x="98" y="4640"/>
                  </a:lnTo>
                  <a:cubicBezTo>
                    <a:pt x="98" y="4640"/>
                    <a:pt x="122" y="4640"/>
                    <a:pt x="122" y="4616"/>
                  </a:cubicBezTo>
                  <a:cubicBezTo>
                    <a:pt x="147" y="4568"/>
                    <a:pt x="171" y="4495"/>
                    <a:pt x="195" y="4446"/>
                  </a:cubicBezTo>
                  <a:cubicBezTo>
                    <a:pt x="195" y="4422"/>
                    <a:pt x="195" y="4397"/>
                    <a:pt x="171" y="4397"/>
                  </a:cubicBezTo>
                  <a:cubicBezTo>
                    <a:pt x="159" y="4385"/>
                    <a:pt x="147" y="4379"/>
                    <a:pt x="137" y="4379"/>
                  </a:cubicBezTo>
                  <a:close/>
                  <a:moveTo>
                    <a:pt x="49" y="4738"/>
                  </a:moveTo>
                  <a:cubicBezTo>
                    <a:pt x="25" y="4738"/>
                    <a:pt x="1" y="4762"/>
                    <a:pt x="1" y="4786"/>
                  </a:cubicBezTo>
                  <a:cubicBezTo>
                    <a:pt x="1" y="4859"/>
                    <a:pt x="25" y="4908"/>
                    <a:pt x="25" y="4981"/>
                  </a:cubicBezTo>
                  <a:cubicBezTo>
                    <a:pt x="49" y="5005"/>
                    <a:pt x="49" y="5005"/>
                    <a:pt x="74" y="5005"/>
                  </a:cubicBezTo>
                  <a:lnTo>
                    <a:pt x="98" y="5005"/>
                  </a:lnTo>
                  <a:cubicBezTo>
                    <a:pt x="122" y="5005"/>
                    <a:pt x="122" y="4981"/>
                    <a:pt x="122" y="4956"/>
                  </a:cubicBezTo>
                  <a:cubicBezTo>
                    <a:pt x="98" y="4908"/>
                    <a:pt x="98" y="4835"/>
                    <a:pt x="98" y="4786"/>
                  </a:cubicBezTo>
                  <a:cubicBezTo>
                    <a:pt x="98" y="4762"/>
                    <a:pt x="74" y="4738"/>
                    <a:pt x="49" y="4738"/>
                  </a:cubicBezTo>
                  <a:close/>
                  <a:moveTo>
                    <a:pt x="144" y="5092"/>
                  </a:moveTo>
                  <a:cubicBezTo>
                    <a:pt x="136" y="5092"/>
                    <a:pt x="129" y="5095"/>
                    <a:pt x="122" y="5102"/>
                  </a:cubicBezTo>
                  <a:cubicBezTo>
                    <a:pt x="98" y="5102"/>
                    <a:pt x="98" y="5151"/>
                    <a:pt x="98" y="5175"/>
                  </a:cubicBezTo>
                  <a:cubicBezTo>
                    <a:pt x="147" y="5223"/>
                    <a:pt x="171" y="5272"/>
                    <a:pt x="219" y="5321"/>
                  </a:cubicBezTo>
                  <a:cubicBezTo>
                    <a:pt x="219" y="5345"/>
                    <a:pt x="244" y="5345"/>
                    <a:pt x="244" y="5345"/>
                  </a:cubicBezTo>
                  <a:lnTo>
                    <a:pt x="292" y="5345"/>
                  </a:lnTo>
                  <a:cubicBezTo>
                    <a:pt x="292" y="5321"/>
                    <a:pt x="292" y="5296"/>
                    <a:pt x="292" y="5272"/>
                  </a:cubicBezTo>
                  <a:cubicBezTo>
                    <a:pt x="244" y="5223"/>
                    <a:pt x="219" y="5175"/>
                    <a:pt x="195" y="5126"/>
                  </a:cubicBezTo>
                  <a:cubicBezTo>
                    <a:pt x="178" y="5109"/>
                    <a:pt x="161" y="5092"/>
                    <a:pt x="144" y="5092"/>
                  </a:cubicBezTo>
                  <a:close/>
                  <a:moveTo>
                    <a:pt x="365" y="5400"/>
                  </a:moveTo>
                  <a:cubicBezTo>
                    <a:pt x="353" y="5400"/>
                    <a:pt x="341" y="5406"/>
                    <a:pt x="341" y="5418"/>
                  </a:cubicBezTo>
                  <a:cubicBezTo>
                    <a:pt x="317" y="5442"/>
                    <a:pt x="317" y="5466"/>
                    <a:pt x="341" y="5491"/>
                  </a:cubicBezTo>
                  <a:lnTo>
                    <a:pt x="389" y="5491"/>
                  </a:lnTo>
                  <a:cubicBezTo>
                    <a:pt x="414" y="5466"/>
                    <a:pt x="414" y="5442"/>
                    <a:pt x="389" y="5418"/>
                  </a:cubicBezTo>
                  <a:cubicBezTo>
                    <a:pt x="389" y="5406"/>
                    <a:pt x="377" y="5400"/>
                    <a:pt x="365" y="54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2" name="Google Shape;912;p21"/>
          <p:cNvGrpSpPr/>
          <p:nvPr/>
        </p:nvGrpSpPr>
        <p:grpSpPr>
          <a:xfrm flipH="1">
            <a:off x="10753418" y="2411325"/>
            <a:ext cx="1703989" cy="1347004"/>
            <a:chOff x="855987" y="2204128"/>
            <a:chExt cx="1217483" cy="962421"/>
          </a:xfrm>
        </p:grpSpPr>
        <p:grpSp>
          <p:nvGrpSpPr>
            <p:cNvPr id="913" name="Google Shape;913;p21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914" name="Google Shape;914;p21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5" name="Google Shape;915;p21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6" name="Google Shape;916;p21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7" name="Google Shape;917;p21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8" name="Google Shape;918;p21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9" name="Google Shape;919;p21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20" name="Google Shape;920;p21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1" name="Google Shape;921;p21"/>
          <p:cNvGrpSpPr/>
          <p:nvPr/>
        </p:nvGrpSpPr>
        <p:grpSpPr>
          <a:xfrm>
            <a:off x="574962" y="761992"/>
            <a:ext cx="2480828" cy="1081397"/>
            <a:chOff x="3965010" y="571479"/>
            <a:chExt cx="1651683" cy="719972"/>
          </a:xfrm>
        </p:grpSpPr>
        <p:grpSp>
          <p:nvGrpSpPr>
            <p:cNvPr id="922" name="Google Shape;922;p21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923" name="Google Shape;923;p21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924" name="Google Shape;924;p21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5" name="Google Shape;925;p21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6" name="Google Shape;926;p21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7" name="Google Shape;927;p21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928" name="Google Shape;928;p21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29" name="Google Shape;929;p21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0975570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" name="Google Shape;931;p22"/>
          <p:cNvSpPr txBox="1">
            <a:spLocks noGrp="1"/>
          </p:cNvSpPr>
          <p:nvPr>
            <p:ph type="subTitle" idx="1"/>
          </p:nvPr>
        </p:nvSpPr>
        <p:spPr>
          <a:xfrm>
            <a:off x="1695317" y="4764200"/>
            <a:ext cx="4007600" cy="9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932" name="Google Shape;932;p22"/>
          <p:cNvSpPr txBox="1">
            <a:spLocks noGrp="1"/>
          </p:cNvSpPr>
          <p:nvPr>
            <p:ph type="subTitle" idx="2"/>
          </p:nvPr>
        </p:nvSpPr>
        <p:spPr>
          <a:xfrm>
            <a:off x="6489083" y="4764200"/>
            <a:ext cx="4007600" cy="9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933" name="Google Shape;933;p22"/>
          <p:cNvSpPr txBox="1">
            <a:spLocks noGrp="1"/>
          </p:cNvSpPr>
          <p:nvPr>
            <p:ph type="title"/>
          </p:nvPr>
        </p:nvSpPr>
        <p:spPr>
          <a:xfrm>
            <a:off x="1005100" y="560133"/>
            <a:ext cx="9926400" cy="8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934" name="Google Shape;934;p22"/>
          <p:cNvGrpSpPr/>
          <p:nvPr/>
        </p:nvGrpSpPr>
        <p:grpSpPr>
          <a:xfrm>
            <a:off x="-843222" y="2251278"/>
            <a:ext cx="2378799" cy="1880313"/>
            <a:chOff x="855987" y="2204128"/>
            <a:chExt cx="1217483" cy="962421"/>
          </a:xfrm>
        </p:grpSpPr>
        <p:grpSp>
          <p:nvGrpSpPr>
            <p:cNvPr id="935" name="Google Shape;935;p22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936" name="Google Shape;936;p22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7" name="Google Shape;937;p22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8" name="Google Shape;938;p22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9" name="Google Shape;939;p22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0" name="Google Shape;940;p22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1" name="Google Shape;941;p22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42" name="Google Shape;942;p22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3" name="Google Shape;943;p22"/>
          <p:cNvGrpSpPr/>
          <p:nvPr/>
        </p:nvGrpSpPr>
        <p:grpSpPr>
          <a:xfrm>
            <a:off x="10098559" y="224381"/>
            <a:ext cx="2610700" cy="1664928"/>
            <a:chOff x="7239867" y="1514545"/>
            <a:chExt cx="2525833" cy="1610805"/>
          </a:xfrm>
        </p:grpSpPr>
        <p:grpSp>
          <p:nvGrpSpPr>
            <p:cNvPr id="944" name="Google Shape;944;p22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945" name="Google Shape;945;p22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946" name="Google Shape;946;p22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7" name="Google Shape;947;p22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8" name="Google Shape;948;p22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9" name="Google Shape;949;p22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0" name="Google Shape;950;p22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1" name="Google Shape;951;p22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952" name="Google Shape;952;p22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3" name="Google Shape;953;p22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54" name="Google Shape;954;p22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5" name="Google Shape;955;p22"/>
          <p:cNvGrpSpPr/>
          <p:nvPr/>
        </p:nvGrpSpPr>
        <p:grpSpPr>
          <a:xfrm flipH="1">
            <a:off x="10987105" y="5276980"/>
            <a:ext cx="944459" cy="1638049"/>
            <a:chOff x="-1056319" y="1385262"/>
            <a:chExt cx="212940" cy="369285"/>
          </a:xfrm>
        </p:grpSpPr>
        <p:sp>
          <p:nvSpPr>
            <p:cNvPr id="956" name="Google Shape;956;p22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22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22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22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22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22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22"/>
            <p:cNvSpPr/>
            <p:nvPr/>
          </p:nvSpPr>
          <p:spPr>
            <a:xfrm>
              <a:off x="-1029833" y="1690513"/>
              <a:ext cx="173717" cy="64034"/>
            </a:xfrm>
            <a:custGeom>
              <a:avLst/>
              <a:gdLst/>
              <a:ahLst/>
              <a:cxnLst/>
              <a:rect l="l" t="t" r="r" b="b"/>
              <a:pathLst>
                <a:path w="4460" h="1644" extrusionOk="0">
                  <a:moveTo>
                    <a:pt x="2533" y="0"/>
                  </a:moveTo>
                  <a:cubicBezTo>
                    <a:pt x="2511" y="0"/>
                    <a:pt x="2492" y="11"/>
                    <a:pt x="2478" y="34"/>
                  </a:cubicBezTo>
                  <a:cubicBezTo>
                    <a:pt x="2308" y="253"/>
                    <a:pt x="1920" y="763"/>
                    <a:pt x="1920" y="763"/>
                  </a:cubicBezTo>
                  <a:cubicBezTo>
                    <a:pt x="1920" y="763"/>
                    <a:pt x="1830" y="97"/>
                    <a:pt x="1603" y="97"/>
                  </a:cubicBezTo>
                  <a:cubicBezTo>
                    <a:pt x="1567" y="97"/>
                    <a:pt x="1526" y="115"/>
                    <a:pt x="1482" y="156"/>
                  </a:cubicBezTo>
                  <a:cubicBezTo>
                    <a:pt x="1288" y="350"/>
                    <a:pt x="1094" y="544"/>
                    <a:pt x="924" y="739"/>
                  </a:cubicBezTo>
                  <a:cubicBezTo>
                    <a:pt x="924" y="739"/>
                    <a:pt x="672" y="73"/>
                    <a:pt x="493" y="73"/>
                  </a:cubicBezTo>
                  <a:cubicBezTo>
                    <a:pt x="464" y="73"/>
                    <a:pt x="437" y="91"/>
                    <a:pt x="413" y="131"/>
                  </a:cubicBezTo>
                  <a:cubicBezTo>
                    <a:pt x="243" y="617"/>
                    <a:pt x="98" y="1103"/>
                    <a:pt x="0" y="1613"/>
                  </a:cubicBezTo>
                  <a:cubicBezTo>
                    <a:pt x="0" y="1613"/>
                    <a:pt x="1039" y="1644"/>
                    <a:pt x="2099" y="1644"/>
                  </a:cubicBezTo>
                  <a:cubicBezTo>
                    <a:pt x="3158" y="1644"/>
                    <a:pt x="4239" y="1613"/>
                    <a:pt x="4324" y="1492"/>
                  </a:cubicBezTo>
                  <a:cubicBezTo>
                    <a:pt x="4459" y="1289"/>
                    <a:pt x="4115" y="108"/>
                    <a:pt x="3813" y="108"/>
                  </a:cubicBezTo>
                  <a:cubicBezTo>
                    <a:pt x="3789" y="108"/>
                    <a:pt x="3765" y="115"/>
                    <a:pt x="3741" y="131"/>
                  </a:cubicBezTo>
                  <a:cubicBezTo>
                    <a:pt x="3523" y="350"/>
                    <a:pt x="3353" y="642"/>
                    <a:pt x="3280" y="933"/>
                  </a:cubicBezTo>
                  <a:cubicBezTo>
                    <a:pt x="3280" y="933"/>
                    <a:pt x="2744" y="0"/>
                    <a:pt x="25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22"/>
            <p:cNvSpPr/>
            <p:nvPr/>
          </p:nvSpPr>
          <p:spPr>
            <a:xfrm>
              <a:off x="-886965" y="1718791"/>
              <a:ext cx="8569" cy="31511"/>
            </a:xfrm>
            <a:custGeom>
              <a:avLst/>
              <a:gdLst/>
              <a:ahLst/>
              <a:cxnLst/>
              <a:rect l="l" t="t" r="r" b="b"/>
              <a:pathLst>
                <a:path w="220" h="809" extrusionOk="0">
                  <a:moveTo>
                    <a:pt x="159" y="1"/>
                  </a:moveTo>
                  <a:cubicBezTo>
                    <a:pt x="140" y="1"/>
                    <a:pt x="122" y="13"/>
                    <a:pt x="122" y="37"/>
                  </a:cubicBezTo>
                  <a:cubicBezTo>
                    <a:pt x="122" y="256"/>
                    <a:pt x="98" y="499"/>
                    <a:pt x="25" y="741"/>
                  </a:cubicBezTo>
                  <a:cubicBezTo>
                    <a:pt x="1" y="741"/>
                    <a:pt x="1" y="790"/>
                    <a:pt x="25" y="790"/>
                  </a:cubicBezTo>
                  <a:lnTo>
                    <a:pt x="49" y="790"/>
                  </a:lnTo>
                  <a:cubicBezTo>
                    <a:pt x="49" y="802"/>
                    <a:pt x="55" y="808"/>
                    <a:pt x="64" y="808"/>
                  </a:cubicBezTo>
                  <a:cubicBezTo>
                    <a:pt x="73" y="808"/>
                    <a:pt x="86" y="802"/>
                    <a:pt x="98" y="790"/>
                  </a:cubicBezTo>
                  <a:cubicBezTo>
                    <a:pt x="195" y="547"/>
                    <a:pt x="219" y="280"/>
                    <a:pt x="195" y="37"/>
                  </a:cubicBezTo>
                  <a:cubicBezTo>
                    <a:pt x="195" y="13"/>
                    <a:pt x="177" y="1"/>
                    <a:pt x="1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22"/>
            <p:cNvSpPr/>
            <p:nvPr/>
          </p:nvSpPr>
          <p:spPr>
            <a:xfrm>
              <a:off x="-931446" y="1708859"/>
              <a:ext cx="10478" cy="40742"/>
            </a:xfrm>
            <a:custGeom>
              <a:avLst/>
              <a:gdLst/>
              <a:ahLst/>
              <a:cxnLst/>
              <a:rect l="l" t="t" r="r" b="b"/>
              <a:pathLst>
                <a:path w="269" h="1046" extrusionOk="0">
                  <a:moveTo>
                    <a:pt x="147" y="0"/>
                  </a:moveTo>
                  <a:cubicBezTo>
                    <a:pt x="122" y="0"/>
                    <a:pt x="98" y="25"/>
                    <a:pt x="122" y="49"/>
                  </a:cubicBezTo>
                  <a:cubicBezTo>
                    <a:pt x="147" y="365"/>
                    <a:pt x="122" y="875"/>
                    <a:pt x="1" y="948"/>
                  </a:cubicBezTo>
                  <a:cubicBezTo>
                    <a:pt x="1" y="972"/>
                    <a:pt x="1" y="996"/>
                    <a:pt x="1" y="1021"/>
                  </a:cubicBezTo>
                  <a:cubicBezTo>
                    <a:pt x="25" y="1021"/>
                    <a:pt x="25" y="1045"/>
                    <a:pt x="49" y="1045"/>
                  </a:cubicBezTo>
                  <a:lnTo>
                    <a:pt x="74" y="1045"/>
                  </a:lnTo>
                  <a:cubicBezTo>
                    <a:pt x="268" y="924"/>
                    <a:pt x="195" y="195"/>
                    <a:pt x="195" y="49"/>
                  </a:cubicBezTo>
                  <a:cubicBezTo>
                    <a:pt x="195" y="0"/>
                    <a:pt x="171" y="0"/>
                    <a:pt x="1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22"/>
            <p:cNvSpPr/>
            <p:nvPr/>
          </p:nvSpPr>
          <p:spPr>
            <a:xfrm>
              <a:off x="-976861" y="1713571"/>
              <a:ext cx="6660" cy="34120"/>
            </a:xfrm>
            <a:custGeom>
              <a:avLst/>
              <a:gdLst/>
              <a:ahLst/>
              <a:cxnLst/>
              <a:rect l="l" t="t" r="r" b="b"/>
              <a:pathLst>
                <a:path w="171" h="876" extrusionOk="0">
                  <a:moveTo>
                    <a:pt x="122" y="1"/>
                  </a:moveTo>
                  <a:cubicBezTo>
                    <a:pt x="98" y="1"/>
                    <a:pt x="74" y="25"/>
                    <a:pt x="74" y="50"/>
                  </a:cubicBezTo>
                  <a:cubicBezTo>
                    <a:pt x="74" y="317"/>
                    <a:pt x="49" y="560"/>
                    <a:pt x="1" y="827"/>
                  </a:cubicBezTo>
                  <a:cubicBezTo>
                    <a:pt x="1" y="851"/>
                    <a:pt x="1" y="875"/>
                    <a:pt x="49" y="875"/>
                  </a:cubicBezTo>
                  <a:cubicBezTo>
                    <a:pt x="74" y="875"/>
                    <a:pt x="98" y="875"/>
                    <a:pt x="98" y="851"/>
                  </a:cubicBezTo>
                  <a:cubicBezTo>
                    <a:pt x="147" y="584"/>
                    <a:pt x="171" y="317"/>
                    <a:pt x="171" y="50"/>
                  </a:cubicBezTo>
                  <a:cubicBezTo>
                    <a:pt x="171" y="25"/>
                    <a:pt x="147" y="1"/>
                    <a:pt x="1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22"/>
            <p:cNvSpPr/>
            <p:nvPr/>
          </p:nvSpPr>
          <p:spPr>
            <a:xfrm>
              <a:off x="-1015656" y="1710767"/>
              <a:ext cx="10478" cy="35990"/>
            </a:xfrm>
            <a:custGeom>
              <a:avLst/>
              <a:gdLst/>
              <a:ahLst/>
              <a:cxnLst/>
              <a:rect l="l" t="t" r="r" b="b"/>
              <a:pathLst>
                <a:path w="269" h="924" extrusionOk="0">
                  <a:moveTo>
                    <a:pt x="98" y="0"/>
                  </a:moveTo>
                  <a:cubicBezTo>
                    <a:pt x="74" y="0"/>
                    <a:pt x="49" y="0"/>
                    <a:pt x="25" y="24"/>
                  </a:cubicBezTo>
                  <a:cubicBezTo>
                    <a:pt x="1" y="316"/>
                    <a:pt x="49" y="607"/>
                    <a:pt x="171" y="899"/>
                  </a:cubicBezTo>
                  <a:cubicBezTo>
                    <a:pt x="171" y="899"/>
                    <a:pt x="195" y="923"/>
                    <a:pt x="195" y="923"/>
                  </a:cubicBezTo>
                  <a:lnTo>
                    <a:pt x="219" y="923"/>
                  </a:lnTo>
                  <a:cubicBezTo>
                    <a:pt x="244" y="899"/>
                    <a:pt x="268" y="875"/>
                    <a:pt x="244" y="850"/>
                  </a:cubicBezTo>
                  <a:cubicBezTo>
                    <a:pt x="147" y="607"/>
                    <a:pt x="98" y="316"/>
                    <a:pt x="122" y="49"/>
                  </a:cubicBezTo>
                  <a:cubicBezTo>
                    <a:pt x="122" y="24"/>
                    <a:pt x="122" y="0"/>
                    <a:pt x="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7" name="Google Shape;967;p22"/>
          <p:cNvGrpSpPr/>
          <p:nvPr/>
        </p:nvGrpSpPr>
        <p:grpSpPr>
          <a:xfrm flipH="1">
            <a:off x="122344" y="5965307"/>
            <a:ext cx="717137" cy="741144"/>
            <a:chOff x="5294267" y="4624350"/>
            <a:chExt cx="383004" cy="395854"/>
          </a:xfrm>
        </p:grpSpPr>
        <p:sp>
          <p:nvSpPr>
            <p:cNvPr id="968" name="Google Shape;968;p22"/>
            <p:cNvSpPr/>
            <p:nvPr/>
          </p:nvSpPr>
          <p:spPr>
            <a:xfrm>
              <a:off x="5358550" y="4859712"/>
              <a:ext cx="58369" cy="160492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22"/>
            <p:cNvSpPr/>
            <p:nvPr/>
          </p:nvSpPr>
          <p:spPr>
            <a:xfrm>
              <a:off x="5294267" y="4894594"/>
              <a:ext cx="175454" cy="68546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22"/>
            <p:cNvSpPr/>
            <p:nvPr/>
          </p:nvSpPr>
          <p:spPr>
            <a:xfrm>
              <a:off x="5310447" y="4883895"/>
              <a:ext cx="150836" cy="94033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22"/>
            <p:cNvSpPr/>
            <p:nvPr/>
          </p:nvSpPr>
          <p:spPr>
            <a:xfrm>
              <a:off x="5340805" y="4845446"/>
              <a:ext cx="97252" cy="157795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22"/>
            <p:cNvSpPr/>
            <p:nvPr/>
          </p:nvSpPr>
          <p:spPr>
            <a:xfrm>
              <a:off x="5499297" y="4624350"/>
              <a:ext cx="175454" cy="150575"/>
            </a:xfrm>
            <a:custGeom>
              <a:avLst/>
              <a:gdLst/>
              <a:ahLst/>
              <a:cxnLst/>
              <a:rect l="l" t="t" r="r" b="b"/>
              <a:pathLst>
                <a:path w="2017" h="1731" extrusionOk="0">
                  <a:moveTo>
                    <a:pt x="1166" y="175"/>
                  </a:moveTo>
                  <a:cubicBezTo>
                    <a:pt x="1555" y="175"/>
                    <a:pt x="1871" y="467"/>
                    <a:pt x="1871" y="856"/>
                  </a:cubicBezTo>
                  <a:cubicBezTo>
                    <a:pt x="1871" y="1285"/>
                    <a:pt x="1511" y="1569"/>
                    <a:pt x="1144" y="1569"/>
                  </a:cubicBezTo>
                  <a:cubicBezTo>
                    <a:pt x="971" y="1569"/>
                    <a:pt x="796" y="1506"/>
                    <a:pt x="656" y="1366"/>
                  </a:cubicBezTo>
                  <a:cubicBezTo>
                    <a:pt x="219" y="929"/>
                    <a:pt x="534" y="175"/>
                    <a:pt x="1166" y="175"/>
                  </a:cubicBezTo>
                  <a:close/>
                  <a:moveTo>
                    <a:pt x="1142" y="1"/>
                  </a:moveTo>
                  <a:cubicBezTo>
                    <a:pt x="930" y="1"/>
                    <a:pt x="714" y="77"/>
                    <a:pt x="534" y="248"/>
                  </a:cubicBezTo>
                  <a:cubicBezTo>
                    <a:pt x="0" y="807"/>
                    <a:pt x="389" y="1730"/>
                    <a:pt x="1166" y="1730"/>
                  </a:cubicBezTo>
                  <a:cubicBezTo>
                    <a:pt x="1628" y="1730"/>
                    <a:pt x="2016" y="1342"/>
                    <a:pt x="2016" y="856"/>
                  </a:cubicBezTo>
                  <a:cubicBezTo>
                    <a:pt x="2016" y="344"/>
                    <a:pt x="1590" y="1"/>
                    <a:pt x="11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22"/>
            <p:cNvSpPr/>
            <p:nvPr/>
          </p:nvSpPr>
          <p:spPr>
            <a:xfrm>
              <a:off x="5615653" y="4833656"/>
              <a:ext cx="32352" cy="88957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22"/>
            <p:cNvSpPr/>
            <p:nvPr/>
          </p:nvSpPr>
          <p:spPr>
            <a:xfrm>
              <a:off x="5580022" y="4852990"/>
              <a:ext cx="97250" cy="37993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22"/>
            <p:cNvSpPr/>
            <p:nvPr/>
          </p:nvSpPr>
          <p:spPr>
            <a:xfrm>
              <a:off x="5588990" y="4847059"/>
              <a:ext cx="83605" cy="52120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22"/>
            <p:cNvSpPr/>
            <p:nvPr/>
          </p:nvSpPr>
          <p:spPr>
            <a:xfrm>
              <a:off x="5605817" y="4825749"/>
              <a:ext cx="53904" cy="87462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76262822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">
  <p:cSld name="Title and three columns "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8" name="Google Shape;978;p23"/>
          <p:cNvSpPr txBox="1">
            <a:spLocks noGrp="1"/>
          </p:cNvSpPr>
          <p:nvPr>
            <p:ph type="subTitle" idx="1"/>
          </p:nvPr>
        </p:nvSpPr>
        <p:spPr>
          <a:xfrm>
            <a:off x="7536151" y="5407433"/>
            <a:ext cx="3640000" cy="10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979" name="Google Shape;979;p23"/>
          <p:cNvSpPr txBox="1">
            <a:spLocks noGrp="1"/>
          </p:cNvSpPr>
          <p:nvPr>
            <p:ph type="subTitle" idx="2"/>
          </p:nvPr>
        </p:nvSpPr>
        <p:spPr>
          <a:xfrm>
            <a:off x="1015851" y="5407433"/>
            <a:ext cx="3640000" cy="10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980" name="Google Shape;980;p23"/>
          <p:cNvSpPr txBox="1">
            <a:spLocks noGrp="1"/>
          </p:cNvSpPr>
          <p:nvPr>
            <p:ph type="subTitle" idx="3"/>
          </p:nvPr>
        </p:nvSpPr>
        <p:spPr>
          <a:xfrm>
            <a:off x="4276000" y="4379067"/>
            <a:ext cx="3640000" cy="10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981" name="Google Shape;981;p23"/>
          <p:cNvSpPr txBox="1">
            <a:spLocks noGrp="1"/>
          </p:cNvSpPr>
          <p:nvPr>
            <p:ph type="title"/>
          </p:nvPr>
        </p:nvSpPr>
        <p:spPr>
          <a:xfrm>
            <a:off x="1005100" y="560133"/>
            <a:ext cx="9926400" cy="8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982" name="Google Shape;982;p23"/>
          <p:cNvGrpSpPr/>
          <p:nvPr/>
        </p:nvGrpSpPr>
        <p:grpSpPr>
          <a:xfrm flipH="1">
            <a:off x="9237274" y="6"/>
            <a:ext cx="2680077" cy="1709172"/>
            <a:chOff x="7239867" y="1514545"/>
            <a:chExt cx="2525833" cy="1610805"/>
          </a:xfrm>
        </p:grpSpPr>
        <p:grpSp>
          <p:nvGrpSpPr>
            <p:cNvPr id="983" name="Google Shape;983;p23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984" name="Google Shape;984;p23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985" name="Google Shape;985;p23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6" name="Google Shape;986;p23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7" name="Google Shape;987;p23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8" name="Google Shape;988;p23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9" name="Google Shape;989;p23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90" name="Google Shape;990;p23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991" name="Google Shape;991;p23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2" name="Google Shape;992;p23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93" name="Google Shape;993;p23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4" name="Google Shape;994;p23"/>
          <p:cNvGrpSpPr/>
          <p:nvPr/>
        </p:nvGrpSpPr>
        <p:grpSpPr>
          <a:xfrm rot="2398771">
            <a:off x="-171426" y="6019388"/>
            <a:ext cx="1354807" cy="809632"/>
            <a:chOff x="1202177" y="4613417"/>
            <a:chExt cx="528376" cy="315757"/>
          </a:xfrm>
        </p:grpSpPr>
        <p:sp>
          <p:nvSpPr>
            <p:cNvPr id="995" name="Google Shape;995;p23"/>
            <p:cNvSpPr/>
            <p:nvPr/>
          </p:nvSpPr>
          <p:spPr>
            <a:xfrm>
              <a:off x="1564214" y="4671691"/>
              <a:ext cx="166339" cy="48340"/>
            </a:xfrm>
            <a:custGeom>
              <a:avLst/>
              <a:gdLst/>
              <a:ahLst/>
              <a:cxnLst/>
              <a:rect l="l" t="t" r="r" b="b"/>
              <a:pathLst>
                <a:path w="1507" h="438" extrusionOk="0">
                  <a:moveTo>
                    <a:pt x="1409" y="1"/>
                  </a:moveTo>
                  <a:lnTo>
                    <a:pt x="73" y="316"/>
                  </a:lnTo>
                  <a:cubicBezTo>
                    <a:pt x="25" y="316"/>
                    <a:pt x="0" y="341"/>
                    <a:pt x="25" y="389"/>
                  </a:cubicBezTo>
                  <a:cubicBezTo>
                    <a:pt x="25" y="414"/>
                    <a:pt x="49" y="438"/>
                    <a:pt x="73" y="438"/>
                  </a:cubicBezTo>
                  <a:lnTo>
                    <a:pt x="98" y="438"/>
                  </a:lnTo>
                  <a:lnTo>
                    <a:pt x="1434" y="122"/>
                  </a:lnTo>
                  <a:cubicBezTo>
                    <a:pt x="1506" y="122"/>
                    <a:pt x="1482" y="1"/>
                    <a:pt x="1409" y="1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23"/>
            <p:cNvSpPr/>
            <p:nvPr/>
          </p:nvSpPr>
          <p:spPr>
            <a:xfrm>
              <a:off x="1602846" y="4613417"/>
              <a:ext cx="60708" cy="176363"/>
            </a:xfrm>
            <a:custGeom>
              <a:avLst/>
              <a:gdLst/>
              <a:ahLst/>
              <a:cxnLst/>
              <a:rect l="l" t="t" r="r" b="b"/>
              <a:pathLst>
                <a:path w="550" h="1598" extrusionOk="0">
                  <a:moveTo>
                    <a:pt x="77" y="0"/>
                  </a:moveTo>
                  <a:cubicBezTo>
                    <a:pt x="39" y="0"/>
                    <a:pt x="0" y="32"/>
                    <a:pt x="15" y="91"/>
                  </a:cubicBezTo>
                  <a:lnTo>
                    <a:pt x="403" y="1573"/>
                  </a:lnTo>
                  <a:cubicBezTo>
                    <a:pt x="428" y="1597"/>
                    <a:pt x="452" y="1597"/>
                    <a:pt x="476" y="1597"/>
                  </a:cubicBezTo>
                  <a:lnTo>
                    <a:pt x="501" y="1597"/>
                  </a:lnTo>
                  <a:cubicBezTo>
                    <a:pt x="525" y="1597"/>
                    <a:pt x="549" y="1549"/>
                    <a:pt x="525" y="1525"/>
                  </a:cubicBezTo>
                  <a:lnTo>
                    <a:pt x="136" y="43"/>
                  </a:lnTo>
                  <a:cubicBezTo>
                    <a:pt x="127" y="14"/>
                    <a:pt x="102" y="0"/>
                    <a:pt x="77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23"/>
            <p:cNvSpPr/>
            <p:nvPr/>
          </p:nvSpPr>
          <p:spPr>
            <a:xfrm>
              <a:off x="1582978" y="4629421"/>
              <a:ext cx="104638" cy="138950"/>
            </a:xfrm>
            <a:custGeom>
              <a:avLst/>
              <a:gdLst/>
              <a:ahLst/>
              <a:cxnLst/>
              <a:rect l="l" t="t" r="r" b="b"/>
              <a:pathLst>
                <a:path w="948" h="1259" extrusionOk="0">
                  <a:moveTo>
                    <a:pt x="875" y="1"/>
                  </a:moveTo>
                  <a:cubicBezTo>
                    <a:pt x="857" y="1"/>
                    <a:pt x="838" y="7"/>
                    <a:pt x="826" y="19"/>
                  </a:cubicBezTo>
                  <a:lnTo>
                    <a:pt x="25" y="1161"/>
                  </a:lnTo>
                  <a:cubicBezTo>
                    <a:pt x="0" y="1185"/>
                    <a:pt x="0" y="1234"/>
                    <a:pt x="49" y="1258"/>
                  </a:cubicBezTo>
                  <a:lnTo>
                    <a:pt x="122" y="1258"/>
                  </a:lnTo>
                  <a:lnTo>
                    <a:pt x="924" y="92"/>
                  </a:lnTo>
                  <a:cubicBezTo>
                    <a:pt x="948" y="68"/>
                    <a:pt x="948" y="19"/>
                    <a:pt x="924" y="19"/>
                  </a:cubicBezTo>
                  <a:cubicBezTo>
                    <a:pt x="911" y="7"/>
                    <a:pt x="893" y="1"/>
                    <a:pt x="875" y="1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23"/>
            <p:cNvSpPr/>
            <p:nvPr/>
          </p:nvSpPr>
          <p:spPr>
            <a:xfrm>
              <a:off x="1548982" y="4644430"/>
              <a:ext cx="160158" cy="102419"/>
            </a:xfrm>
            <a:custGeom>
              <a:avLst/>
              <a:gdLst/>
              <a:ahLst/>
              <a:cxnLst/>
              <a:rect l="l" t="t" r="r" b="b"/>
              <a:pathLst>
                <a:path w="1451" h="928" extrusionOk="0">
                  <a:moveTo>
                    <a:pt x="115" y="1"/>
                  </a:moveTo>
                  <a:cubicBezTo>
                    <a:pt x="51" y="1"/>
                    <a:pt x="0" y="83"/>
                    <a:pt x="65" y="126"/>
                  </a:cubicBezTo>
                  <a:lnTo>
                    <a:pt x="1329" y="928"/>
                  </a:lnTo>
                  <a:lnTo>
                    <a:pt x="1377" y="928"/>
                  </a:lnTo>
                  <a:cubicBezTo>
                    <a:pt x="1426" y="928"/>
                    <a:pt x="1450" y="831"/>
                    <a:pt x="1402" y="806"/>
                  </a:cubicBezTo>
                  <a:lnTo>
                    <a:pt x="138" y="5"/>
                  </a:lnTo>
                  <a:cubicBezTo>
                    <a:pt x="130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23"/>
            <p:cNvSpPr/>
            <p:nvPr/>
          </p:nvSpPr>
          <p:spPr>
            <a:xfrm>
              <a:off x="1202177" y="4673346"/>
              <a:ext cx="177156" cy="151310"/>
            </a:xfrm>
            <a:custGeom>
              <a:avLst/>
              <a:gdLst/>
              <a:ahLst/>
              <a:cxnLst/>
              <a:rect l="l" t="t" r="r" b="b"/>
              <a:pathLst>
                <a:path w="1605" h="1371" extrusionOk="0">
                  <a:moveTo>
                    <a:pt x="924" y="131"/>
                  </a:moveTo>
                  <a:cubicBezTo>
                    <a:pt x="1216" y="131"/>
                    <a:pt x="1458" y="374"/>
                    <a:pt x="1483" y="690"/>
                  </a:cubicBezTo>
                  <a:cubicBezTo>
                    <a:pt x="1483" y="1019"/>
                    <a:pt x="1204" y="1248"/>
                    <a:pt x="911" y="1248"/>
                  </a:cubicBezTo>
                  <a:cubicBezTo>
                    <a:pt x="771" y="1248"/>
                    <a:pt x="629" y="1196"/>
                    <a:pt x="511" y="1079"/>
                  </a:cubicBezTo>
                  <a:cubicBezTo>
                    <a:pt x="171" y="739"/>
                    <a:pt x="414" y="131"/>
                    <a:pt x="924" y="131"/>
                  </a:cubicBezTo>
                  <a:close/>
                  <a:moveTo>
                    <a:pt x="907" y="1"/>
                  </a:moveTo>
                  <a:cubicBezTo>
                    <a:pt x="740" y="1"/>
                    <a:pt x="571" y="63"/>
                    <a:pt x="438" y="204"/>
                  </a:cubicBezTo>
                  <a:cubicBezTo>
                    <a:pt x="1" y="641"/>
                    <a:pt x="317" y="1370"/>
                    <a:pt x="924" y="1370"/>
                  </a:cubicBezTo>
                  <a:cubicBezTo>
                    <a:pt x="1288" y="1370"/>
                    <a:pt x="1604" y="1079"/>
                    <a:pt x="1604" y="690"/>
                  </a:cubicBezTo>
                  <a:cubicBezTo>
                    <a:pt x="1604" y="278"/>
                    <a:pt x="1258" y="1"/>
                    <a:pt x="907" y="1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23"/>
            <p:cNvSpPr/>
            <p:nvPr/>
          </p:nvSpPr>
          <p:spPr>
            <a:xfrm>
              <a:off x="1389928" y="4832385"/>
              <a:ext cx="115344" cy="96790"/>
            </a:xfrm>
            <a:custGeom>
              <a:avLst/>
              <a:gdLst/>
              <a:ahLst/>
              <a:cxnLst/>
              <a:rect l="l" t="t" r="r" b="b"/>
              <a:pathLst>
                <a:path w="1045" h="877" extrusionOk="0">
                  <a:moveTo>
                    <a:pt x="583" y="124"/>
                  </a:moveTo>
                  <a:cubicBezTo>
                    <a:pt x="753" y="124"/>
                    <a:pt x="899" y="269"/>
                    <a:pt x="899" y="439"/>
                  </a:cubicBezTo>
                  <a:cubicBezTo>
                    <a:pt x="899" y="622"/>
                    <a:pt x="741" y="747"/>
                    <a:pt x="587" y="747"/>
                  </a:cubicBezTo>
                  <a:cubicBezTo>
                    <a:pt x="515" y="747"/>
                    <a:pt x="443" y="720"/>
                    <a:pt x="389" y="658"/>
                  </a:cubicBezTo>
                  <a:cubicBezTo>
                    <a:pt x="195" y="464"/>
                    <a:pt x="316" y="124"/>
                    <a:pt x="583" y="124"/>
                  </a:cubicBezTo>
                  <a:close/>
                  <a:moveTo>
                    <a:pt x="584" y="0"/>
                  </a:moveTo>
                  <a:cubicBezTo>
                    <a:pt x="473" y="0"/>
                    <a:pt x="361" y="38"/>
                    <a:pt x="268" y="124"/>
                  </a:cubicBezTo>
                  <a:cubicBezTo>
                    <a:pt x="0" y="415"/>
                    <a:pt x="195" y="877"/>
                    <a:pt x="583" y="877"/>
                  </a:cubicBezTo>
                  <a:cubicBezTo>
                    <a:pt x="826" y="877"/>
                    <a:pt x="1021" y="682"/>
                    <a:pt x="1045" y="439"/>
                  </a:cubicBezTo>
                  <a:cubicBezTo>
                    <a:pt x="1045" y="175"/>
                    <a:pt x="820" y="0"/>
                    <a:pt x="584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1" name="Google Shape;1001;p23"/>
          <p:cNvGrpSpPr/>
          <p:nvPr/>
        </p:nvGrpSpPr>
        <p:grpSpPr>
          <a:xfrm flipH="1">
            <a:off x="249322" y="211241"/>
            <a:ext cx="660725" cy="625684"/>
            <a:chOff x="2736573" y="4286656"/>
            <a:chExt cx="316076" cy="299294"/>
          </a:xfrm>
        </p:grpSpPr>
        <p:sp>
          <p:nvSpPr>
            <p:cNvPr id="1002" name="Google Shape;1002;p23"/>
            <p:cNvSpPr/>
            <p:nvPr/>
          </p:nvSpPr>
          <p:spPr>
            <a:xfrm>
              <a:off x="2867907" y="4291145"/>
              <a:ext cx="173578" cy="177388"/>
            </a:xfrm>
            <a:custGeom>
              <a:avLst/>
              <a:gdLst/>
              <a:ahLst/>
              <a:cxnLst/>
              <a:rect l="l" t="t" r="r" b="b"/>
              <a:pathLst>
                <a:path w="1508" h="1541" extrusionOk="0">
                  <a:moveTo>
                    <a:pt x="900" y="132"/>
                  </a:moveTo>
                  <a:lnTo>
                    <a:pt x="900" y="132"/>
                  </a:lnTo>
                  <a:cubicBezTo>
                    <a:pt x="778" y="472"/>
                    <a:pt x="608" y="812"/>
                    <a:pt x="390" y="1103"/>
                  </a:cubicBezTo>
                  <a:cubicBezTo>
                    <a:pt x="365" y="1128"/>
                    <a:pt x="365" y="1152"/>
                    <a:pt x="390" y="1176"/>
                  </a:cubicBezTo>
                  <a:cubicBezTo>
                    <a:pt x="402" y="1188"/>
                    <a:pt x="420" y="1194"/>
                    <a:pt x="435" y="1194"/>
                  </a:cubicBezTo>
                  <a:cubicBezTo>
                    <a:pt x="450" y="1194"/>
                    <a:pt x="463" y="1188"/>
                    <a:pt x="463" y="1176"/>
                  </a:cubicBezTo>
                  <a:cubicBezTo>
                    <a:pt x="705" y="1006"/>
                    <a:pt x="973" y="885"/>
                    <a:pt x="1264" y="812"/>
                  </a:cubicBezTo>
                  <a:cubicBezTo>
                    <a:pt x="1337" y="812"/>
                    <a:pt x="1361" y="860"/>
                    <a:pt x="1361" y="860"/>
                  </a:cubicBezTo>
                  <a:cubicBezTo>
                    <a:pt x="1361" y="860"/>
                    <a:pt x="1361" y="885"/>
                    <a:pt x="1361" y="885"/>
                  </a:cubicBezTo>
                  <a:cubicBezTo>
                    <a:pt x="1313" y="1030"/>
                    <a:pt x="875" y="1273"/>
                    <a:pt x="584" y="1395"/>
                  </a:cubicBezTo>
                  <a:lnTo>
                    <a:pt x="147" y="1055"/>
                  </a:lnTo>
                  <a:cubicBezTo>
                    <a:pt x="365" y="666"/>
                    <a:pt x="730" y="156"/>
                    <a:pt x="900" y="132"/>
                  </a:cubicBezTo>
                  <a:close/>
                  <a:moveTo>
                    <a:pt x="958" y="1"/>
                  </a:moveTo>
                  <a:cubicBezTo>
                    <a:pt x="948" y="1"/>
                    <a:pt x="937" y="4"/>
                    <a:pt x="924" y="10"/>
                  </a:cubicBezTo>
                  <a:cubicBezTo>
                    <a:pt x="608" y="10"/>
                    <a:pt x="122" y="860"/>
                    <a:pt x="25" y="1055"/>
                  </a:cubicBezTo>
                  <a:cubicBezTo>
                    <a:pt x="1" y="1079"/>
                    <a:pt x="1" y="1103"/>
                    <a:pt x="25" y="1128"/>
                  </a:cubicBezTo>
                  <a:lnTo>
                    <a:pt x="511" y="1516"/>
                  </a:lnTo>
                  <a:cubicBezTo>
                    <a:pt x="535" y="1516"/>
                    <a:pt x="535" y="1516"/>
                    <a:pt x="560" y="1540"/>
                  </a:cubicBezTo>
                  <a:lnTo>
                    <a:pt x="608" y="1540"/>
                  </a:lnTo>
                  <a:cubicBezTo>
                    <a:pt x="730" y="1468"/>
                    <a:pt x="1410" y="1200"/>
                    <a:pt x="1483" y="933"/>
                  </a:cubicBezTo>
                  <a:cubicBezTo>
                    <a:pt x="1507" y="885"/>
                    <a:pt x="1507" y="836"/>
                    <a:pt x="1483" y="787"/>
                  </a:cubicBezTo>
                  <a:cubicBezTo>
                    <a:pt x="1434" y="715"/>
                    <a:pt x="1361" y="690"/>
                    <a:pt x="1264" y="690"/>
                  </a:cubicBezTo>
                  <a:cubicBezTo>
                    <a:pt x="1046" y="715"/>
                    <a:pt x="851" y="787"/>
                    <a:pt x="657" y="909"/>
                  </a:cubicBezTo>
                  <a:cubicBezTo>
                    <a:pt x="851" y="617"/>
                    <a:pt x="1094" y="204"/>
                    <a:pt x="1021" y="59"/>
                  </a:cubicBezTo>
                  <a:cubicBezTo>
                    <a:pt x="1003" y="23"/>
                    <a:pt x="9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23"/>
            <p:cNvSpPr/>
            <p:nvPr/>
          </p:nvSpPr>
          <p:spPr>
            <a:xfrm>
              <a:off x="2775708" y="4407871"/>
              <a:ext cx="166672" cy="178079"/>
            </a:xfrm>
            <a:custGeom>
              <a:avLst/>
              <a:gdLst/>
              <a:ahLst/>
              <a:cxnLst/>
              <a:rect l="l" t="t" r="r" b="b"/>
              <a:pathLst>
                <a:path w="1448" h="1547" extrusionOk="0">
                  <a:moveTo>
                    <a:pt x="876" y="0"/>
                  </a:moveTo>
                  <a:cubicBezTo>
                    <a:pt x="862" y="0"/>
                    <a:pt x="846" y="6"/>
                    <a:pt x="826" y="16"/>
                  </a:cubicBezTo>
                  <a:cubicBezTo>
                    <a:pt x="802" y="41"/>
                    <a:pt x="73" y="551"/>
                    <a:pt x="25" y="1061"/>
                  </a:cubicBezTo>
                  <a:cubicBezTo>
                    <a:pt x="0" y="1207"/>
                    <a:pt x="73" y="1255"/>
                    <a:pt x="97" y="1255"/>
                  </a:cubicBezTo>
                  <a:cubicBezTo>
                    <a:pt x="104" y="1256"/>
                    <a:pt x="111" y="1257"/>
                    <a:pt x="118" y="1257"/>
                  </a:cubicBezTo>
                  <a:cubicBezTo>
                    <a:pt x="292" y="1257"/>
                    <a:pt x="593" y="978"/>
                    <a:pt x="826" y="745"/>
                  </a:cubicBezTo>
                  <a:lnTo>
                    <a:pt x="826" y="745"/>
                  </a:lnTo>
                  <a:cubicBezTo>
                    <a:pt x="705" y="964"/>
                    <a:pt x="681" y="1207"/>
                    <a:pt x="681" y="1450"/>
                  </a:cubicBezTo>
                  <a:cubicBezTo>
                    <a:pt x="705" y="1498"/>
                    <a:pt x="753" y="1547"/>
                    <a:pt x="826" y="1547"/>
                  </a:cubicBezTo>
                  <a:lnTo>
                    <a:pt x="851" y="1547"/>
                  </a:lnTo>
                  <a:cubicBezTo>
                    <a:pt x="1191" y="1547"/>
                    <a:pt x="1385" y="648"/>
                    <a:pt x="1434" y="478"/>
                  </a:cubicBezTo>
                  <a:cubicBezTo>
                    <a:pt x="1447" y="423"/>
                    <a:pt x="1415" y="392"/>
                    <a:pt x="1380" y="392"/>
                  </a:cubicBezTo>
                  <a:cubicBezTo>
                    <a:pt x="1352" y="392"/>
                    <a:pt x="1323" y="411"/>
                    <a:pt x="1312" y="454"/>
                  </a:cubicBezTo>
                  <a:cubicBezTo>
                    <a:pt x="1215" y="939"/>
                    <a:pt x="996" y="1425"/>
                    <a:pt x="851" y="1425"/>
                  </a:cubicBezTo>
                  <a:lnTo>
                    <a:pt x="826" y="1425"/>
                  </a:lnTo>
                  <a:cubicBezTo>
                    <a:pt x="753" y="1255"/>
                    <a:pt x="1069" y="551"/>
                    <a:pt x="1093" y="478"/>
                  </a:cubicBezTo>
                  <a:lnTo>
                    <a:pt x="1093" y="454"/>
                  </a:lnTo>
                  <a:cubicBezTo>
                    <a:pt x="1118" y="429"/>
                    <a:pt x="1093" y="405"/>
                    <a:pt x="1069" y="381"/>
                  </a:cubicBezTo>
                  <a:cubicBezTo>
                    <a:pt x="1057" y="369"/>
                    <a:pt x="1045" y="363"/>
                    <a:pt x="1033" y="363"/>
                  </a:cubicBezTo>
                  <a:cubicBezTo>
                    <a:pt x="1021" y="363"/>
                    <a:pt x="1008" y="369"/>
                    <a:pt x="996" y="381"/>
                  </a:cubicBezTo>
                  <a:cubicBezTo>
                    <a:pt x="759" y="642"/>
                    <a:pt x="267" y="1135"/>
                    <a:pt x="153" y="1135"/>
                  </a:cubicBezTo>
                  <a:cubicBezTo>
                    <a:pt x="151" y="1135"/>
                    <a:pt x="148" y="1134"/>
                    <a:pt x="146" y="1134"/>
                  </a:cubicBezTo>
                  <a:lnTo>
                    <a:pt x="146" y="1061"/>
                  </a:lnTo>
                  <a:cubicBezTo>
                    <a:pt x="195" y="624"/>
                    <a:pt x="899" y="114"/>
                    <a:pt x="899" y="114"/>
                  </a:cubicBezTo>
                  <a:cubicBezTo>
                    <a:pt x="948" y="89"/>
                    <a:pt x="948" y="65"/>
                    <a:pt x="923" y="41"/>
                  </a:cubicBezTo>
                  <a:cubicBezTo>
                    <a:pt x="909" y="12"/>
                    <a:pt x="895" y="0"/>
                    <a:pt x="8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23"/>
            <p:cNvSpPr/>
            <p:nvPr/>
          </p:nvSpPr>
          <p:spPr>
            <a:xfrm>
              <a:off x="2736573" y="4286656"/>
              <a:ext cx="137090" cy="122480"/>
            </a:xfrm>
            <a:custGeom>
              <a:avLst/>
              <a:gdLst/>
              <a:ahLst/>
              <a:cxnLst/>
              <a:rect l="l" t="t" r="r" b="b"/>
              <a:pathLst>
                <a:path w="1191" h="1064" extrusionOk="0">
                  <a:moveTo>
                    <a:pt x="923" y="0"/>
                  </a:moveTo>
                  <a:cubicBezTo>
                    <a:pt x="875" y="0"/>
                    <a:pt x="850" y="25"/>
                    <a:pt x="826" y="49"/>
                  </a:cubicBezTo>
                  <a:cubicBezTo>
                    <a:pt x="729" y="268"/>
                    <a:pt x="729" y="511"/>
                    <a:pt x="802" y="754"/>
                  </a:cubicBezTo>
                  <a:cubicBezTo>
                    <a:pt x="691" y="743"/>
                    <a:pt x="585" y="738"/>
                    <a:pt x="481" y="738"/>
                  </a:cubicBezTo>
                  <a:cubicBezTo>
                    <a:pt x="333" y="738"/>
                    <a:pt x="191" y="749"/>
                    <a:pt x="49" y="778"/>
                  </a:cubicBezTo>
                  <a:cubicBezTo>
                    <a:pt x="25" y="778"/>
                    <a:pt x="0" y="826"/>
                    <a:pt x="0" y="851"/>
                  </a:cubicBezTo>
                  <a:cubicBezTo>
                    <a:pt x="25" y="875"/>
                    <a:pt x="49" y="899"/>
                    <a:pt x="97" y="899"/>
                  </a:cubicBezTo>
                  <a:cubicBezTo>
                    <a:pt x="219" y="863"/>
                    <a:pt x="346" y="845"/>
                    <a:pt x="477" y="845"/>
                  </a:cubicBezTo>
                  <a:cubicBezTo>
                    <a:pt x="608" y="845"/>
                    <a:pt x="741" y="863"/>
                    <a:pt x="875" y="899"/>
                  </a:cubicBezTo>
                  <a:cubicBezTo>
                    <a:pt x="923" y="972"/>
                    <a:pt x="1021" y="1021"/>
                    <a:pt x="1093" y="1045"/>
                  </a:cubicBezTo>
                  <a:cubicBezTo>
                    <a:pt x="1106" y="1057"/>
                    <a:pt x="1118" y="1063"/>
                    <a:pt x="1130" y="1063"/>
                  </a:cubicBezTo>
                  <a:cubicBezTo>
                    <a:pt x="1142" y="1063"/>
                    <a:pt x="1154" y="1057"/>
                    <a:pt x="1166" y="1045"/>
                  </a:cubicBezTo>
                  <a:cubicBezTo>
                    <a:pt x="1191" y="1021"/>
                    <a:pt x="1191" y="996"/>
                    <a:pt x="1166" y="972"/>
                  </a:cubicBezTo>
                  <a:cubicBezTo>
                    <a:pt x="1118" y="899"/>
                    <a:pt x="1045" y="851"/>
                    <a:pt x="972" y="802"/>
                  </a:cubicBezTo>
                  <a:cubicBezTo>
                    <a:pt x="948" y="802"/>
                    <a:pt x="948" y="778"/>
                    <a:pt x="923" y="754"/>
                  </a:cubicBezTo>
                  <a:cubicBezTo>
                    <a:pt x="850" y="535"/>
                    <a:pt x="850" y="292"/>
                    <a:pt x="948" y="98"/>
                  </a:cubicBezTo>
                  <a:cubicBezTo>
                    <a:pt x="972" y="49"/>
                    <a:pt x="948" y="25"/>
                    <a:pt x="9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23"/>
            <p:cNvSpPr/>
            <p:nvPr/>
          </p:nvSpPr>
          <p:spPr>
            <a:xfrm>
              <a:off x="2921890" y="4453916"/>
              <a:ext cx="130759" cy="109702"/>
            </a:xfrm>
            <a:custGeom>
              <a:avLst/>
              <a:gdLst/>
              <a:ahLst/>
              <a:cxnLst/>
              <a:rect l="l" t="t" r="r" b="b"/>
              <a:pathLst>
                <a:path w="1136" h="953" extrusionOk="0">
                  <a:moveTo>
                    <a:pt x="110" y="0"/>
                  </a:moveTo>
                  <a:cubicBezTo>
                    <a:pt x="49" y="0"/>
                    <a:pt x="0" y="63"/>
                    <a:pt x="42" y="126"/>
                  </a:cubicBezTo>
                  <a:lnTo>
                    <a:pt x="1038" y="928"/>
                  </a:lnTo>
                  <a:cubicBezTo>
                    <a:pt x="1038" y="952"/>
                    <a:pt x="1062" y="952"/>
                    <a:pt x="1062" y="952"/>
                  </a:cubicBezTo>
                  <a:cubicBezTo>
                    <a:pt x="1087" y="952"/>
                    <a:pt x="1111" y="952"/>
                    <a:pt x="1111" y="928"/>
                  </a:cubicBezTo>
                  <a:cubicBezTo>
                    <a:pt x="1135" y="904"/>
                    <a:pt x="1135" y="855"/>
                    <a:pt x="1111" y="831"/>
                  </a:cubicBezTo>
                  <a:lnTo>
                    <a:pt x="139" y="5"/>
                  </a:lnTo>
                  <a:cubicBezTo>
                    <a:pt x="130" y="2"/>
                    <a:pt x="120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6" name="Google Shape;1006;p23"/>
          <p:cNvGrpSpPr/>
          <p:nvPr/>
        </p:nvGrpSpPr>
        <p:grpSpPr>
          <a:xfrm rot="3680024">
            <a:off x="11231681" y="5990038"/>
            <a:ext cx="1015888" cy="728977"/>
            <a:chOff x="6102329" y="3283426"/>
            <a:chExt cx="654776" cy="469888"/>
          </a:xfrm>
        </p:grpSpPr>
        <p:sp>
          <p:nvSpPr>
            <p:cNvPr id="1007" name="Google Shape;1007;p23"/>
            <p:cNvSpPr/>
            <p:nvPr/>
          </p:nvSpPr>
          <p:spPr>
            <a:xfrm>
              <a:off x="6149906" y="3283426"/>
              <a:ext cx="607200" cy="327381"/>
            </a:xfrm>
            <a:custGeom>
              <a:avLst/>
              <a:gdLst/>
              <a:ahLst/>
              <a:cxnLst/>
              <a:rect l="l" t="t" r="r" b="b"/>
              <a:pathLst>
                <a:path w="2795" h="1507" extrusionOk="0">
                  <a:moveTo>
                    <a:pt x="2697" y="0"/>
                  </a:moveTo>
                  <a:cubicBezTo>
                    <a:pt x="2697" y="22"/>
                    <a:pt x="1520" y="1418"/>
                    <a:pt x="435" y="1418"/>
                  </a:cubicBezTo>
                  <a:cubicBezTo>
                    <a:pt x="312" y="1418"/>
                    <a:pt x="191" y="1400"/>
                    <a:pt x="73" y="1361"/>
                  </a:cubicBezTo>
                  <a:cubicBezTo>
                    <a:pt x="66" y="1354"/>
                    <a:pt x="59" y="1351"/>
                    <a:pt x="52" y="1351"/>
                  </a:cubicBezTo>
                  <a:cubicBezTo>
                    <a:pt x="35" y="1351"/>
                    <a:pt x="18" y="1368"/>
                    <a:pt x="1" y="1385"/>
                  </a:cubicBezTo>
                  <a:cubicBezTo>
                    <a:pt x="1" y="1409"/>
                    <a:pt x="1" y="1434"/>
                    <a:pt x="25" y="1434"/>
                  </a:cubicBezTo>
                  <a:cubicBezTo>
                    <a:pt x="171" y="1482"/>
                    <a:pt x="292" y="1507"/>
                    <a:pt x="414" y="1507"/>
                  </a:cubicBezTo>
                  <a:cubicBezTo>
                    <a:pt x="948" y="1458"/>
                    <a:pt x="1458" y="1239"/>
                    <a:pt x="1871" y="899"/>
                  </a:cubicBezTo>
                  <a:cubicBezTo>
                    <a:pt x="2187" y="656"/>
                    <a:pt x="2503" y="389"/>
                    <a:pt x="2770" y="73"/>
                  </a:cubicBezTo>
                  <a:cubicBezTo>
                    <a:pt x="2794" y="49"/>
                    <a:pt x="2794" y="25"/>
                    <a:pt x="27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23"/>
            <p:cNvSpPr/>
            <p:nvPr/>
          </p:nvSpPr>
          <p:spPr>
            <a:xfrm>
              <a:off x="6218555" y="3499796"/>
              <a:ext cx="179662" cy="211375"/>
            </a:xfrm>
            <a:custGeom>
              <a:avLst/>
              <a:gdLst/>
              <a:ahLst/>
              <a:cxnLst/>
              <a:rect l="l" t="t" r="r" b="b"/>
              <a:pathLst>
                <a:path w="827" h="973" extrusionOk="0">
                  <a:moveTo>
                    <a:pt x="73" y="0"/>
                  </a:moveTo>
                  <a:cubicBezTo>
                    <a:pt x="49" y="0"/>
                    <a:pt x="25" y="25"/>
                    <a:pt x="25" y="49"/>
                  </a:cubicBezTo>
                  <a:cubicBezTo>
                    <a:pt x="0" y="49"/>
                    <a:pt x="25" y="98"/>
                    <a:pt x="49" y="98"/>
                  </a:cubicBezTo>
                  <a:cubicBezTo>
                    <a:pt x="268" y="170"/>
                    <a:pt x="511" y="243"/>
                    <a:pt x="729" y="341"/>
                  </a:cubicBezTo>
                  <a:cubicBezTo>
                    <a:pt x="559" y="559"/>
                    <a:pt x="340" y="729"/>
                    <a:pt x="122" y="875"/>
                  </a:cubicBezTo>
                  <a:cubicBezTo>
                    <a:pt x="98" y="899"/>
                    <a:pt x="98" y="924"/>
                    <a:pt x="122" y="948"/>
                  </a:cubicBezTo>
                  <a:cubicBezTo>
                    <a:pt x="122" y="948"/>
                    <a:pt x="146" y="972"/>
                    <a:pt x="146" y="972"/>
                  </a:cubicBezTo>
                  <a:cubicBezTo>
                    <a:pt x="170" y="948"/>
                    <a:pt x="170" y="948"/>
                    <a:pt x="170" y="948"/>
                  </a:cubicBezTo>
                  <a:cubicBezTo>
                    <a:pt x="365" y="802"/>
                    <a:pt x="826" y="462"/>
                    <a:pt x="826" y="341"/>
                  </a:cubicBezTo>
                  <a:cubicBezTo>
                    <a:pt x="826" y="316"/>
                    <a:pt x="802" y="292"/>
                    <a:pt x="778" y="292"/>
                  </a:cubicBezTo>
                  <a:cubicBezTo>
                    <a:pt x="559" y="170"/>
                    <a:pt x="316" y="98"/>
                    <a:pt x="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23"/>
            <p:cNvSpPr/>
            <p:nvPr/>
          </p:nvSpPr>
          <p:spPr>
            <a:xfrm>
              <a:off x="6367367" y="3409207"/>
              <a:ext cx="204862" cy="249174"/>
            </a:xfrm>
            <a:custGeom>
              <a:avLst/>
              <a:gdLst/>
              <a:ahLst/>
              <a:cxnLst/>
              <a:rect l="l" t="t" r="r" b="b"/>
              <a:pathLst>
                <a:path w="943" h="1147" extrusionOk="0">
                  <a:moveTo>
                    <a:pt x="53" y="1"/>
                  </a:moveTo>
                  <a:cubicBezTo>
                    <a:pt x="15" y="1"/>
                    <a:pt x="1" y="77"/>
                    <a:pt x="44" y="77"/>
                  </a:cubicBezTo>
                  <a:cubicBezTo>
                    <a:pt x="287" y="150"/>
                    <a:pt x="530" y="272"/>
                    <a:pt x="749" y="393"/>
                  </a:cubicBezTo>
                  <a:cubicBezTo>
                    <a:pt x="797" y="417"/>
                    <a:pt x="651" y="758"/>
                    <a:pt x="457" y="1073"/>
                  </a:cubicBezTo>
                  <a:cubicBezTo>
                    <a:pt x="433" y="1098"/>
                    <a:pt x="433" y="1122"/>
                    <a:pt x="457" y="1146"/>
                  </a:cubicBezTo>
                  <a:lnTo>
                    <a:pt x="481" y="1146"/>
                  </a:lnTo>
                  <a:cubicBezTo>
                    <a:pt x="506" y="1122"/>
                    <a:pt x="530" y="1122"/>
                    <a:pt x="530" y="1098"/>
                  </a:cubicBezTo>
                  <a:cubicBezTo>
                    <a:pt x="651" y="903"/>
                    <a:pt x="943" y="417"/>
                    <a:pt x="797" y="296"/>
                  </a:cubicBezTo>
                  <a:cubicBezTo>
                    <a:pt x="579" y="174"/>
                    <a:pt x="336" y="77"/>
                    <a:pt x="68" y="4"/>
                  </a:cubicBezTo>
                  <a:cubicBezTo>
                    <a:pt x="63" y="2"/>
                    <a:pt x="58" y="1"/>
                    <a:pt x="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23"/>
            <p:cNvSpPr/>
            <p:nvPr/>
          </p:nvSpPr>
          <p:spPr>
            <a:xfrm>
              <a:off x="6519439" y="3341429"/>
              <a:ext cx="174230" cy="179657"/>
            </a:xfrm>
            <a:custGeom>
              <a:avLst/>
              <a:gdLst/>
              <a:ahLst/>
              <a:cxnLst/>
              <a:rect l="l" t="t" r="r" b="b"/>
              <a:pathLst>
                <a:path w="802" h="827" extrusionOk="0">
                  <a:moveTo>
                    <a:pt x="24" y="1"/>
                  </a:moveTo>
                  <a:cubicBezTo>
                    <a:pt x="0" y="1"/>
                    <a:pt x="0" y="74"/>
                    <a:pt x="24" y="98"/>
                  </a:cubicBezTo>
                  <a:cubicBezTo>
                    <a:pt x="243" y="98"/>
                    <a:pt x="462" y="122"/>
                    <a:pt x="680" y="171"/>
                  </a:cubicBezTo>
                  <a:cubicBezTo>
                    <a:pt x="656" y="389"/>
                    <a:pt x="559" y="584"/>
                    <a:pt x="462" y="778"/>
                  </a:cubicBezTo>
                  <a:cubicBezTo>
                    <a:pt x="437" y="778"/>
                    <a:pt x="462" y="827"/>
                    <a:pt x="462" y="827"/>
                  </a:cubicBezTo>
                  <a:lnTo>
                    <a:pt x="486" y="827"/>
                  </a:lnTo>
                  <a:cubicBezTo>
                    <a:pt x="510" y="827"/>
                    <a:pt x="510" y="827"/>
                    <a:pt x="534" y="802"/>
                  </a:cubicBezTo>
                  <a:cubicBezTo>
                    <a:pt x="583" y="729"/>
                    <a:pt x="802" y="268"/>
                    <a:pt x="753" y="122"/>
                  </a:cubicBezTo>
                  <a:cubicBezTo>
                    <a:pt x="753" y="122"/>
                    <a:pt x="729" y="98"/>
                    <a:pt x="705" y="74"/>
                  </a:cubicBezTo>
                  <a:cubicBezTo>
                    <a:pt x="486" y="25"/>
                    <a:pt x="267" y="1"/>
                    <a:pt x="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23"/>
            <p:cNvSpPr/>
            <p:nvPr/>
          </p:nvSpPr>
          <p:spPr>
            <a:xfrm>
              <a:off x="6603730" y="3489151"/>
              <a:ext cx="74081" cy="74079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1" y="1"/>
                  </a:moveTo>
                  <a:cubicBezTo>
                    <a:pt x="74" y="1"/>
                    <a:pt x="1" y="74"/>
                    <a:pt x="1" y="171"/>
                  </a:cubicBezTo>
                  <a:cubicBezTo>
                    <a:pt x="1" y="268"/>
                    <a:pt x="74" y="341"/>
                    <a:pt x="171" y="341"/>
                  </a:cubicBezTo>
                  <a:cubicBezTo>
                    <a:pt x="268" y="341"/>
                    <a:pt x="341" y="268"/>
                    <a:pt x="341" y="171"/>
                  </a:cubicBezTo>
                  <a:cubicBezTo>
                    <a:pt x="341" y="74"/>
                    <a:pt x="268" y="1"/>
                    <a:pt x="1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23"/>
            <p:cNvSpPr/>
            <p:nvPr/>
          </p:nvSpPr>
          <p:spPr>
            <a:xfrm>
              <a:off x="6487721" y="3299284"/>
              <a:ext cx="68867" cy="74079"/>
            </a:xfrm>
            <a:custGeom>
              <a:avLst/>
              <a:gdLst/>
              <a:ahLst/>
              <a:cxnLst/>
              <a:rect l="l" t="t" r="r" b="b"/>
              <a:pathLst>
                <a:path w="317" h="341" extrusionOk="0">
                  <a:moveTo>
                    <a:pt x="170" y="0"/>
                  </a:moveTo>
                  <a:cubicBezTo>
                    <a:pt x="73" y="0"/>
                    <a:pt x="0" y="73"/>
                    <a:pt x="0" y="170"/>
                  </a:cubicBezTo>
                  <a:cubicBezTo>
                    <a:pt x="0" y="268"/>
                    <a:pt x="73" y="340"/>
                    <a:pt x="170" y="340"/>
                  </a:cubicBezTo>
                  <a:cubicBezTo>
                    <a:pt x="243" y="340"/>
                    <a:pt x="316" y="268"/>
                    <a:pt x="316" y="170"/>
                  </a:cubicBezTo>
                  <a:cubicBezTo>
                    <a:pt x="316" y="73"/>
                    <a:pt x="243" y="0"/>
                    <a:pt x="1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23"/>
            <p:cNvSpPr/>
            <p:nvPr/>
          </p:nvSpPr>
          <p:spPr>
            <a:xfrm>
              <a:off x="6334564" y="3378359"/>
              <a:ext cx="74081" cy="74079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1" y="1"/>
                  </a:moveTo>
                  <a:cubicBezTo>
                    <a:pt x="74" y="1"/>
                    <a:pt x="1" y="74"/>
                    <a:pt x="1" y="171"/>
                  </a:cubicBezTo>
                  <a:cubicBezTo>
                    <a:pt x="1" y="268"/>
                    <a:pt x="74" y="341"/>
                    <a:pt x="171" y="341"/>
                  </a:cubicBezTo>
                  <a:cubicBezTo>
                    <a:pt x="268" y="341"/>
                    <a:pt x="341" y="268"/>
                    <a:pt x="341" y="171"/>
                  </a:cubicBezTo>
                  <a:cubicBezTo>
                    <a:pt x="341" y="74"/>
                    <a:pt x="268" y="1"/>
                    <a:pt x="1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23"/>
            <p:cNvSpPr/>
            <p:nvPr/>
          </p:nvSpPr>
          <p:spPr>
            <a:xfrm>
              <a:off x="6424286" y="3626446"/>
              <a:ext cx="74081" cy="74079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1" y="0"/>
                  </a:moveTo>
                  <a:cubicBezTo>
                    <a:pt x="74" y="0"/>
                    <a:pt x="1" y="73"/>
                    <a:pt x="1" y="170"/>
                  </a:cubicBezTo>
                  <a:cubicBezTo>
                    <a:pt x="1" y="268"/>
                    <a:pt x="74" y="341"/>
                    <a:pt x="171" y="341"/>
                  </a:cubicBezTo>
                  <a:cubicBezTo>
                    <a:pt x="268" y="341"/>
                    <a:pt x="341" y="268"/>
                    <a:pt x="341" y="170"/>
                  </a:cubicBezTo>
                  <a:cubicBezTo>
                    <a:pt x="341" y="73"/>
                    <a:pt x="268" y="0"/>
                    <a:pt x="1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23"/>
            <p:cNvSpPr/>
            <p:nvPr/>
          </p:nvSpPr>
          <p:spPr>
            <a:xfrm>
              <a:off x="6181623" y="3462865"/>
              <a:ext cx="74081" cy="68865"/>
            </a:xfrm>
            <a:custGeom>
              <a:avLst/>
              <a:gdLst/>
              <a:ahLst/>
              <a:cxnLst/>
              <a:rect l="l" t="t" r="r" b="b"/>
              <a:pathLst>
                <a:path w="341" h="317" extrusionOk="0">
                  <a:moveTo>
                    <a:pt x="170" y="0"/>
                  </a:moveTo>
                  <a:cubicBezTo>
                    <a:pt x="73" y="0"/>
                    <a:pt x="0" y="73"/>
                    <a:pt x="0" y="170"/>
                  </a:cubicBezTo>
                  <a:cubicBezTo>
                    <a:pt x="0" y="243"/>
                    <a:pt x="73" y="316"/>
                    <a:pt x="170" y="316"/>
                  </a:cubicBezTo>
                  <a:cubicBezTo>
                    <a:pt x="268" y="316"/>
                    <a:pt x="340" y="243"/>
                    <a:pt x="340" y="170"/>
                  </a:cubicBezTo>
                  <a:cubicBezTo>
                    <a:pt x="340" y="73"/>
                    <a:pt x="268" y="0"/>
                    <a:pt x="1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23"/>
            <p:cNvSpPr/>
            <p:nvPr/>
          </p:nvSpPr>
          <p:spPr>
            <a:xfrm>
              <a:off x="6102329" y="3547371"/>
              <a:ext cx="74298" cy="74079"/>
            </a:xfrm>
            <a:custGeom>
              <a:avLst/>
              <a:gdLst/>
              <a:ahLst/>
              <a:cxnLst/>
              <a:rect l="l" t="t" r="r" b="b"/>
              <a:pathLst>
                <a:path w="342" h="341" extrusionOk="0">
                  <a:moveTo>
                    <a:pt x="171" y="0"/>
                  </a:moveTo>
                  <a:cubicBezTo>
                    <a:pt x="98" y="0"/>
                    <a:pt x="1" y="73"/>
                    <a:pt x="1" y="170"/>
                  </a:cubicBezTo>
                  <a:cubicBezTo>
                    <a:pt x="1" y="267"/>
                    <a:pt x="98" y="340"/>
                    <a:pt x="171" y="340"/>
                  </a:cubicBezTo>
                  <a:cubicBezTo>
                    <a:pt x="268" y="340"/>
                    <a:pt x="341" y="267"/>
                    <a:pt x="341" y="170"/>
                  </a:cubicBezTo>
                  <a:cubicBezTo>
                    <a:pt x="341" y="73"/>
                    <a:pt x="268" y="0"/>
                    <a:pt x="1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23"/>
            <p:cNvSpPr/>
            <p:nvPr/>
          </p:nvSpPr>
          <p:spPr>
            <a:xfrm>
              <a:off x="6213341" y="3684449"/>
              <a:ext cx="74081" cy="68865"/>
            </a:xfrm>
            <a:custGeom>
              <a:avLst/>
              <a:gdLst/>
              <a:ahLst/>
              <a:cxnLst/>
              <a:rect l="l" t="t" r="r" b="b"/>
              <a:pathLst>
                <a:path w="341" h="317" extrusionOk="0">
                  <a:moveTo>
                    <a:pt x="170" y="1"/>
                  </a:moveTo>
                  <a:cubicBezTo>
                    <a:pt x="73" y="1"/>
                    <a:pt x="0" y="74"/>
                    <a:pt x="0" y="146"/>
                  </a:cubicBezTo>
                  <a:cubicBezTo>
                    <a:pt x="0" y="244"/>
                    <a:pt x="73" y="316"/>
                    <a:pt x="170" y="316"/>
                  </a:cubicBezTo>
                  <a:cubicBezTo>
                    <a:pt x="267" y="316"/>
                    <a:pt x="340" y="244"/>
                    <a:pt x="340" y="146"/>
                  </a:cubicBezTo>
                  <a:cubicBezTo>
                    <a:pt x="340" y="74"/>
                    <a:pt x="267" y="1"/>
                    <a:pt x="1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34763454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10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9" name="Google Shape;1019;p24"/>
          <p:cNvSpPr txBox="1">
            <a:spLocks noGrp="1"/>
          </p:cNvSpPr>
          <p:nvPr>
            <p:ph type="subTitle" idx="1"/>
          </p:nvPr>
        </p:nvSpPr>
        <p:spPr>
          <a:xfrm>
            <a:off x="1503975" y="2558033"/>
            <a:ext cx="2515600" cy="4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1020" name="Google Shape;1020;p24"/>
          <p:cNvSpPr txBox="1">
            <a:spLocks noGrp="1"/>
          </p:cNvSpPr>
          <p:nvPr>
            <p:ph type="subTitle" idx="2"/>
          </p:nvPr>
        </p:nvSpPr>
        <p:spPr>
          <a:xfrm>
            <a:off x="1667592" y="3037733"/>
            <a:ext cx="2352000" cy="10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1021" name="Google Shape;1021;p24"/>
          <p:cNvSpPr txBox="1">
            <a:spLocks noGrp="1"/>
          </p:cNvSpPr>
          <p:nvPr>
            <p:ph type="subTitle" idx="3"/>
          </p:nvPr>
        </p:nvSpPr>
        <p:spPr>
          <a:xfrm>
            <a:off x="8172425" y="2558017"/>
            <a:ext cx="2515600" cy="4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1022" name="Google Shape;1022;p24"/>
          <p:cNvSpPr txBox="1">
            <a:spLocks noGrp="1"/>
          </p:cNvSpPr>
          <p:nvPr>
            <p:ph type="subTitle" idx="4"/>
          </p:nvPr>
        </p:nvSpPr>
        <p:spPr>
          <a:xfrm>
            <a:off x="8172441" y="3037733"/>
            <a:ext cx="2352000" cy="10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1023" name="Google Shape;1023;p24"/>
          <p:cNvSpPr txBox="1">
            <a:spLocks noGrp="1"/>
          </p:cNvSpPr>
          <p:nvPr>
            <p:ph type="subTitle" idx="5"/>
          </p:nvPr>
        </p:nvSpPr>
        <p:spPr>
          <a:xfrm>
            <a:off x="1503975" y="4401500"/>
            <a:ext cx="2515600" cy="4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1024" name="Google Shape;1024;p24"/>
          <p:cNvSpPr txBox="1">
            <a:spLocks noGrp="1"/>
          </p:cNvSpPr>
          <p:nvPr>
            <p:ph type="subTitle" idx="6"/>
          </p:nvPr>
        </p:nvSpPr>
        <p:spPr>
          <a:xfrm>
            <a:off x="1667575" y="4882767"/>
            <a:ext cx="2352000" cy="10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1025" name="Google Shape;1025;p24"/>
          <p:cNvSpPr txBox="1">
            <a:spLocks noGrp="1"/>
          </p:cNvSpPr>
          <p:nvPr>
            <p:ph type="subTitle" idx="7"/>
          </p:nvPr>
        </p:nvSpPr>
        <p:spPr>
          <a:xfrm>
            <a:off x="8172425" y="4401500"/>
            <a:ext cx="2515600" cy="4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1026" name="Google Shape;1026;p24"/>
          <p:cNvSpPr txBox="1">
            <a:spLocks noGrp="1"/>
          </p:cNvSpPr>
          <p:nvPr>
            <p:ph type="subTitle" idx="8"/>
          </p:nvPr>
        </p:nvSpPr>
        <p:spPr>
          <a:xfrm>
            <a:off x="8172424" y="4882767"/>
            <a:ext cx="2352000" cy="10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1027" name="Google Shape;1027;p24"/>
          <p:cNvSpPr txBox="1">
            <a:spLocks noGrp="1"/>
          </p:cNvSpPr>
          <p:nvPr>
            <p:ph type="title"/>
          </p:nvPr>
        </p:nvSpPr>
        <p:spPr>
          <a:xfrm>
            <a:off x="1005100" y="560133"/>
            <a:ext cx="9926400" cy="8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028" name="Google Shape;1028;p24"/>
          <p:cNvGrpSpPr/>
          <p:nvPr/>
        </p:nvGrpSpPr>
        <p:grpSpPr>
          <a:xfrm>
            <a:off x="10847627" y="5456936"/>
            <a:ext cx="1424348" cy="1276733"/>
            <a:chOff x="6787377" y="436188"/>
            <a:chExt cx="235647" cy="211226"/>
          </a:xfrm>
        </p:grpSpPr>
        <p:sp>
          <p:nvSpPr>
            <p:cNvPr id="1029" name="Google Shape;1029;p24"/>
            <p:cNvSpPr/>
            <p:nvPr/>
          </p:nvSpPr>
          <p:spPr>
            <a:xfrm>
              <a:off x="6856435" y="522657"/>
              <a:ext cx="166589" cy="109566"/>
            </a:xfrm>
            <a:custGeom>
              <a:avLst/>
              <a:gdLst/>
              <a:ahLst/>
              <a:cxnLst/>
              <a:rect l="l" t="t" r="r" b="b"/>
              <a:pathLst>
                <a:path w="4277" h="2813" extrusionOk="0">
                  <a:moveTo>
                    <a:pt x="2187" y="626"/>
                  </a:moveTo>
                  <a:cubicBezTo>
                    <a:pt x="2236" y="651"/>
                    <a:pt x="2284" y="699"/>
                    <a:pt x="2284" y="723"/>
                  </a:cubicBezTo>
                  <a:cubicBezTo>
                    <a:pt x="2333" y="966"/>
                    <a:pt x="2260" y="1234"/>
                    <a:pt x="2090" y="1428"/>
                  </a:cubicBezTo>
                  <a:lnTo>
                    <a:pt x="2066" y="1428"/>
                  </a:lnTo>
                  <a:cubicBezTo>
                    <a:pt x="1896" y="1161"/>
                    <a:pt x="1847" y="942"/>
                    <a:pt x="1944" y="821"/>
                  </a:cubicBezTo>
                  <a:cubicBezTo>
                    <a:pt x="2017" y="699"/>
                    <a:pt x="2114" y="626"/>
                    <a:pt x="2187" y="626"/>
                  </a:cubicBezTo>
                  <a:close/>
                  <a:moveTo>
                    <a:pt x="62" y="1"/>
                  </a:moveTo>
                  <a:cubicBezTo>
                    <a:pt x="49" y="1"/>
                    <a:pt x="37" y="7"/>
                    <a:pt x="25" y="19"/>
                  </a:cubicBezTo>
                  <a:cubicBezTo>
                    <a:pt x="1" y="43"/>
                    <a:pt x="1" y="92"/>
                    <a:pt x="25" y="116"/>
                  </a:cubicBezTo>
                  <a:cubicBezTo>
                    <a:pt x="74" y="165"/>
                    <a:pt x="1337" y="1574"/>
                    <a:pt x="1944" y="1574"/>
                  </a:cubicBezTo>
                  <a:lnTo>
                    <a:pt x="2041" y="1574"/>
                  </a:lnTo>
                  <a:cubicBezTo>
                    <a:pt x="2090" y="1622"/>
                    <a:pt x="2114" y="1671"/>
                    <a:pt x="2163" y="1744"/>
                  </a:cubicBezTo>
                  <a:cubicBezTo>
                    <a:pt x="2600" y="2230"/>
                    <a:pt x="3402" y="2813"/>
                    <a:pt x="3961" y="2813"/>
                  </a:cubicBezTo>
                  <a:cubicBezTo>
                    <a:pt x="4058" y="2813"/>
                    <a:pt x="4155" y="2788"/>
                    <a:pt x="4228" y="2740"/>
                  </a:cubicBezTo>
                  <a:cubicBezTo>
                    <a:pt x="4252" y="2715"/>
                    <a:pt x="4276" y="2691"/>
                    <a:pt x="4252" y="2667"/>
                  </a:cubicBezTo>
                  <a:cubicBezTo>
                    <a:pt x="4252" y="2638"/>
                    <a:pt x="4235" y="2627"/>
                    <a:pt x="4217" y="2627"/>
                  </a:cubicBezTo>
                  <a:cubicBezTo>
                    <a:pt x="4203" y="2627"/>
                    <a:pt x="4189" y="2632"/>
                    <a:pt x="4179" y="2642"/>
                  </a:cubicBezTo>
                  <a:cubicBezTo>
                    <a:pt x="4119" y="2674"/>
                    <a:pt x="4046" y="2689"/>
                    <a:pt x="3965" y="2689"/>
                  </a:cubicBezTo>
                  <a:cubicBezTo>
                    <a:pt x="3490" y="2689"/>
                    <a:pt x="2713" y="2186"/>
                    <a:pt x="2236" y="1646"/>
                  </a:cubicBezTo>
                  <a:lnTo>
                    <a:pt x="2139" y="1501"/>
                  </a:lnTo>
                  <a:lnTo>
                    <a:pt x="2163" y="1476"/>
                  </a:lnTo>
                  <a:cubicBezTo>
                    <a:pt x="2382" y="1258"/>
                    <a:pt x="2454" y="966"/>
                    <a:pt x="2382" y="675"/>
                  </a:cubicBezTo>
                  <a:cubicBezTo>
                    <a:pt x="2357" y="578"/>
                    <a:pt x="2284" y="505"/>
                    <a:pt x="2187" y="505"/>
                  </a:cubicBezTo>
                  <a:cubicBezTo>
                    <a:pt x="2178" y="502"/>
                    <a:pt x="2168" y="500"/>
                    <a:pt x="2157" y="500"/>
                  </a:cubicBezTo>
                  <a:cubicBezTo>
                    <a:pt x="2078" y="500"/>
                    <a:pt x="1953" y="575"/>
                    <a:pt x="1847" y="723"/>
                  </a:cubicBezTo>
                  <a:cubicBezTo>
                    <a:pt x="1726" y="893"/>
                    <a:pt x="1750" y="1161"/>
                    <a:pt x="1969" y="1452"/>
                  </a:cubicBezTo>
                  <a:lnTo>
                    <a:pt x="1920" y="1452"/>
                  </a:lnTo>
                  <a:cubicBezTo>
                    <a:pt x="1361" y="1452"/>
                    <a:pt x="98" y="43"/>
                    <a:pt x="98" y="19"/>
                  </a:cubicBezTo>
                  <a:cubicBezTo>
                    <a:pt x="86" y="7"/>
                    <a:pt x="74" y="1"/>
                    <a:pt x="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24"/>
            <p:cNvSpPr/>
            <p:nvPr/>
          </p:nvSpPr>
          <p:spPr>
            <a:xfrm>
              <a:off x="6789675" y="438253"/>
              <a:ext cx="109683" cy="116928"/>
            </a:xfrm>
            <a:custGeom>
              <a:avLst/>
              <a:gdLst/>
              <a:ahLst/>
              <a:cxnLst/>
              <a:rect l="l" t="t" r="r" b="b"/>
              <a:pathLst>
                <a:path w="2816" h="3002" extrusionOk="0">
                  <a:moveTo>
                    <a:pt x="1343" y="1"/>
                  </a:moveTo>
                  <a:cubicBezTo>
                    <a:pt x="1080" y="1"/>
                    <a:pt x="833" y="78"/>
                    <a:pt x="719" y="218"/>
                  </a:cubicBezTo>
                  <a:cubicBezTo>
                    <a:pt x="655" y="309"/>
                    <a:pt x="634" y="396"/>
                    <a:pt x="641" y="474"/>
                  </a:cubicBezTo>
                  <a:lnTo>
                    <a:pt x="641" y="474"/>
                  </a:lnTo>
                  <a:cubicBezTo>
                    <a:pt x="348" y="532"/>
                    <a:pt x="0" y="782"/>
                    <a:pt x="14" y="1263"/>
                  </a:cubicBezTo>
                  <a:cubicBezTo>
                    <a:pt x="22" y="1525"/>
                    <a:pt x="84" y="1690"/>
                    <a:pt x="168" y="1781"/>
                  </a:cubicBezTo>
                  <a:lnTo>
                    <a:pt x="168" y="1781"/>
                  </a:lnTo>
                  <a:cubicBezTo>
                    <a:pt x="126" y="1901"/>
                    <a:pt x="96" y="2051"/>
                    <a:pt x="87" y="2234"/>
                  </a:cubicBezTo>
                  <a:cubicBezTo>
                    <a:pt x="74" y="2792"/>
                    <a:pt x="365" y="3001"/>
                    <a:pt x="700" y="3001"/>
                  </a:cubicBezTo>
                  <a:cubicBezTo>
                    <a:pt x="852" y="3001"/>
                    <a:pt x="1014" y="2958"/>
                    <a:pt x="1160" y="2884"/>
                  </a:cubicBezTo>
                  <a:lnTo>
                    <a:pt x="1160" y="2884"/>
                  </a:lnTo>
                  <a:cubicBezTo>
                    <a:pt x="1247" y="2911"/>
                    <a:pt x="1357" y="2925"/>
                    <a:pt x="1477" y="2925"/>
                  </a:cubicBezTo>
                  <a:cubicBezTo>
                    <a:pt x="1765" y="2925"/>
                    <a:pt x="2105" y="2843"/>
                    <a:pt x="2298" y="2672"/>
                  </a:cubicBezTo>
                  <a:cubicBezTo>
                    <a:pt x="2532" y="2463"/>
                    <a:pt x="2535" y="2247"/>
                    <a:pt x="2428" y="2086"/>
                  </a:cubicBezTo>
                  <a:lnTo>
                    <a:pt x="2428" y="2086"/>
                  </a:lnTo>
                  <a:cubicBezTo>
                    <a:pt x="2505" y="2034"/>
                    <a:pt x="2571" y="1943"/>
                    <a:pt x="2614" y="1797"/>
                  </a:cubicBezTo>
                  <a:cubicBezTo>
                    <a:pt x="2816" y="1130"/>
                    <a:pt x="2481" y="998"/>
                    <a:pt x="2214" y="990"/>
                  </a:cubicBezTo>
                  <a:lnTo>
                    <a:pt x="2214" y="990"/>
                  </a:lnTo>
                  <a:cubicBezTo>
                    <a:pt x="2227" y="937"/>
                    <a:pt x="2239" y="875"/>
                    <a:pt x="2249" y="801"/>
                  </a:cubicBezTo>
                  <a:cubicBezTo>
                    <a:pt x="2327" y="242"/>
                    <a:pt x="1809" y="1"/>
                    <a:pt x="13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24"/>
            <p:cNvSpPr/>
            <p:nvPr/>
          </p:nvSpPr>
          <p:spPr>
            <a:xfrm>
              <a:off x="6787377" y="436188"/>
              <a:ext cx="109800" cy="121290"/>
            </a:xfrm>
            <a:custGeom>
              <a:avLst/>
              <a:gdLst/>
              <a:ahLst/>
              <a:cxnLst/>
              <a:rect l="l" t="t" r="r" b="b"/>
              <a:pathLst>
                <a:path w="2819" h="3114" extrusionOk="0">
                  <a:moveTo>
                    <a:pt x="851" y="587"/>
                  </a:moveTo>
                  <a:cubicBezTo>
                    <a:pt x="948" y="587"/>
                    <a:pt x="1045" y="611"/>
                    <a:pt x="1045" y="708"/>
                  </a:cubicBezTo>
                  <a:cubicBezTo>
                    <a:pt x="1045" y="733"/>
                    <a:pt x="1045" y="757"/>
                    <a:pt x="1045" y="781"/>
                  </a:cubicBezTo>
                  <a:lnTo>
                    <a:pt x="997" y="781"/>
                  </a:lnTo>
                  <a:cubicBezTo>
                    <a:pt x="899" y="757"/>
                    <a:pt x="826" y="684"/>
                    <a:pt x="802" y="587"/>
                  </a:cubicBezTo>
                  <a:close/>
                  <a:moveTo>
                    <a:pt x="2211" y="1097"/>
                  </a:moveTo>
                  <a:cubicBezTo>
                    <a:pt x="2187" y="1219"/>
                    <a:pt x="2138" y="1243"/>
                    <a:pt x="2114" y="1243"/>
                  </a:cubicBezTo>
                  <a:cubicBezTo>
                    <a:pt x="2090" y="1243"/>
                    <a:pt x="2065" y="1219"/>
                    <a:pt x="2041" y="1219"/>
                  </a:cubicBezTo>
                  <a:cubicBezTo>
                    <a:pt x="2017" y="1170"/>
                    <a:pt x="2017" y="1146"/>
                    <a:pt x="2017" y="1121"/>
                  </a:cubicBezTo>
                  <a:cubicBezTo>
                    <a:pt x="2065" y="1097"/>
                    <a:pt x="2138" y="1097"/>
                    <a:pt x="2211" y="1097"/>
                  </a:cubicBezTo>
                  <a:close/>
                  <a:moveTo>
                    <a:pt x="632" y="1486"/>
                  </a:moveTo>
                  <a:cubicBezTo>
                    <a:pt x="656" y="1486"/>
                    <a:pt x="681" y="1510"/>
                    <a:pt x="705" y="1534"/>
                  </a:cubicBezTo>
                  <a:cubicBezTo>
                    <a:pt x="729" y="1559"/>
                    <a:pt x="729" y="1607"/>
                    <a:pt x="705" y="1632"/>
                  </a:cubicBezTo>
                  <a:cubicBezTo>
                    <a:pt x="681" y="1753"/>
                    <a:pt x="559" y="1850"/>
                    <a:pt x="438" y="1850"/>
                  </a:cubicBezTo>
                  <a:cubicBezTo>
                    <a:pt x="389" y="1850"/>
                    <a:pt x="341" y="1850"/>
                    <a:pt x="292" y="1802"/>
                  </a:cubicBezTo>
                  <a:cubicBezTo>
                    <a:pt x="389" y="1583"/>
                    <a:pt x="535" y="1486"/>
                    <a:pt x="632" y="1486"/>
                  </a:cubicBezTo>
                  <a:close/>
                  <a:moveTo>
                    <a:pt x="2017" y="1947"/>
                  </a:moveTo>
                  <a:cubicBezTo>
                    <a:pt x="2163" y="1947"/>
                    <a:pt x="2308" y="1996"/>
                    <a:pt x="2405" y="2117"/>
                  </a:cubicBezTo>
                  <a:cubicBezTo>
                    <a:pt x="2357" y="2117"/>
                    <a:pt x="2333" y="2142"/>
                    <a:pt x="2284" y="2142"/>
                  </a:cubicBezTo>
                  <a:cubicBezTo>
                    <a:pt x="2163" y="2117"/>
                    <a:pt x="2041" y="2069"/>
                    <a:pt x="1944" y="1996"/>
                  </a:cubicBezTo>
                  <a:cubicBezTo>
                    <a:pt x="1944" y="1972"/>
                    <a:pt x="1920" y="1947"/>
                    <a:pt x="1920" y="1947"/>
                  </a:cubicBezTo>
                  <a:close/>
                  <a:moveTo>
                    <a:pt x="1589" y="2354"/>
                  </a:moveTo>
                  <a:cubicBezTo>
                    <a:pt x="1598" y="2354"/>
                    <a:pt x="1604" y="2360"/>
                    <a:pt x="1604" y="2385"/>
                  </a:cubicBezTo>
                  <a:cubicBezTo>
                    <a:pt x="1628" y="2409"/>
                    <a:pt x="1604" y="2506"/>
                    <a:pt x="1482" y="2652"/>
                  </a:cubicBezTo>
                  <a:cubicBezTo>
                    <a:pt x="1410" y="2749"/>
                    <a:pt x="1312" y="2822"/>
                    <a:pt x="1215" y="2871"/>
                  </a:cubicBezTo>
                  <a:cubicBezTo>
                    <a:pt x="1142" y="2846"/>
                    <a:pt x="1094" y="2798"/>
                    <a:pt x="1069" y="2773"/>
                  </a:cubicBezTo>
                  <a:cubicBezTo>
                    <a:pt x="1069" y="2725"/>
                    <a:pt x="1069" y="2676"/>
                    <a:pt x="1118" y="2628"/>
                  </a:cubicBezTo>
                  <a:cubicBezTo>
                    <a:pt x="1215" y="2482"/>
                    <a:pt x="1385" y="2385"/>
                    <a:pt x="1555" y="2360"/>
                  </a:cubicBezTo>
                  <a:cubicBezTo>
                    <a:pt x="1567" y="2360"/>
                    <a:pt x="1580" y="2354"/>
                    <a:pt x="1589" y="2354"/>
                  </a:cubicBezTo>
                  <a:close/>
                  <a:moveTo>
                    <a:pt x="1327" y="121"/>
                  </a:moveTo>
                  <a:cubicBezTo>
                    <a:pt x="1354" y="121"/>
                    <a:pt x="1382" y="122"/>
                    <a:pt x="1410" y="125"/>
                  </a:cubicBezTo>
                  <a:cubicBezTo>
                    <a:pt x="1436" y="123"/>
                    <a:pt x="1463" y="122"/>
                    <a:pt x="1490" y="122"/>
                  </a:cubicBezTo>
                  <a:cubicBezTo>
                    <a:pt x="1730" y="122"/>
                    <a:pt x="1961" y="218"/>
                    <a:pt x="2114" y="393"/>
                  </a:cubicBezTo>
                  <a:cubicBezTo>
                    <a:pt x="2235" y="514"/>
                    <a:pt x="2284" y="684"/>
                    <a:pt x="2260" y="854"/>
                  </a:cubicBezTo>
                  <a:cubicBezTo>
                    <a:pt x="2235" y="903"/>
                    <a:pt x="2235" y="951"/>
                    <a:pt x="2235" y="1000"/>
                  </a:cubicBezTo>
                  <a:cubicBezTo>
                    <a:pt x="2163" y="1000"/>
                    <a:pt x="2065" y="1000"/>
                    <a:pt x="1993" y="1024"/>
                  </a:cubicBezTo>
                  <a:cubicBezTo>
                    <a:pt x="1944" y="1024"/>
                    <a:pt x="1920" y="1024"/>
                    <a:pt x="1920" y="1049"/>
                  </a:cubicBezTo>
                  <a:cubicBezTo>
                    <a:pt x="1895" y="1073"/>
                    <a:pt x="1895" y="1097"/>
                    <a:pt x="1895" y="1121"/>
                  </a:cubicBezTo>
                  <a:cubicBezTo>
                    <a:pt x="1895" y="1219"/>
                    <a:pt x="2017" y="1364"/>
                    <a:pt x="2114" y="1364"/>
                  </a:cubicBezTo>
                  <a:cubicBezTo>
                    <a:pt x="2211" y="1364"/>
                    <a:pt x="2284" y="1292"/>
                    <a:pt x="2333" y="1121"/>
                  </a:cubicBezTo>
                  <a:cubicBezTo>
                    <a:pt x="2349" y="1117"/>
                    <a:pt x="2367" y="1115"/>
                    <a:pt x="2384" y="1115"/>
                  </a:cubicBezTo>
                  <a:cubicBezTo>
                    <a:pt x="2470" y="1115"/>
                    <a:pt x="2564" y="1162"/>
                    <a:pt x="2624" y="1243"/>
                  </a:cubicBezTo>
                  <a:cubicBezTo>
                    <a:pt x="2697" y="1413"/>
                    <a:pt x="2697" y="1632"/>
                    <a:pt x="2624" y="1802"/>
                  </a:cubicBezTo>
                  <a:cubicBezTo>
                    <a:pt x="2600" y="1899"/>
                    <a:pt x="2551" y="1972"/>
                    <a:pt x="2503" y="2045"/>
                  </a:cubicBezTo>
                  <a:cubicBezTo>
                    <a:pt x="2357" y="1875"/>
                    <a:pt x="2163" y="1802"/>
                    <a:pt x="1968" y="1802"/>
                  </a:cubicBezTo>
                  <a:cubicBezTo>
                    <a:pt x="1798" y="1826"/>
                    <a:pt x="1798" y="1899"/>
                    <a:pt x="1798" y="1947"/>
                  </a:cubicBezTo>
                  <a:cubicBezTo>
                    <a:pt x="1822" y="2069"/>
                    <a:pt x="2041" y="2239"/>
                    <a:pt x="2284" y="2239"/>
                  </a:cubicBezTo>
                  <a:cubicBezTo>
                    <a:pt x="2333" y="2239"/>
                    <a:pt x="2405" y="2239"/>
                    <a:pt x="2454" y="2190"/>
                  </a:cubicBezTo>
                  <a:lnTo>
                    <a:pt x="2454" y="2190"/>
                  </a:lnTo>
                  <a:cubicBezTo>
                    <a:pt x="2527" y="2360"/>
                    <a:pt x="2478" y="2555"/>
                    <a:pt x="2333" y="2652"/>
                  </a:cubicBezTo>
                  <a:cubicBezTo>
                    <a:pt x="2114" y="2805"/>
                    <a:pt x="1877" y="2898"/>
                    <a:pt x="1619" y="2898"/>
                  </a:cubicBezTo>
                  <a:cubicBezTo>
                    <a:pt x="1590" y="2898"/>
                    <a:pt x="1561" y="2897"/>
                    <a:pt x="1531" y="2895"/>
                  </a:cubicBezTo>
                  <a:cubicBezTo>
                    <a:pt x="1507" y="2907"/>
                    <a:pt x="1482" y="2913"/>
                    <a:pt x="1455" y="2913"/>
                  </a:cubicBezTo>
                  <a:cubicBezTo>
                    <a:pt x="1428" y="2913"/>
                    <a:pt x="1397" y="2907"/>
                    <a:pt x="1361" y="2895"/>
                  </a:cubicBezTo>
                  <a:cubicBezTo>
                    <a:pt x="1434" y="2846"/>
                    <a:pt x="1507" y="2798"/>
                    <a:pt x="1580" y="2725"/>
                  </a:cubicBezTo>
                  <a:cubicBezTo>
                    <a:pt x="1750" y="2530"/>
                    <a:pt x="1750" y="2385"/>
                    <a:pt x="1725" y="2336"/>
                  </a:cubicBezTo>
                  <a:cubicBezTo>
                    <a:pt x="1677" y="2263"/>
                    <a:pt x="1628" y="2239"/>
                    <a:pt x="1555" y="2239"/>
                  </a:cubicBezTo>
                  <a:cubicBezTo>
                    <a:pt x="1337" y="2263"/>
                    <a:pt x="1142" y="2385"/>
                    <a:pt x="1021" y="2555"/>
                  </a:cubicBezTo>
                  <a:cubicBezTo>
                    <a:pt x="972" y="2628"/>
                    <a:pt x="948" y="2725"/>
                    <a:pt x="972" y="2798"/>
                  </a:cubicBezTo>
                  <a:cubicBezTo>
                    <a:pt x="972" y="2871"/>
                    <a:pt x="1021" y="2895"/>
                    <a:pt x="1069" y="2943"/>
                  </a:cubicBezTo>
                  <a:cubicBezTo>
                    <a:pt x="972" y="2968"/>
                    <a:pt x="875" y="2992"/>
                    <a:pt x="778" y="2992"/>
                  </a:cubicBezTo>
                  <a:cubicBezTo>
                    <a:pt x="608" y="2992"/>
                    <a:pt x="486" y="2943"/>
                    <a:pt x="365" y="2846"/>
                  </a:cubicBezTo>
                  <a:cubicBezTo>
                    <a:pt x="243" y="2700"/>
                    <a:pt x="195" y="2482"/>
                    <a:pt x="219" y="2287"/>
                  </a:cubicBezTo>
                  <a:cubicBezTo>
                    <a:pt x="219" y="2166"/>
                    <a:pt x="219" y="2045"/>
                    <a:pt x="268" y="1923"/>
                  </a:cubicBezTo>
                  <a:cubicBezTo>
                    <a:pt x="316" y="1947"/>
                    <a:pt x="389" y="1972"/>
                    <a:pt x="462" y="1972"/>
                  </a:cubicBezTo>
                  <a:cubicBezTo>
                    <a:pt x="632" y="1972"/>
                    <a:pt x="778" y="1826"/>
                    <a:pt x="826" y="1656"/>
                  </a:cubicBezTo>
                  <a:cubicBezTo>
                    <a:pt x="851" y="1607"/>
                    <a:pt x="851" y="1534"/>
                    <a:pt x="802" y="1462"/>
                  </a:cubicBezTo>
                  <a:cubicBezTo>
                    <a:pt x="778" y="1413"/>
                    <a:pt x="705" y="1389"/>
                    <a:pt x="632" y="1389"/>
                  </a:cubicBezTo>
                  <a:cubicBezTo>
                    <a:pt x="462" y="1413"/>
                    <a:pt x="292" y="1534"/>
                    <a:pt x="243" y="1704"/>
                  </a:cubicBezTo>
                  <a:cubicBezTo>
                    <a:pt x="171" y="1583"/>
                    <a:pt x="146" y="1462"/>
                    <a:pt x="146" y="1316"/>
                  </a:cubicBezTo>
                  <a:cubicBezTo>
                    <a:pt x="146" y="976"/>
                    <a:pt x="365" y="684"/>
                    <a:pt x="681" y="611"/>
                  </a:cubicBezTo>
                  <a:cubicBezTo>
                    <a:pt x="705" y="757"/>
                    <a:pt x="826" y="879"/>
                    <a:pt x="972" y="903"/>
                  </a:cubicBezTo>
                  <a:cubicBezTo>
                    <a:pt x="1021" y="903"/>
                    <a:pt x="1069" y="879"/>
                    <a:pt x="1094" y="854"/>
                  </a:cubicBezTo>
                  <a:cubicBezTo>
                    <a:pt x="1142" y="806"/>
                    <a:pt x="1142" y="757"/>
                    <a:pt x="1142" y="708"/>
                  </a:cubicBezTo>
                  <a:cubicBezTo>
                    <a:pt x="1142" y="538"/>
                    <a:pt x="997" y="466"/>
                    <a:pt x="778" y="466"/>
                  </a:cubicBezTo>
                  <a:cubicBezTo>
                    <a:pt x="778" y="417"/>
                    <a:pt x="802" y="368"/>
                    <a:pt x="826" y="320"/>
                  </a:cubicBezTo>
                  <a:cubicBezTo>
                    <a:pt x="975" y="193"/>
                    <a:pt x="1142" y="121"/>
                    <a:pt x="1327" y="121"/>
                  </a:cubicBezTo>
                  <a:close/>
                  <a:moveTo>
                    <a:pt x="1335" y="0"/>
                  </a:moveTo>
                  <a:cubicBezTo>
                    <a:pt x="1118" y="0"/>
                    <a:pt x="906" y="94"/>
                    <a:pt x="754" y="247"/>
                  </a:cubicBezTo>
                  <a:cubicBezTo>
                    <a:pt x="681" y="320"/>
                    <a:pt x="656" y="393"/>
                    <a:pt x="656" y="490"/>
                  </a:cubicBezTo>
                  <a:cubicBezTo>
                    <a:pt x="268" y="563"/>
                    <a:pt x="1" y="927"/>
                    <a:pt x="25" y="1316"/>
                  </a:cubicBezTo>
                  <a:cubicBezTo>
                    <a:pt x="25" y="1486"/>
                    <a:pt x="73" y="1680"/>
                    <a:pt x="171" y="1826"/>
                  </a:cubicBezTo>
                  <a:cubicBezTo>
                    <a:pt x="122" y="1972"/>
                    <a:pt x="98" y="2142"/>
                    <a:pt x="98" y="2287"/>
                  </a:cubicBezTo>
                  <a:cubicBezTo>
                    <a:pt x="73" y="2530"/>
                    <a:pt x="146" y="2749"/>
                    <a:pt x="292" y="2919"/>
                  </a:cubicBezTo>
                  <a:cubicBezTo>
                    <a:pt x="414" y="3041"/>
                    <a:pt x="584" y="3113"/>
                    <a:pt x="778" y="3113"/>
                  </a:cubicBezTo>
                  <a:cubicBezTo>
                    <a:pt x="948" y="3113"/>
                    <a:pt x="1094" y="3065"/>
                    <a:pt x="1239" y="2992"/>
                  </a:cubicBezTo>
                  <a:cubicBezTo>
                    <a:pt x="1337" y="3016"/>
                    <a:pt x="1434" y="3041"/>
                    <a:pt x="1531" y="3041"/>
                  </a:cubicBezTo>
                  <a:cubicBezTo>
                    <a:pt x="1847" y="3041"/>
                    <a:pt x="2163" y="2943"/>
                    <a:pt x="2405" y="2773"/>
                  </a:cubicBezTo>
                  <a:cubicBezTo>
                    <a:pt x="2600" y="2628"/>
                    <a:pt x="2673" y="2360"/>
                    <a:pt x="2551" y="2166"/>
                  </a:cubicBezTo>
                  <a:cubicBezTo>
                    <a:pt x="2648" y="2069"/>
                    <a:pt x="2697" y="1972"/>
                    <a:pt x="2746" y="1850"/>
                  </a:cubicBezTo>
                  <a:cubicBezTo>
                    <a:pt x="2818" y="1632"/>
                    <a:pt x="2818" y="1389"/>
                    <a:pt x="2721" y="1170"/>
                  </a:cubicBezTo>
                  <a:cubicBezTo>
                    <a:pt x="2624" y="1073"/>
                    <a:pt x="2503" y="1000"/>
                    <a:pt x="2357" y="976"/>
                  </a:cubicBezTo>
                  <a:cubicBezTo>
                    <a:pt x="2357" y="951"/>
                    <a:pt x="2381" y="903"/>
                    <a:pt x="2381" y="854"/>
                  </a:cubicBezTo>
                  <a:cubicBezTo>
                    <a:pt x="2405" y="660"/>
                    <a:pt x="2357" y="441"/>
                    <a:pt x="2211" y="296"/>
                  </a:cubicBezTo>
                  <a:cubicBezTo>
                    <a:pt x="2011" y="118"/>
                    <a:pt x="1750" y="1"/>
                    <a:pt x="1484" y="1"/>
                  </a:cubicBezTo>
                  <a:cubicBezTo>
                    <a:pt x="1459" y="1"/>
                    <a:pt x="1434" y="2"/>
                    <a:pt x="1410" y="4"/>
                  </a:cubicBezTo>
                  <a:cubicBezTo>
                    <a:pt x="1385" y="2"/>
                    <a:pt x="1360" y="0"/>
                    <a:pt x="13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24"/>
            <p:cNvSpPr/>
            <p:nvPr/>
          </p:nvSpPr>
          <p:spPr>
            <a:xfrm>
              <a:off x="6824262" y="479851"/>
              <a:ext cx="34120" cy="35055"/>
            </a:xfrm>
            <a:custGeom>
              <a:avLst/>
              <a:gdLst/>
              <a:ahLst/>
              <a:cxnLst/>
              <a:rect l="l" t="t" r="r" b="b"/>
              <a:pathLst>
                <a:path w="876" h="900" extrusionOk="0">
                  <a:moveTo>
                    <a:pt x="438" y="0"/>
                  </a:moveTo>
                  <a:cubicBezTo>
                    <a:pt x="195" y="0"/>
                    <a:pt x="1" y="195"/>
                    <a:pt x="1" y="438"/>
                  </a:cubicBezTo>
                  <a:cubicBezTo>
                    <a:pt x="1" y="681"/>
                    <a:pt x="195" y="899"/>
                    <a:pt x="438" y="899"/>
                  </a:cubicBezTo>
                  <a:cubicBezTo>
                    <a:pt x="681" y="899"/>
                    <a:pt x="875" y="681"/>
                    <a:pt x="875" y="438"/>
                  </a:cubicBezTo>
                  <a:cubicBezTo>
                    <a:pt x="875" y="195"/>
                    <a:pt x="681" y="0"/>
                    <a:pt x="4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24"/>
            <p:cNvSpPr/>
            <p:nvPr/>
          </p:nvSpPr>
          <p:spPr>
            <a:xfrm>
              <a:off x="6851527" y="561919"/>
              <a:ext cx="46117" cy="34120"/>
            </a:xfrm>
            <a:custGeom>
              <a:avLst/>
              <a:gdLst/>
              <a:ahLst/>
              <a:cxnLst/>
              <a:rect l="l" t="t" r="r" b="b"/>
              <a:pathLst>
                <a:path w="1184" h="876" extrusionOk="0">
                  <a:moveTo>
                    <a:pt x="974" y="1"/>
                  </a:moveTo>
                  <a:cubicBezTo>
                    <a:pt x="745" y="1"/>
                    <a:pt x="267" y="55"/>
                    <a:pt x="103" y="493"/>
                  </a:cubicBezTo>
                  <a:cubicBezTo>
                    <a:pt x="1" y="738"/>
                    <a:pt x="186" y="875"/>
                    <a:pt x="424" y="875"/>
                  </a:cubicBezTo>
                  <a:cubicBezTo>
                    <a:pt x="753" y="875"/>
                    <a:pt x="1183" y="613"/>
                    <a:pt x="1099" y="7"/>
                  </a:cubicBezTo>
                  <a:cubicBezTo>
                    <a:pt x="1099" y="7"/>
                    <a:pt x="1050" y="1"/>
                    <a:pt x="9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24"/>
            <p:cNvSpPr/>
            <p:nvPr/>
          </p:nvSpPr>
          <p:spPr>
            <a:xfrm>
              <a:off x="6870652" y="559894"/>
              <a:ext cx="25590" cy="24071"/>
            </a:xfrm>
            <a:custGeom>
              <a:avLst/>
              <a:gdLst/>
              <a:ahLst/>
              <a:cxnLst/>
              <a:rect l="l" t="t" r="r" b="b"/>
              <a:pathLst>
                <a:path w="657" h="618" extrusionOk="0">
                  <a:moveTo>
                    <a:pt x="586" y="0"/>
                  </a:moveTo>
                  <a:cubicBezTo>
                    <a:pt x="569" y="0"/>
                    <a:pt x="552" y="17"/>
                    <a:pt x="535" y="35"/>
                  </a:cubicBezTo>
                  <a:cubicBezTo>
                    <a:pt x="413" y="229"/>
                    <a:pt x="243" y="375"/>
                    <a:pt x="49" y="496"/>
                  </a:cubicBezTo>
                  <a:cubicBezTo>
                    <a:pt x="25" y="520"/>
                    <a:pt x="0" y="545"/>
                    <a:pt x="25" y="569"/>
                  </a:cubicBezTo>
                  <a:cubicBezTo>
                    <a:pt x="25" y="593"/>
                    <a:pt x="49" y="593"/>
                    <a:pt x="73" y="618"/>
                  </a:cubicBezTo>
                  <a:cubicBezTo>
                    <a:pt x="73" y="593"/>
                    <a:pt x="97" y="593"/>
                    <a:pt x="97" y="593"/>
                  </a:cubicBezTo>
                  <a:cubicBezTo>
                    <a:pt x="316" y="472"/>
                    <a:pt x="510" y="278"/>
                    <a:pt x="656" y="83"/>
                  </a:cubicBezTo>
                  <a:cubicBezTo>
                    <a:pt x="656" y="35"/>
                    <a:pt x="656" y="10"/>
                    <a:pt x="608" y="10"/>
                  </a:cubicBezTo>
                  <a:cubicBezTo>
                    <a:pt x="600" y="3"/>
                    <a:pt x="593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24"/>
            <p:cNvSpPr/>
            <p:nvPr/>
          </p:nvSpPr>
          <p:spPr>
            <a:xfrm>
              <a:off x="6924325" y="613021"/>
              <a:ext cx="46117" cy="34393"/>
            </a:xfrm>
            <a:custGeom>
              <a:avLst/>
              <a:gdLst/>
              <a:ahLst/>
              <a:cxnLst/>
              <a:rect l="l" t="t" r="r" b="b"/>
              <a:pathLst>
                <a:path w="1184" h="883" extrusionOk="0">
                  <a:moveTo>
                    <a:pt x="979" y="1"/>
                  </a:moveTo>
                  <a:cubicBezTo>
                    <a:pt x="755" y="1"/>
                    <a:pt x="286" y="55"/>
                    <a:pt x="104" y="493"/>
                  </a:cubicBezTo>
                  <a:cubicBezTo>
                    <a:pt x="1" y="740"/>
                    <a:pt x="191" y="883"/>
                    <a:pt x="434" y="883"/>
                  </a:cubicBezTo>
                  <a:cubicBezTo>
                    <a:pt x="761" y="883"/>
                    <a:pt x="1184" y="621"/>
                    <a:pt x="1100" y="7"/>
                  </a:cubicBezTo>
                  <a:cubicBezTo>
                    <a:pt x="1100" y="7"/>
                    <a:pt x="1053" y="1"/>
                    <a:pt x="9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24"/>
            <p:cNvSpPr/>
            <p:nvPr/>
          </p:nvSpPr>
          <p:spPr>
            <a:xfrm>
              <a:off x="6943488" y="610996"/>
              <a:ext cx="25590" cy="24071"/>
            </a:xfrm>
            <a:custGeom>
              <a:avLst/>
              <a:gdLst/>
              <a:ahLst/>
              <a:cxnLst/>
              <a:rect l="l" t="t" r="r" b="b"/>
              <a:pathLst>
                <a:path w="657" h="618" extrusionOk="0">
                  <a:moveTo>
                    <a:pt x="596" y="0"/>
                  </a:moveTo>
                  <a:cubicBezTo>
                    <a:pt x="572" y="0"/>
                    <a:pt x="559" y="17"/>
                    <a:pt x="559" y="34"/>
                  </a:cubicBezTo>
                  <a:cubicBezTo>
                    <a:pt x="414" y="229"/>
                    <a:pt x="244" y="399"/>
                    <a:pt x="49" y="520"/>
                  </a:cubicBezTo>
                  <a:cubicBezTo>
                    <a:pt x="25" y="520"/>
                    <a:pt x="1" y="569"/>
                    <a:pt x="25" y="593"/>
                  </a:cubicBezTo>
                  <a:cubicBezTo>
                    <a:pt x="49" y="593"/>
                    <a:pt x="49" y="617"/>
                    <a:pt x="74" y="617"/>
                  </a:cubicBezTo>
                  <a:lnTo>
                    <a:pt x="98" y="617"/>
                  </a:lnTo>
                  <a:cubicBezTo>
                    <a:pt x="317" y="472"/>
                    <a:pt x="511" y="302"/>
                    <a:pt x="657" y="83"/>
                  </a:cubicBezTo>
                  <a:cubicBezTo>
                    <a:pt x="657" y="59"/>
                    <a:pt x="657" y="34"/>
                    <a:pt x="632" y="10"/>
                  </a:cubicBezTo>
                  <a:cubicBezTo>
                    <a:pt x="618" y="3"/>
                    <a:pt x="606" y="0"/>
                    <a:pt x="5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24"/>
            <p:cNvSpPr/>
            <p:nvPr/>
          </p:nvSpPr>
          <p:spPr>
            <a:xfrm>
              <a:off x="6898073" y="510778"/>
              <a:ext cx="46740" cy="38171"/>
            </a:xfrm>
            <a:custGeom>
              <a:avLst/>
              <a:gdLst/>
              <a:ahLst/>
              <a:cxnLst/>
              <a:rect l="l" t="t" r="r" b="b"/>
              <a:pathLst>
                <a:path w="1200" h="980" extrusionOk="0">
                  <a:moveTo>
                    <a:pt x="630" y="1"/>
                  </a:moveTo>
                  <a:cubicBezTo>
                    <a:pt x="560" y="1"/>
                    <a:pt x="487" y="25"/>
                    <a:pt x="414" y="81"/>
                  </a:cubicBezTo>
                  <a:cubicBezTo>
                    <a:pt x="1" y="372"/>
                    <a:pt x="900" y="980"/>
                    <a:pt x="900" y="980"/>
                  </a:cubicBezTo>
                  <a:cubicBezTo>
                    <a:pt x="1200" y="540"/>
                    <a:pt x="956" y="1"/>
                    <a:pt x="6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24"/>
            <p:cNvSpPr/>
            <p:nvPr/>
          </p:nvSpPr>
          <p:spPr>
            <a:xfrm>
              <a:off x="6922689" y="524878"/>
              <a:ext cx="13282" cy="26914"/>
            </a:xfrm>
            <a:custGeom>
              <a:avLst/>
              <a:gdLst/>
              <a:ahLst/>
              <a:cxnLst/>
              <a:rect l="l" t="t" r="r" b="b"/>
              <a:pathLst>
                <a:path w="341" h="691" extrusionOk="0">
                  <a:moveTo>
                    <a:pt x="75" y="0"/>
                  </a:moveTo>
                  <a:cubicBezTo>
                    <a:pt x="65" y="0"/>
                    <a:pt x="56" y="3"/>
                    <a:pt x="49" y="10"/>
                  </a:cubicBezTo>
                  <a:cubicBezTo>
                    <a:pt x="25" y="10"/>
                    <a:pt x="0" y="59"/>
                    <a:pt x="25" y="83"/>
                  </a:cubicBezTo>
                  <a:cubicBezTo>
                    <a:pt x="122" y="253"/>
                    <a:pt x="195" y="423"/>
                    <a:pt x="219" y="618"/>
                  </a:cubicBezTo>
                  <a:cubicBezTo>
                    <a:pt x="219" y="642"/>
                    <a:pt x="243" y="666"/>
                    <a:pt x="268" y="691"/>
                  </a:cubicBezTo>
                  <a:cubicBezTo>
                    <a:pt x="316" y="691"/>
                    <a:pt x="340" y="666"/>
                    <a:pt x="340" y="642"/>
                  </a:cubicBezTo>
                  <a:cubicBezTo>
                    <a:pt x="316" y="423"/>
                    <a:pt x="243" y="205"/>
                    <a:pt x="122" y="35"/>
                  </a:cubicBezTo>
                  <a:cubicBezTo>
                    <a:pt x="122" y="18"/>
                    <a:pt x="98" y="0"/>
                    <a:pt x="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24"/>
            <p:cNvSpPr/>
            <p:nvPr/>
          </p:nvSpPr>
          <p:spPr>
            <a:xfrm>
              <a:off x="6942865" y="561218"/>
              <a:ext cx="41365" cy="39768"/>
            </a:xfrm>
            <a:custGeom>
              <a:avLst/>
              <a:gdLst/>
              <a:ahLst/>
              <a:cxnLst/>
              <a:rect l="l" t="t" r="r" b="b"/>
              <a:pathLst>
                <a:path w="1062" h="1021" extrusionOk="0">
                  <a:moveTo>
                    <a:pt x="509" y="0"/>
                  </a:moveTo>
                  <a:cubicBezTo>
                    <a:pt x="0" y="0"/>
                    <a:pt x="333" y="1021"/>
                    <a:pt x="333" y="1021"/>
                  </a:cubicBezTo>
                  <a:cubicBezTo>
                    <a:pt x="940" y="827"/>
                    <a:pt x="1061" y="25"/>
                    <a:pt x="527" y="1"/>
                  </a:cubicBezTo>
                  <a:cubicBezTo>
                    <a:pt x="521" y="0"/>
                    <a:pt x="515" y="0"/>
                    <a:pt x="5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24"/>
            <p:cNvSpPr/>
            <p:nvPr/>
          </p:nvSpPr>
          <p:spPr>
            <a:xfrm>
              <a:off x="6952953" y="576370"/>
              <a:ext cx="12347" cy="26525"/>
            </a:xfrm>
            <a:custGeom>
              <a:avLst/>
              <a:gdLst/>
              <a:ahLst/>
              <a:cxnLst/>
              <a:rect l="l" t="t" r="r" b="b"/>
              <a:pathLst>
                <a:path w="317" h="681" extrusionOk="0">
                  <a:moveTo>
                    <a:pt x="268" y="0"/>
                  </a:moveTo>
                  <a:cubicBezTo>
                    <a:pt x="244" y="0"/>
                    <a:pt x="195" y="25"/>
                    <a:pt x="195" y="49"/>
                  </a:cubicBezTo>
                  <a:cubicBezTo>
                    <a:pt x="171" y="243"/>
                    <a:pt x="122" y="413"/>
                    <a:pt x="25" y="583"/>
                  </a:cubicBezTo>
                  <a:cubicBezTo>
                    <a:pt x="1" y="608"/>
                    <a:pt x="1" y="656"/>
                    <a:pt x="25" y="680"/>
                  </a:cubicBezTo>
                  <a:lnTo>
                    <a:pt x="98" y="680"/>
                  </a:lnTo>
                  <a:cubicBezTo>
                    <a:pt x="195" y="486"/>
                    <a:pt x="268" y="292"/>
                    <a:pt x="316" y="73"/>
                  </a:cubicBezTo>
                  <a:cubicBezTo>
                    <a:pt x="316" y="49"/>
                    <a:pt x="292" y="0"/>
                    <a:pt x="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1" name="Google Shape;1041;p24"/>
          <p:cNvGrpSpPr/>
          <p:nvPr/>
        </p:nvGrpSpPr>
        <p:grpSpPr>
          <a:xfrm rot="4477981">
            <a:off x="-60364" y="5626183"/>
            <a:ext cx="1065851" cy="939624"/>
            <a:chOff x="4508023" y="3764622"/>
            <a:chExt cx="161487" cy="142362"/>
          </a:xfrm>
        </p:grpSpPr>
        <p:sp>
          <p:nvSpPr>
            <p:cNvPr id="1042" name="Google Shape;1042;p24"/>
            <p:cNvSpPr/>
            <p:nvPr/>
          </p:nvSpPr>
          <p:spPr>
            <a:xfrm>
              <a:off x="4558151" y="3764622"/>
              <a:ext cx="65163" cy="54335"/>
            </a:xfrm>
            <a:custGeom>
              <a:avLst/>
              <a:gdLst/>
              <a:ahLst/>
              <a:cxnLst/>
              <a:rect l="l" t="t" r="r" b="b"/>
              <a:pathLst>
                <a:path w="1673" h="1395" extrusionOk="0">
                  <a:moveTo>
                    <a:pt x="947" y="1"/>
                  </a:moveTo>
                  <a:cubicBezTo>
                    <a:pt x="917" y="1"/>
                    <a:pt x="885" y="4"/>
                    <a:pt x="851" y="10"/>
                  </a:cubicBezTo>
                  <a:cubicBezTo>
                    <a:pt x="1" y="156"/>
                    <a:pt x="1118" y="1225"/>
                    <a:pt x="1118" y="1225"/>
                  </a:cubicBezTo>
                  <a:cubicBezTo>
                    <a:pt x="1208" y="1344"/>
                    <a:pt x="1284" y="1394"/>
                    <a:pt x="1346" y="1394"/>
                  </a:cubicBezTo>
                  <a:cubicBezTo>
                    <a:pt x="1672" y="1394"/>
                    <a:pt x="1599" y="1"/>
                    <a:pt x="9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24"/>
            <p:cNvSpPr/>
            <p:nvPr/>
          </p:nvSpPr>
          <p:spPr>
            <a:xfrm>
              <a:off x="4607735" y="3824527"/>
              <a:ext cx="61775" cy="35678"/>
            </a:xfrm>
            <a:custGeom>
              <a:avLst/>
              <a:gdLst/>
              <a:ahLst/>
              <a:cxnLst/>
              <a:rect l="l" t="t" r="r" b="b"/>
              <a:pathLst>
                <a:path w="1586" h="916" extrusionOk="0">
                  <a:moveTo>
                    <a:pt x="851" y="0"/>
                  </a:moveTo>
                  <a:cubicBezTo>
                    <a:pt x="473" y="0"/>
                    <a:pt x="137" y="537"/>
                    <a:pt x="137" y="537"/>
                  </a:cubicBezTo>
                  <a:cubicBezTo>
                    <a:pt x="0" y="811"/>
                    <a:pt x="113" y="915"/>
                    <a:pt x="310" y="915"/>
                  </a:cubicBezTo>
                  <a:cubicBezTo>
                    <a:pt x="744" y="915"/>
                    <a:pt x="1585" y="409"/>
                    <a:pt x="1084" y="75"/>
                  </a:cubicBezTo>
                  <a:cubicBezTo>
                    <a:pt x="1006" y="22"/>
                    <a:pt x="928" y="0"/>
                    <a:pt x="8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24"/>
            <p:cNvSpPr/>
            <p:nvPr/>
          </p:nvSpPr>
          <p:spPr>
            <a:xfrm>
              <a:off x="4552971" y="3869787"/>
              <a:ext cx="66682" cy="28044"/>
            </a:xfrm>
            <a:custGeom>
              <a:avLst/>
              <a:gdLst/>
              <a:ahLst/>
              <a:cxnLst/>
              <a:rect l="l" t="t" r="r" b="b"/>
              <a:pathLst>
                <a:path w="1712" h="720" extrusionOk="0">
                  <a:moveTo>
                    <a:pt x="1042" y="0"/>
                  </a:moveTo>
                  <a:cubicBezTo>
                    <a:pt x="818" y="0"/>
                    <a:pt x="620" y="55"/>
                    <a:pt x="620" y="55"/>
                  </a:cubicBezTo>
                  <a:cubicBezTo>
                    <a:pt x="0" y="300"/>
                    <a:pt x="770" y="719"/>
                    <a:pt x="1278" y="719"/>
                  </a:cubicBezTo>
                  <a:cubicBezTo>
                    <a:pt x="1526" y="719"/>
                    <a:pt x="1712" y="618"/>
                    <a:pt x="1640" y="347"/>
                  </a:cubicBezTo>
                  <a:cubicBezTo>
                    <a:pt x="1564" y="67"/>
                    <a:pt x="1287" y="0"/>
                    <a:pt x="10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24"/>
            <p:cNvSpPr/>
            <p:nvPr/>
          </p:nvSpPr>
          <p:spPr>
            <a:xfrm>
              <a:off x="4549660" y="3798275"/>
              <a:ext cx="44364" cy="50479"/>
            </a:xfrm>
            <a:custGeom>
              <a:avLst/>
              <a:gdLst/>
              <a:ahLst/>
              <a:cxnLst/>
              <a:rect l="l" t="t" r="r" b="b"/>
              <a:pathLst>
                <a:path w="1139" h="1296" extrusionOk="0">
                  <a:moveTo>
                    <a:pt x="675" y="0"/>
                  </a:moveTo>
                  <a:cubicBezTo>
                    <a:pt x="627" y="0"/>
                    <a:pt x="572" y="14"/>
                    <a:pt x="510" y="45"/>
                  </a:cubicBezTo>
                  <a:cubicBezTo>
                    <a:pt x="0" y="288"/>
                    <a:pt x="438" y="1114"/>
                    <a:pt x="438" y="1114"/>
                  </a:cubicBezTo>
                  <a:cubicBezTo>
                    <a:pt x="517" y="1242"/>
                    <a:pt x="592" y="1295"/>
                    <a:pt x="659" y="1295"/>
                  </a:cubicBezTo>
                  <a:cubicBezTo>
                    <a:pt x="992" y="1295"/>
                    <a:pt x="1139" y="0"/>
                    <a:pt x="6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24"/>
            <p:cNvSpPr/>
            <p:nvPr/>
          </p:nvSpPr>
          <p:spPr>
            <a:xfrm>
              <a:off x="4526018" y="3790290"/>
              <a:ext cx="91805" cy="116694"/>
            </a:xfrm>
            <a:custGeom>
              <a:avLst/>
              <a:gdLst/>
              <a:ahLst/>
              <a:cxnLst/>
              <a:rect l="l" t="t" r="r" b="b"/>
              <a:pathLst>
                <a:path w="2357" h="2996" extrusionOk="0">
                  <a:moveTo>
                    <a:pt x="1917" y="1"/>
                  </a:moveTo>
                  <a:cubicBezTo>
                    <a:pt x="1880" y="1"/>
                    <a:pt x="1855" y="40"/>
                    <a:pt x="1895" y="80"/>
                  </a:cubicBezTo>
                  <a:cubicBezTo>
                    <a:pt x="2162" y="299"/>
                    <a:pt x="2283" y="663"/>
                    <a:pt x="2186" y="1027"/>
                  </a:cubicBezTo>
                  <a:cubicBezTo>
                    <a:pt x="2113" y="1416"/>
                    <a:pt x="1773" y="1708"/>
                    <a:pt x="1360" y="1732"/>
                  </a:cubicBezTo>
                  <a:cubicBezTo>
                    <a:pt x="704" y="1780"/>
                    <a:pt x="146" y="2266"/>
                    <a:pt x="0" y="2946"/>
                  </a:cubicBezTo>
                  <a:cubicBezTo>
                    <a:pt x="0" y="2971"/>
                    <a:pt x="24" y="2995"/>
                    <a:pt x="49" y="2995"/>
                  </a:cubicBezTo>
                  <a:cubicBezTo>
                    <a:pt x="49" y="2995"/>
                    <a:pt x="73" y="2971"/>
                    <a:pt x="73" y="2946"/>
                  </a:cubicBezTo>
                  <a:cubicBezTo>
                    <a:pt x="219" y="2339"/>
                    <a:pt x="729" y="1878"/>
                    <a:pt x="1360" y="1805"/>
                  </a:cubicBezTo>
                  <a:cubicBezTo>
                    <a:pt x="1822" y="1780"/>
                    <a:pt x="2186" y="1465"/>
                    <a:pt x="2283" y="1027"/>
                  </a:cubicBezTo>
                  <a:cubicBezTo>
                    <a:pt x="2356" y="663"/>
                    <a:pt x="2235" y="250"/>
                    <a:pt x="1943" y="7"/>
                  </a:cubicBezTo>
                  <a:cubicBezTo>
                    <a:pt x="1934" y="3"/>
                    <a:pt x="1926" y="1"/>
                    <a:pt x="1917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24"/>
            <p:cNvSpPr/>
            <p:nvPr/>
          </p:nvSpPr>
          <p:spPr>
            <a:xfrm>
              <a:off x="4596946" y="3843534"/>
              <a:ext cx="44520" cy="12698"/>
            </a:xfrm>
            <a:custGeom>
              <a:avLst/>
              <a:gdLst/>
              <a:ahLst/>
              <a:cxnLst/>
              <a:rect l="l" t="t" r="r" b="b"/>
              <a:pathLst>
                <a:path w="1143" h="326" extrusionOk="0">
                  <a:moveTo>
                    <a:pt x="1070" y="0"/>
                  </a:moveTo>
                  <a:cubicBezTo>
                    <a:pt x="903" y="93"/>
                    <a:pt x="522" y="243"/>
                    <a:pt x="265" y="243"/>
                  </a:cubicBezTo>
                  <a:cubicBezTo>
                    <a:pt x="187" y="243"/>
                    <a:pt x="119" y="229"/>
                    <a:pt x="74" y="195"/>
                  </a:cubicBezTo>
                  <a:cubicBezTo>
                    <a:pt x="74" y="183"/>
                    <a:pt x="68" y="177"/>
                    <a:pt x="59" y="177"/>
                  </a:cubicBezTo>
                  <a:cubicBezTo>
                    <a:pt x="50" y="177"/>
                    <a:pt x="37" y="183"/>
                    <a:pt x="25" y="195"/>
                  </a:cubicBezTo>
                  <a:cubicBezTo>
                    <a:pt x="1" y="195"/>
                    <a:pt x="1" y="243"/>
                    <a:pt x="25" y="243"/>
                  </a:cubicBezTo>
                  <a:cubicBezTo>
                    <a:pt x="80" y="298"/>
                    <a:pt x="135" y="325"/>
                    <a:pt x="199" y="325"/>
                  </a:cubicBezTo>
                  <a:cubicBezTo>
                    <a:pt x="221" y="325"/>
                    <a:pt x="244" y="322"/>
                    <a:pt x="268" y="316"/>
                  </a:cubicBezTo>
                  <a:cubicBezTo>
                    <a:pt x="560" y="292"/>
                    <a:pt x="851" y="219"/>
                    <a:pt x="1094" y="98"/>
                  </a:cubicBezTo>
                  <a:cubicBezTo>
                    <a:pt x="1118" y="73"/>
                    <a:pt x="1143" y="49"/>
                    <a:pt x="1118" y="25"/>
                  </a:cubicBezTo>
                  <a:cubicBezTo>
                    <a:pt x="1118" y="0"/>
                    <a:pt x="1094" y="0"/>
                    <a:pt x="1070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24"/>
            <p:cNvSpPr/>
            <p:nvPr/>
          </p:nvSpPr>
          <p:spPr>
            <a:xfrm>
              <a:off x="4569525" y="3818529"/>
              <a:ext cx="11373" cy="42066"/>
            </a:xfrm>
            <a:custGeom>
              <a:avLst/>
              <a:gdLst/>
              <a:ahLst/>
              <a:cxnLst/>
              <a:rect l="l" t="t" r="r" b="b"/>
              <a:pathLst>
                <a:path w="292" h="1080" extrusionOk="0">
                  <a:moveTo>
                    <a:pt x="223" y="1"/>
                  </a:moveTo>
                  <a:cubicBezTo>
                    <a:pt x="207" y="1"/>
                    <a:pt x="195" y="18"/>
                    <a:pt x="195" y="35"/>
                  </a:cubicBezTo>
                  <a:cubicBezTo>
                    <a:pt x="171" y="132"/>
                    <a:pt x="0" y="910"/>
                    <a:pt x="219" y="1080"/>
                  </a:cubicBezTo>
                  <a:lnTo>
                    <a:pt x="292" y="1080"/>
                  </a:lnTo>
                  <a:cubicBezTo>
                    <a:pt x="292" y="1055"/>
                    <a:pt x="292" y="1031"/>
                    <a:pt x="292" y="1007"/>
                  </a:cubicBezTo>
                  <a:cubicBezTo>
                    <a:pt x="146" y="910"/>
                    <a:pt x="195" y="351"/>
                    <a:pt x="292" y="59"/>
                  </a:cubicBezTo>
                  <a:cubicBezTo>
                    <a:pt x="292" y="35"/>
                    <a:pt x="268" y="11"/>
                    <a:pt x="243" y="11"/>
                  </a:cubicBezTo>
                  <a:cubicBezTo>
                    <a:pt x="236" y="4"/>
                    <a:pt x="229" y="1"/>
                    <a:pt x="223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24"/>
            <p:cNvSpPr/>
            <p:nvPr/>
          </p:nvSpPr>
          <p:spPr>
            <a:xfrm>
              <a:off x="4508023" y="3819074"/>
              <a:ext cx="44364" cy="50479"/>
            </a:xfrm>
            <a:custGeom>
              <a:avLst/>
              <a:gdLst/>
              <a:ahLst/>
              <a:cxnLst/>
              <a:rect l="l" t="t" r="r" b="b"/>
              <a:pathLst>
                <a:path w="1139" h="1296" extrusionOk="0">
                  <a:moveTo>
                    <a:pt x="657" y="0"/>
                  </a:moveTo>
                  <a:cubicBezTo>
                    <a:pt x="607" y="0"/>
                    <a:pt x="550" y="15"/>
                    <a:pt x="486" y="45"/>
                  </a:cubicBezTo>
                  <a:cubicBezTo>
                    <a:pt x="0" y="288"/>
                    <a:pt x="438" y="1114"/>
                    <a:pt x="438" y="1114"/>
                  </a:cubicBezTo>
                  <a:cubicBezTo>
                    <a:pt x="521" y="1242"/>
                    <a:pt x="598" y="1296"/>
                    <a:pt x="667" y="1296"/>
                  </a:cubicBezTo>
                  <a:cubicBezTo>
                    <a:pt x="1008" y="1296"/>
                    <a:pt x="1139" y="0"/>
                    <a:pt x="6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24"/>
            <p:cNvSpPr/>
            <p:nvPr/>
          </p:nvSpPr>
          <p:spPr>
            <a:xfrm>
              <a:off x="4527887" y="3839756"/>
              <a:ext cx="11412" cy="42611"/>
            </a:xfrm>
            <a:custGeom>
              <a:avLst/>
              <a:gdLst/>
              <a:ahLst/>
              <a:cxnLst/>
              <a:rect l="l" t="t" r="r" b="b"/>
              <a:pathLst>
                <a:path w="293" h="1094" extrusionOk="0">
                  <a:moveTo>
                    <a:pt x="244" y="0"/>
                  </a:moveTo>
                  <a:cubicBezTo>
                    <a:pt x="219" y="0"/>
                    <a:pt x="195" y="0"/>
                    <a:pt x="195" y="25"/>
                  </a:cubicBezTo>
                  <a:cubicBezTo>
                    <a:pt x="171" y="122"/>
                    <a:pt x="1" y="899"/>
                    <a:pt x="219" y="1093"/>
                  </a:cubicBezTo>
                  <a:lnTo>
                    <a:pt x="244" y="1093"/>
                  </a:lnTo>
                  <a:cubicBezTo>
                    <a:pt x="268" y="1093"/>
                    <a:pt x="268" y="1093"/>
                    <a:pt x="292" y="1069"/>
                  </a:cubicBezTo>
                  <a:cubicBezTo>
                    <a:pt x="292" y="1045"/>
                    <a:pt x="292" y="1021"/>
                    <a:pt x="292" y="1021"/>
                  </a:cubicBezTo>
                  <a:cubicBezTo>
                    <a:pt x="146" y="899"/>
                    <a:pt x="219" y="365"/>
                    <a:pt x="292" y="49"/>
                  </a:cubicBezTo>
                  <a:cubicBezTo>
                    <a:pt x="292" y="25"/>
                    <a:pt x="268" y="0"/>
                    <a:pt x="244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24"/>
            <p:cNvSpPr/>
            <p:nvPr/>
          </p:nvSpPr>
          <p:spPr>
            <a:xfrm>
              <a:off x="4558151" y="3864334"/>
              <a:ext cx="37898" cy="22747"/>
            </a:xfrm>
            <a:custGeom>
              <a:avLst/>
              <a:gdLst/>
              <a:ahLst/>
              <a:cxnLst/>
              <a:rect l="l" t="t" r="r" b="b"/>
              <a:pathLst>
                <a:path w="973" h="584" extrusionOk="0">
                  <a:moveTo>
                    <a:pt x="25" y="1"/>
                  </a:moveTo>
                  <a:cubicBezTo>
                    <a:pt x="1" y="25"/>
                    <a:pt x="1" y="49"/>
                    <a:pt x="1" y="74"/>
                  </a:cubicBezTo>
                  <a:cubicBezTo>
                    <a:pt x="195" y="390"/>
                    <a:pt x="535" y="584"/>
                    <a:pt x="924" y="584"/>
                  </a:cubicBezTo>
                  <a:cubicBezTo>
                    <a:pt x="948" y="584"/>
                    <a:pt x="973" y="584"/>
                    <a:pt x="973" y="560"/>
                  </a:cubicBezTo>
                  <a:cubicBezTo>
                    <a:pt x="973" y="511"/>
                    <a:pt x="948" y="511"/>
                    <a:pt x="924" y="511"/>
                  </a:cubicBezTo>
                  <a:cubicBezTo>
                    <a:pt x="584" y="487"/>
                    <a:pt x="268" y="317"/>
                    <a:pt x="74" y="25"/>
                  </a:cubicBezTo>
                  <a:cubicBezTo>
                    <a:pt x="74" y="1"/>
                    <a:pt x="50" y="1"/>
                    <a:pt x="25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52" name="Google Shape;1052;p24"/>
          <p:cNvGrpSpPr/>
          <p:nvPr/>
        </p:nvGrpSpPr>
        <p:grpSpPr>
          <a:xfrm>
            <a:off x="8874603" y="-240769"/>
            <a:ext cx="2829184" cy="1886120"/>
            <a:chOff x="6655952" y="-180577"/>
            <a:chExt cx="2121888" cy="1414590"/>
          </a:xfrm>
        </p:grpSpPr>
        <p:grpSp>
          <p:nvGrpSpPr>
            <p:cNvPr id="1053" name="Google Shape;1053;p24"/>
            <p:cNvGrpSpPr/>
            <p:nvPr/>
          </p:nvGrpSpPr>
          <p:grpSpPr>
            <a:xfrm rot="1685293">
              <a:off x="8051699" y="334351"/>
              <a:ext cx="652925" cy="474307"/>
              <a:chOff x="5211663" y="1358969"/>
              <a:chExt cx="483893" cy="351481"/>
            </a:xfrm>
          </p:grpSpPr>
          <p:sp>
            <p:nvSpPr>
              <p:cNvPr id="1054" name="Google Shape;1054;p24"/>
              <p:cNvSpPr/>
              <p:nvPr/>
            </p:nvSpPr>
            <p:spPr>
              <a:xfrm>
                <a:off x="5519159" y="1395927"/>
                <a:ext cx="71050" cy="66812"/>
              </a:xfrm>
              <a:custGeom>
                <a:avLst/>
                <a:gdLst/>
                <a:ahLst/>
                <a:cxnLst/>
                <a:rect l="l" t="t" r="r" b="b"/>
                <a:pathLst>
                  <a:path w="1040" h="978" extrusionOk="0">
                    <a:moveTo>
                      <a:pt x="914" y="1"/>
                    </a:moveTo>
                    <a:cubicBezTo>
                      <a:pt x="801" y="1"/>
                      <a:pt x="571" y="36"/>
                      <a:pt x="67" y="176"/>
                    </a:cubicBezTo>
                    <a:cubicBezTo>
                      <a:pt x="0" y="198"/>
                      <a:pt x="16" y="324"/>
                      <a:pt x="95" y="324"/>
                    </a:cubicBezTo>
                    <a:cubicBezTo>
                      <a:pt x="102" y="324"/>
                      <a:pt x="109" y="323"/>
                      <a:pt x="116" y="322"/>
                    </a:cubicBezTo>
                    <a:cubicBezTo>
                      <a:pt x="359" y="249"/>
                      <a:pt x="626" y="200"/>
                      <a:pt x="869" y="152"/>
                    </a:cubicBezTo>
                    <a:lnTo>
                      <a:pt x="869" y="152"/>
                    </a:lnTo>
                    <a:cubicBezTo>
                      <a:pt x="796" y="322"/>
                      <a:pt x="626" y="662"/>
                      <a:pt x="505" y="880"/>
                    </a:cubicBezTo>
                    <a:cubicBezTo>
                      <a:pt x="480" y="905"/>
                      <a:pt x="480" y="953"/>
                      <a:pt x="529" y="977"/>
                    </a:cubicBezTo>
                    <a:lnTo>
                      <a:pt x="553" y="977"/>
                    </a:lnTo>
                    <a:cubicBezTo>
                      <a:pt x="577" y="977"/>
                      <a:pt x="602" y="977"/>
                      <a:pt x="602" y="953"/>
                    </a:cubicBezTo>
                    <a:cubicBezTo>
                      <a:pt x="650" y="880"/>
                      <a:pt x="990" y="249"/>
                      <a:pt x="1039" y="127"/>
                    </a:cubicBezTo>
                    <a:cubicBezTo>
                      <a:pt x="1039" y="103"/>
                      <a:pt x="1039" y="79"/>
                      <a:pt x="1039" y="30"/>
                    </a:cubicBezTo>
                    <a:cubicBezTo>
                      <a:pt x="1018" y="20"/>
                      <a:pt x="998" y="1"/>
                      <a:pt x="914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5" name="Google Shape;1055;p24"/>
              <p:cNvSpPr/>
              <p:nvPr/>
            </p:nvSpPr>
            <p:spPr>
              <a:xfrm>
                <a:off x="5211663" y="1358969"/>
                <a:ext cx="483893" cy="351481"/>
              </a:xfrm>
              <a:custGeom>
                <a:avLst/>
                <a:gdLst/>
                <a:ahLst/>
                <a:cxnLst/>
                <a:rect l="l" t="t" r="r" b="b"/>
                <a:pathLst>
                  <a:path w="7083" h="5145" extrusionOk="0">
                    <a:moveTo>
                      <a:pt x="3768" y="0"/>
                    </a:moveTo>
                    <a:cubicBezTo>
                      <a:pt x="3734" y="0"/>
                      <a:pt x="3701" y="4"/>
                      <a:pt x="3670" y="12"/>
                    </a:cubicBezTo>
                    <a:cubicBezTo>
                      <a:pt x="3014" y="207"/>
                      <a:pt x="3232" y="1713"/>
                      <a:pt x="3232" y="1713"/>
                    </a:cubicBezTo>
                    <a:cubicBezTo>
                      <a:pt x="3232" y="1713"/>
                      <a:pt x="1357" y="535"/>
                      <a:pt x="891" y="535"/>
                    </a:cubicBezTo>
                    <a:cubicBezTo>
                      <a:pt x="865" y="535"/>
                      <a:pt x="844" y="539"/>
                      <a:pt x="827" y="547"/>
                    </a:cubicBezTo>
                    <a:cubicBezTo>
                      <a:pt x="366" y="814"/>
                      <a:pt x="1483" y="1664"/>
                      <a:pt x="1483" y="1664"/>
                    </a:cubicBezTo>
                    <a:cubicBezTo>
                      <a:pt x="1483" y="1664"/>
                      <a:pt x="832" y="1473"/>
                      <a:pt x="445" y="1473"/>
                    </a:cubicBezTo>
                    <a:cubicBezTo>
                      <a:pt x="263" y="1473"/>
                      <a:pt x="140" y="1516"/>
                      <a:pt x="171" y="1640"/>
                    </a:cubicBezTo>
                    <a:cubicBezTo>
                      <a:pt x="269" y="2029"/>
                      <a:pt x="1022" y="2490"/>
                      <a:pt x="1022" y="2490"/>
                    </a:cubicBezTo>
                    <a:cubicBezTo>
                      <a:pt x="730" y="2490"/>
                      <a:pt x="439" y="2539"/>
                      <a:pt x="147" y="2587"/>
                    </a:cubicBezTo>
                    <a:cubicBezTo>
                      <a:pt x="1" y="2650"/>
                      <a:pt x="594" y="3616"/>
                      <a:pt x="1664" y="3616"/>
                    </a:cubicBezTo>
                    <a:cubicBezTo>
                      <a:pt x="1835" y="3616"/>
                      <a:pt x="2018" y="3592"/>
                      <a:pt x="2212" y="3535"/>
                    </a:cubicBezTo>
                    <a:lnTo>
                      <a:pt x="2212" y="3535"/>
                    </a:lnTo>
                    <a:lnTo>
                      <a:pt x="1095" y="4506"/>
                    </a:lnTo>
                    <a:cubicBezTo>
                      <a:pt x="1095" y="4506"/>
                      <a:pt x="2102" y="5144"/>
                      <a:pt x="3258" y="5144"/>
                    </a:cubicBezTo>
                    <a:cubicBezTo>
                      <a:pt x="3697" y="5144"/>
                      <a:pt x="4158" y="5052"/>
                      <a:pt x="4593" y="4798"/>
                    </a:cubicBezTo>
                    <a:cubicBezTo>
                      <a:pt x="7083" y="3365"/>
                      <a:pt x="4779" y="0"/>
                      <a:pt x="376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6" name="Google Shape;1056;p24"/>
              <p:cNvSpPr/>
              <p:nvPr/>
            </p:nvSpPr>
            <p:spPr>
              <a:xfrm>
                <a:off x="5467307" y="1398045"/>
                <a:ext cx="48164" cy="44746"/>
              </a:xfrm>
              <a:custGeom>
                <a:avLst/>
                <a:gdLst/>
                <a:ahLst/>
                <a:cxnLst/>
                <a:rect l="l" t="t" r="r" b="b"/>
                <a:pathLst>
                  <a:path w="705" h="655" extrusionOk="0">
                    <a:moveTo>
                      <a:pt x="443" y="1"/>
                    </a:moveTo>
                    <a:cubicBezTo>
                      <a:pt x="395" y="1"/>
                      <a:pt x="349" y="49"/>
                      <a:pt x="365" y="96"/>
                    </a:cubicBezTo>
                    <a:cubicBezTo>
                      <a:pt x="413" y="218"/>
                      <a:pt x="462" y="363"/>
                      <a:pt x="486" y="485"/>
                    </a:cubicBezTo>
                    <a:cubicBezTo>
                      <a:pt x="365" y="388"/>
                      <a:pt x="243" y="291"/>
                      <a:pt x="122" y="169"/>
                    </a:cubicBezTo>
                    <a:cubicBezTo>
                      <a:pt x="110" y="157"/>
                      <a:pt x="92" y="151"/>
                      <a:pt x="73" y="151"/>
                    </a:cubicBezTo>
                    <a:cubicBezTo>
                      <a:pt x="55" y="151"/>
                      <a:pt x="37" y="157"/>
                      <a:pt x="25" y="169"/>
                    </a:cubicBezTo>
                    <a:cubicBezTo>
                      <a:pt x="0" y="218"/>
                      <a:pt x="0" y="266"/>
                      <a:pt x="25" y="291"/>
                    </a:cubicBezTo>
                    <a:cubicBezTo>
                      <a:pt x="340" y="606"/>
                      <a:pt x="462" y="655"/>
                      <a:pt x="535" y="655"/>
                    </a:cubicBezTo>
                    <a:lnTo>
                      <a:pt x="559" y="655"/>
                    </a:lnTo>
                    <a:cubicBezTo>
                      <a:pt x="608" y="631"/>
                      <a:pt x="705" y="582"/>
                      <a:pt x="511" y="48"/>
                    </a:cubicBezTo>
                    <a:cubicBezTo>
                      <a:pt x="494" y="14"/>
                      <a:pt x="468" y="1"/>
                      <a:pt x="443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7" name="Google Shape;1057;p24"/>
              <p:cNvSpPr/>
              <p:nvPr/>
            </p:nvSpPr>
            <p:spPr>
              <a:xfrm>
                <a:off x="5309630" y="1479885"/>
                <a:ext cx="102954" cy="109167"/>
              </a:xfrm>
              <a:custGeom>
                <a:avLst/>
                <a:gdLst/>
                <a:ahLst/>
                <a:cxnLst/>
                <a:rect l="l" t="t" r="r" b="b"/>
                <a:pathLst>
                  <a:path w="1507" h="1598" extrusionOk="0">
                    <a:moveTo>
                      <a:pt x="479" y="1"/>
                    </a:moveTo>
                    <a:cubicBezTo>
                      <a:pt x="444" y="1"/>
                      <a:pt x="427" y="9"/>
                      <a:pt x="414" y="16"/>
                    </a:cubicBezTo>
                    <a:cubicBezTo>
                      <a:pt x="389" y="40"/>
                      <a:pt x="389" y="64"/>
                      <a:pt x="389" y="113"/>
                    </a:cubicBezTo>
                    <a:cubicBezTo>
                      <a:pt x="389" y="210"/>
                      <a:pt x="535" y="380"/>
                      <a:pt x="657" y="477"/>
                    </a:cubicBezTo>
                    <a:cubicBezTo>
                      <a:pt x="1" y="526"/>
                      <a:pt x="1" y="599"/>
                      <a:pt x="1" y="672"/>
                    </a:cubicBezTo>
                    <a:cubicBezTo>
                      <a:pt x="1" y="744"/>
                      <a:pt x="74" y="793"/>
                      <a:pt x="98" y="817"/>
                    </a:cubicBezTo>
                    <a:cubicBezTo>
                      <a:pt x="219" y="890"/>
                      <a:pt x="316" y="963"/>
                      <a:pt x="438" y="1012"/>
                    </a:cubicBezTo>
                    <a:cubicBezTo>
                      <a:pt x="316" y="1036"/>
                      <a:pt x="195" y="1085"/>
                      <a:pt x="98" y="1157"/>
                    </a:cubicBezTo>
                    <a:cubicBezTo>
                      <a:pt x="49" y="1182"/>
                      <a:pt x="49" y="1255"/>
                      <a:pt x="74" y="1303"/>
                    </a:cubicBezTo>
                    <a:cubicBezTo>
                      <a:pt x="185" y="1481"/>
                      <a:pt x="397" y="1598"/>
                      <a:pt x="619" y="1598"/>
                    </a:cubicBezTo>
                    <a:cubicBezTo>
                      <a:pt x="639" y="1598"/>
                      <a:pt x="660" y="1597"/>
                      <a:pt x="681" y="1595"/>
                    </a:cubicBezTo>
                    <a:cubicBezTo>
                      <a:pt x="778" y="1595"/>
                      <a:pt x="875" y="1570"/>
                      <a:pt x="948" y="1546"/>
                    </a:cubicBezTo>
                    <a:cubicBezTo>
                      <a:pt x="997" y="1546"/>
                      <a:pt x="1021" y="1498"/>
                      <a:pt x="997" y="1473"/>
                    </a:cubicBezTo>
                    <a:cubicBezTo>
                      <a:pt x="997" y="1438"/>
                      <a:pt x="971" y="1415"/>
                      <a:pt x="938" y="1415"/>
                    </a:cubicBezTo>
                    <a:cubicBezTo>
                      <a:pt x="925" y="1415"/>
                      <a:pt x="912" y="1418"/>
                      <a:pt x="899" y="1425"/>
                    </a:cubicBezTo>
                    <a:cubicBezTo>
                      <a:pt x="829" y="1446"/>
                      <a:pt x="756" y="1457"/>
                      <a:pt x="683" y="1457"/>
                    </a:cubicBezTo>
                    <a:cubicBezTo>
                      <a:pt x="507" y="1457"/>
                      <a:pt x="333" y="1392"/>
                      <a:pt x="195" y="1255"/>
                    </a:cubicBezTo>
                    <a:cubicBezTo>
                      <a:pt x="365" y="1157"/>
                      <a:pt x="535" y="1109"/>
                      <a:pt x="705" y="1085"/>
                    </a:cubicBezTo>
                    <a:lnTo>
                      <a:pt x="729" y="1085"/>
                    </a:lnTo>
                    <a:cubicBezTo>
                      <a:pt x="754" y="1060"/>
                      <a:pt x="778" y="1036"/>
                      <a:pt x="778" y="1012"/>
                    </a:cubicBezTo>
                    <a:cubicBezTo>
                      <a:pt x="778" y="987"/>
                      <a:pt x="754" y="963"/>
                      <a:pt x="729" y="939"/>
                    </a:cubicBezTo>
                    <a:lnTo>
                      <a:pt x="705" y="939"/>
                    </a:lnTo>
                    <a:cubicBezTo>
                      <a:pt x="511" y="890"/>
                      <a:pt x="341" y="793"/>
                      <a:pt x="171" y="696"/>
                    </a:cubicBezTo>
                    <a:cubicBezTo>
                      <a:pt x="389" y="647"/>
                      <a:pt x="608" y="623"/>
                      <a:pt x="827" y="623"/>
                    </a:cubicBezTo>
                    <a:cubicBezTo>
                      <a:pt x="851" y="623"/>
                      <a:pt x="875" y="599"/>
                      <a:pt x="899" y="574"/>
                    </a:cubicBezTo>
                    <a:cubicBezTo>
                      <a:pt x="899" y="550"/>
                      <a:pt x="899" y="526"/>
                      <a:pt x="875" y="502"/>
                    </a:cubicBezTo>
                    <a:cubicBezTo>
                      <a:pt x="754" y="404"/>
                      <a:pt x="657" y="283"/>
                      <a:pt x="559" y="161"/>
                    </a:cubicBezTo>
                    <a:lnTo>
                      <a:pt x="559" y="161"/>
                    </a:lnTo>
                    <a:cubicBezTo>
                      <a:pt x="851" y="259"/>
                      <a:pt x="1118" y="380"/>
                      <a:pt x="1385" y="526"/>
                    </a:cubicBezTo>
                    <a:cubicBezTo>
                      <a:pt x="1434" y="526"/>
                      <a:pt x="1482" y="526"/>
                      <a:pt x="1482" y="477"/>
                    </a:cubicBezTo>
                    <a:cubicBezTo>
                      <a:pt x="1507" y="429"/>
                      <a:pt x="1482" y="404"/>
                      <a:pt x="1458" y="380"/>
                    </a:cubicBezTo>
                    <a:cubicBezTo>
                      <a:pt x="803" y="61"/>
                      <a:pt x="574" y="1"/>
                      <a:pt x="479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8" name="Google Shape;1058;p24"/>
              <p:cNvSpPr/>
              <p:nvPr/>
            </p:nvSpPr>
            <p:spPr>
              <a:xfrm>
                <a:off x="5442439" y="1508440"/>
                <a:ext cx="151050" cy="201598"/>
              </a:xfrm>
              <a:custGeom>
                <a:avLst/>
                <a:gdLst/>
                <a:ahLst/>
                <a:cxnLst/>
                <a:rect l="l" t="t" r="r" b="b"/>
                <a:pathLst>
                  <a:path w="2211" h="2951" extrusionOk="0">
                    <a:moveTo>
                      <a:pt x="2131" y="1"/>
                    </a:moveTo>
                    <a:cubicBezTo>
                      <a:pt x="2118" y="1"/>
                      <a:pt x="2103" y="4"/>
                      <a:pt x="2089" y="11"/>
                    </a:cubicBezTo>
                    <a:cubicBezTo>
                      <a:pt x="2089" y="11"/>
                      <a:pt x="0" y="982"/>
                      <a:pt x="49" y="2877"/>
                    </a:cubicBezTo>
                    <a:cubicBezTo>
                      <a:pt x="49" y="2901"/>
                      <a:pt x="73" y="2950"/>
                      <a:pt x="121" y="2950"/>
                    </a:cubicBezTo>
                    <a:cubicBezTo>
                      <a:pt x="170" y="2950"/>
                      <a:pt x="194" y="2901"/>
                      <a:pt x="194" y="2877"/>
                    </a:cubicBezTo>
                    <a:cubicBezTo>
                      <a:pt x="170" y="1080"/>
                      <a:pt x="2138" y="132"/>
                      <a:pt x="2162" y="132"/>
                    </a:cubicBezTo>
                    <a:cubicBezTo>
                      <a:pt x="2186" y="108"/>
                      <a:pt x="2211" y="84"/>
                      <a:pt x="2186" y="35"/>
                    </a:cubicBezTo>
                    <a:cubicBezTo>
                      <a:pt x="2186" y="18"/>
                      <a:pt x="2162" y="1"/>
                      <a:pt x="2131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59" name="Google Shape;1059;p24"/>
            <p:cNvSpPr/>
            <p:nvPr/>
          </p:nvSpPr>
          <p:spPr>
            <a:xfrm rot="-2700000">
              <a:off x="7005059" y="-115361"/>
              <a:ext cx="716375" cy="1284157"/>
            </a:xfrm>
            <a:custGeom>
              <a:avLst/>
              <a:gdLst/>
              <a:ahLst/>
              <a:cxnLst/>
              <a:rect l="l" t="t" r="r" b="b"/>
              <a:pathLst>
                <a:path w="6681" h="11977" extrusionOk="0">
                  <a:moveTo>
                    <a:pt x="4276" y="0"/>
                  </a:moveTo>
                  <a:cubicBezTo>
                    <a:pt x="4276" y="0"/>
                    <a:pt x="4082" y="49"/>
                    <a:pt x="3839" y="146"/>
                  </a:cubicBezTo>
                  <a:lnTo>
                    <a:pt x="3887" y="267"/>
                  </a:lnTo>
                  <a:lnTo>
                    <a:pt x="3863" y="292"/>
                  </a:lnTo>
                  <a:cubicBezTo>
                    <a:pt x="4009" y="243"/>
                    <a:pt x="4155" y="195"/>
                    <a:pt x="4300" y="146"/>
                  </a:cubicBezTo>
                  <a:lnTo>
                    <a:pt x="4276" y="0"/>
                  </a:lnTo>
                  <a:close/>
                  <a:moveTo>
                    <a:pt x="3426" y="316"/>
                  </a:moveTo>
                  <a:cubicBezTo>
                    <a:pt x="3280" y="365"/>
                    <a:pt x="3134" y="437"/>
                    <a:pt x="3013" y="510"/>
                  </a:cubicBezTo>
                  <a:lnTo>
                    <a:pt x="3080" y="645"/>
                  </a:lnTo>
                  <a:lnTo>
                    <a:pt x="3080" y="645"/>
                  </a:lnTo>
                  <a:cubicBezTo>
                    <a:pt x="3198" y="578"/>
                    <a:pt x="3336" y="530"/>
                    <a:pt x="3474" y="437"/>
                  </a:cubicBezTo>
                  <a:lnTo>
                    <a:pt x="3426" y="316"/>
                  </a:lnTo>
                  <a:close/>
                  <a:moveTo>
                    <a:pt x="3080" y="645"/>
                  </a:moveTo>
                  <a:cubicBezTo>
                    <a:pt x="3074" y="649"/>
                    <a:pt x="3068" y="652"/>
                    <a:pt x="3061" y="656"/>
                  </a:cubicBezTo>
                  <a:lnTo>
                    <a:pt x="3086" y="656"/>
                  </a:lnTo>
                  <a:lnTo>
                    <a:pt x="3080" y="645"/>
                  </a:lnTo>
                  <a:close/>
                  <a:moveTo>
                    <a:pt x="2624" y="753"/>
                  </a:moveTo>
                  <a:cubicBezTo>
                    <a:pt x="2503" y="850"/>
                    <a:pt x="2406" y="948"/>
                    <a:pt x="2284" y="1069"/>
                  </a:cubicBezTo>
                  <a:lnTo>
                    <a:pt x="2403" y="1164"/>
                  </a:lnTo>
                  <a:lnTo>
                    <a:pt x="2403" y="1164"/>
                  </a:lnTo>
                  <a:cubicBezTo>
                    <a:pt x="2496" y="1055"/>
                    <a:pt x="2609" y="965"/>
                    <a:pt x="2721" y="875"/>
                  </a:cubicBezTo>
                  <a:lnTo>
                    <a:pt x="2624" y="753"/>
                  </a:lnTo>
                  <a:close/>
                  <a:moveTo>
                    <a:pt x="2403" y="1164"/>
                  </a:moveTo>
                  <a:cubicBezTo>
                    <a:pt x="2396" y="1173"/>
                    <a:pt x="2388" y="1182"/>
                    <a:pt x="2381" y="1191"/>
                  </a:cubicBezTo>
                  <a:lnTo>
                    <a:pt x="2406" y="1166"/>
                  </a:lnTo>
                  <a:lnTo>
                    <a:pt x="2403" y="1164"/>
                  </a:lnTo>
                  <a:close/>
                  <a:moveTo>
                    <a:pt x="1993" y="1409"/>
                  </a:moveTo>
                  <a:cubicBezTo>
                    <a:pt x="1895" y="1531"/>
                    <a:pt x="1823" y="1676"/>
                    <a:pt x="1774" y="1822"/>
                  </a:cubicBezTo>
                  <a:lnTo>
                    <a:pt x="1895" y="1871"/>
                  </a:lnTo>
                  <a:lnTo>
                    <a:pt x="1895" y="1895"/>
                  </a:lnTo>
                  <a:cubicBezTo>
                    <a:pt x="1944" y="1749"/>
                    <a:pt x="2017" y="1628"/>
                    <a:pt x="2114" y="1506"/>
                  </a:cubicBezTo>
                  <a:lnTo>
                    <a:pt x="1993" y="1409"/>
                  </a:lnTo>
                  <a:close/>
                  <a:moveTo>
                    <a:pt x="1628" y="2259"/>
                  </a:moveTo>
                  <a:cubicBezTo>
                    <a:pt x="1604" y="2405"/>
                    <a:pt x="1580" y="2551"/>
                    <a:pt x="1580" y="2697"/>
                  </a:cubicBezTo>
                  <a:lnTo>
                    <a:pt x="1701" y="2697"/>
                  </a:lnTo>
                  <a:cubicBezTo>
                    <a:pt x="1704" y="2559"/>
                    <a:pt x="1728" y="2421"/>
                    <a:pt x="1774" y="2284"/>
                  </a:cubicBezTo>
                  <a:lnTo>
                    <a:pt x="1628" y="2259"/>
                  </a:lnTo>
                  <a:close/>
                  <a:moveTo>
                    <a:pt x="1701" y="2697"/>
                  </a:moveTo>
                  <a:cubicBezTo>
                    <a:pt x="1701" y="2705"/>
                    <a:pt x="1701" y="2713"/>
                    <a:pt x="1701" y="2721"/>
                  </a:cubicBezTo>
                  <a:lnTo>
                    <a:pt x="1725" y="2697"/>
                  </a:lnTo>
                  <a:close/>
                  <a:moveTo>
                    <a:pt x="1774" y="3158"/>
                  </a:moveTo>
                  <a:lnTo>
                    <a:pt x="1628" y="3183"/>
                  </a:lnTo>
                  <a:cubicBezTo>
                    <a:pt x="1628" y="3304"/>
                    <a:pt x="1677" y="3401"/>
                    <a:pt x="1701" y="3523"/>
                  </a:cubicBezTo>
                  <a:lnTo>
                    <a:pt x="1725" y="3620"/>
                  </a:lnTo>
                  <a:lnTo>
                    <a:pt x="1871" y="3571"/>
                  </a:lnTo>
                  <a:lnTo>
                    <a:pt x="1847" y="3474"/>
                  </a:lnTo>
                  <a:cubicBezTo>
                    <a:pt x="1798" y="3377"/>
                    <a:pt x="1774" y="3255"/>
                    <a:pt x="1774" y="3158"/>
                  </a:cubicBezTo>
                  <a:close/>
                  <a:moveTo>
                    <a:pt x="3329" y="3863"/>
                  </a:moveTo>
                  <a:cubicBezTo>
                    <a:pt x="3232" y="3887"/>
                    <a:pt x="3061" y="3887"/>
                    <a:pt x="2867" y="3887"/>
                  </a:cubicBezTo>
                  <a:lnTo>
                    <a:pt x="2867" y="4054"/>
                  </a:lnTo>
                  <a:lnTo>
                    <a:pt x="2867" y="4054"/>
                  </a:lnTo>
                  <a:cubicBezTo>
                    <a:pt x="3049" y="4033"/>
                    <a:pt x="3189" y="4032"/>
                    <a:pt x="3329" y="4008"/>
                  </a:cubicBezTo>
                  <a:lnTo>
                    <a:pt x="3329" y="3863"/>
                  </a:lnTo>
                  <a:close/>
                  <a:moveTo>
                    <a:pt x="2867" y="4054"/>
                  </a:moveTo>
                  <a:cubicBezTo>
                    <a:pt x="2859" y="4055"/>
                    <a:pt x="2851" y="4056"/>
                    <a:pt x="2843" y="4057"/>
                  </a:cubicBezTo>
                  <a:lnTo>
                    <a:pt x="2867" y="4057"/>
                  </a:lnTo>
                  <a:lnTo>
                    <a:pt x="2867" y="4054"/>
                  </a:lnTo>
                  <a:close/>
                  <a:moveTo>
                    <a:pt x="2406" y="3960"/>
                  </a:moveTo>
                  <a:cubicBezTo>
                    <a:pt x="2284" y="3984"/>
                    <a:pt x="2163" y="4008"/>
                    <a:pt x="2041" y="4033"/>
                  </a:cubicBezTo>
                  <a:lnTo>
                    <a:pt x="2017" y="3984"/>
                  </a:lnTo>
                  <a:lnTo>
                    <a:pt x="1871" y="4033"/>
                  </a:lnTo>
                  <a:cubicBezTo>
                    <a:pt x="1944" y="4178"/>
                    <a:pt x="2017" y="4324"/>
                    <a:pt x="2090" y="4446"/>
                  </a:cubicBezTo>
                  <a:lnTo>
                    <a:pt x="2211" y="4373"/>
                  </a:lnTo>
                  <a:cubicBezTo>
                    <a:pt x="2163" y="4300"/>
                    <a:pt x="2138" y="4227"/>
                    <a:pt x="2090" y="4178"/>
                  </a:cubicBezTo>
                  <a:cubicBezTo>
                    <a:pt x="2211" y="4130"/>
                    <a:pt x="2333" y="4130"/>
                    <a:pt x="2430" y="4106"/>
                  </a:cubicBezTo>
                  <a:lnTo>
                    <a:pt x="2406" y="3960"/>
                  </a:lnTo>
                  <a:close/>
                  <a:moveTo>
                    <a:pt x="1531" y="4178"/>
                  </a:moveTo>
                  <a:cubicBezTo>
                    <a:pt x="1385" y="4227"/>
                    <a:pt x="1240" y="4300"/>
                    <a:pt x="1118" y="4349"/>
                  </a:cubicBezTo>
                  <a:lnTo>
                    <a:pt x="1185" y="4483"/>
                  </a:lnTo>
                  <a:lnTo>
                    <a:pt x="1185" y="4483"/>
                  </a:lnTo>
                  <a:cubicBezTo>
                    <a:pt x="1303" y="4416"/>
                    <a:pt x="1441" y="4370"/>
                    <a:pt x="1580" y="4324"/>
                  </a:cubicBezTo>
                  <a:lnTo>
                    <a:pt x="1531" y="4178"/>
                  </a:lnTo>
                  <a:close/>
                  <a:moveTo>
                    <a:pt x="1185" y="4483"/>
                  </a:moveTo>
                  <a:lnTo>
                    <a:pt x="1185" y="4483"/>
                  </a:lnTo>
                  <a:cubicBezTo>
                    <a:pt x="1179" y="4487"/>
                    <a:pt x="1173" y="4491"/>
                    <a:pt x="1167" y="4494"/>
                  </a:cubicBezTo>
                  <a:lnTo>
                    <a:pt x="1191" y="4494"/>
                  </a:lnTo>
                  <a:lnTo>
                    <a:pt x="1185" y="4483"/>
                  </a:lnTo>
                  <a:close/>
                  <a:moveTo>
                    <a:pt x="3426" y="4203"/>
                  </a:moveTo>
                  <a:cubicBezTo>
                    <a:pt x="3377" y="4324"/>
                    <a:pt x="3304" y="4446"/>
                    <a:pt x="3207" y="4519"/>
                  </a:cubicBezTo>
                  <a:lnTo>
                    <a:pt x="3304" y="4640"/>
                  </a:lnTo>
                  <a:cubicBezTo>
                    <a:pt x="3426" y="4543"/>
                    <a:pt x="3499" y="4397"/>
                    <a:pt x="3572" y="4251"/>
                  </a:cubicBezTo>
                  <a:lnTo>
                    <a:pt x="3426" y="4203"/>
                  </a:lnTo>
                  <a:close/>
                  <a:moveTo>
                    <a:pt x="2478" y="4664"/>
                  </a:moveTo>
                  <a:lnTo>
                    <a:pt x="2406" y="4786"/>
                  </a:lnTo>
                  <a:cubicBezTo>
                    <a:pt x="2503" y="4859"/>
                    <a:pt x="2624" y="4883"/>
                    <a:pt x="2746" y="4883"/>
                  </a:cubicBezTo>
                  <a:lnTo>
                    <a:pt x="2891" y="4883"/>
                  </a:lnTo>
                  <a:lnTo>
                    <a:pt x="2867" y="4737"/>
                  </a:lnTo>
                  <a:cubicBezTo>
                    <a:pt x="2831" y="4743"/>
                    <a:pt x="2796" y="4746"/>
                    <a:pt x="2762" y="4746"/>
                  </a:cubicBezTo>
                  <a:cubicBezTo>
                    <a:pt x="2661" y="4746"/>
                    <a:pt x="2570" y="4719"/>
                    <a:pt x="2478" y="4664"/>
                  </a:cubicBezTo>
                  <a:close/>
                  <a:moveTo>
                    <a:pt x="705" y="4616"/>
                  </a:moveTo>
                  <a:cubicBezTo>
                    <a:pt x="584" y="4713"/>
                    <a:pt x="486" y="4810"/>
                    <a:pt x="389" y="4932"/>
                  </a:cubicBezTo>
                  <a:lnTo>
                    <a:pt x="486" y="5004"/>
                  </a:lnTo>
                  <a:lnTo>
                    <a:pt x="486" y="5029"/>
                  </a:lnTo>
                  <a:cubicBezTo>
                    <a:pt x="584" y="4907"/>
                    <a:pt x="681" y="4810"/>
                    <a:pt x="802" y="4737"/>
                  </a:cubicBezTo>
                  <a:lnTo>
                    <a:pt x="705" y="4616"/>
                  </a:lnTo>
                  <a:close/>
                  <a:moveTo>
                    <a:pt x="146" y="5320"/>
                  </a:moveTo>
                  <a:cubicBezTo>
                    <a:pt x="74" y="5466"/>
                    <a:pt x="49" y="5612"/>
                    <a:pt x="25" y="5757"/>
                  </a:cubicBezTo>
                  <a:lnTo>
                    <a:pt x="171" y="5782"/>
                  </a:lnTo>
                  <a:cubicBezTo>
                    <a:pt x="171" y="5636"/>
                    <a:pt x="219" y="5515"/>
                    <a:pt x="268" y="5369"/>
                  </a:cubicBezTo>
                  <a:lnTo>
                    <a:pt x="146" y="5320"/>
                  </a:lnTo>
                  <a:close/>
                  <a:moveTo>
                    <a:pt x="1" y="6219"/>
                  </a:moveTo>
                  <a:cubicBezTo>
                    <a:pt x="25" y="6389"/>
                    <a:pt x="49" y="6535"/>
                    <a:pt x="98" y="6681"/>
                  </a:cubicBezTo>
                  <a:lnTo>
                    <a:pt x="219" y="6656"/>
                  </a:lnTo>
                  <a:cubicBezTo>
                    <a:pt x="195" y="6511"/>
                    <a:pt x="171" y="6365"/>
                    <a:pt x="171" y="6219"/>
                  </a:cubicBezTo>
                  <a:close/>
                  <a:moveTo>
                    <a:pt x="341" y="7045"/>
                  </a:moveTo>
                  <a:lnTo>
                    <a:pt x="219" y="7118"/>
                  </a:lnTo>
                  <a:cubicBezTo>
                    <a:pt x="268" y="7239"/>
                    <a:pt x="316" y="7385"/>
                    <a:pt x="389" y="7531"/>
                  </a:cubicBezTo>
                  <a:lnTo>
                    <a:pt x="535" y="7458"/>
                  </a:lnTo>
                  <a:cubicBezTo>
                    <a:pt x="462" y="7312"/>
                    <a:pt x="414" y="7191"/>
                    <a:pt x="341" y="7045"/>
                  </a:cubicBezTo>
                  <a:close/>
                  <a:moveTo>
                    <a:pt x="729" y="7871"/>
                  </a:moveTo>
                  <a:lnTo>
                    <a:pt x="608" y="7944"/>
                  </a:lnTo>
                  <a:lnTo>
                    <a:pt x="632" y="7992"/>
                  </a:lnTo>
                  <a:cubicBezTo>
                    <a:pt x="705" y="8114"/>
                    <a:pt x="778" y="8211"/>
                    <a:pt x="827" y="8308"/>
                  </a:cubicBezTo>
                  <a:lnTo>
                    <a:pt x="948" y="8235"/>
                  </a:lnTo>
                  <a:cubicBezTo>
                    <a:pt x="899" y="8138"/>
                    <a:pt x="827" y="8041"/>
                    <a:pt x="778" y="7920"/>
                  </a:cubicBezTo>
                  <a:lnTo>
                    <a:pt x="729" y="7871"/>
                  </a:lnTo>
                  <a:close/>
                  <a:moveTo>
                    <a:pt x="1191" y="8600"/>
                  </a:moveTo>
                  <a:lnTo>
                    <a:pt x="1069" y="8673"/>
                  </a:lnTo>
                  <a:cubicBezTo>
                    <a:pt x="1191" y="8794"/>
                    <a:pt x="1288" y="8915"/>
                    <a:pt x="1385" y="9037"/>
                  </a:cubicBezTo>
                  <a:lnTo>
                    <a:pt x="1482" y="8915"/>
                  </a:lnTo>
                  <a:cubicBezTo>
                    <a:pt x="1385" y="8818"/>
                    <a:pt x="1288" y="8697"/>
                    <a:pt x="1191" y="8600"/>
                  </a:cubicBezTo>
                  <a:close/>
                  <a:moveTo>
                    <a:pt x="1798" y="9231"/>
                  </a:moveTo>
                  <a:lnTo>
                    <a:pt x="1701" y="9353"/>
                  </a:lnTo>
                  <a:cubicBezTo>
                    <a:pt x="1823" y="9450"/>
                    <a:pt x="1944" y="9547"/>
                    <a:pt x="2065" y="9644"/>
                  </a:cubicBezTo>
                  <a:lnTo>
                    <a:pt x="2138" y="9523"/>
                  </a:lnTo>
                  <a:cubicBezTo>
                    <a:pt x="2017" y="9426"/>
                    <a:pt x="1920" y="9328"/>
                    <a:pt x="1798" y="9231"/>
                  </a:cubicBezTo>
                  <a:close/>
                  <a:moveTo>
                    <a:pt x="5029" y="9328"/>
                  </a:moveTo>
                  <a:cubicBezTo>
                    <a:pt x="4981" y="9328"/>
                    <a:pt x="4932" y="9328"/>
                    <a:pt x="4908" y="9353"/>
                  </a:cubicBezTo>
                  <a:lnTo>
                    <a:pt x="4932" y="9499"/>
                  </a:lnTo>
                  <a:lnTo>
                    <a:pt x="5053" y="9499"/>
                  </a:lnTo>
                  <a:cubicBezTo>
                    <a:pt x="5029" y="9523"/>
                    <a:pt x="5005" y="9547"/>
                    <a:pt x="4981" y="9571"/>
                  </a:cubicBezTo>
                  <a:lnTo>
                    <a:pt x="5078" y="9693"/>
                  </a:lnTo>
                  <a:cubicBezTo>
                    <a:pt x="5151" y="9644"/>
                    <a:pt x="5199" y="9571"/>
                    <a:pt x="5223" y="9474"/>
                  </a:cubicBezTo>
                  <a:cubicBezTo>
                    <a:pt x="5223" y="9450"/>
                    <a:pt x="5199" y="9328"/>
                    <a:pt x="5029" y="9328"/>
                  </a:cubicBezTo>
                  <a:close/>
                  <a:moveTo>
                    <a:pt x="2527" y="9717"/>
                  </a:moveTo>
                  <a:lnTo>
                    <a:pt x="2478" y="9863"/>
                  </a:lnTo>
                  <a:cubicBezTo>
                    <a:pt x="2600" y="9936"/>
                    <a:pt x="2746" y="9984"/>
                    <a:pt x="2891" y="10033"/>
                  </a:cubicBezTo>
                  <a:lnTo>
                    <a:pt x="2940" y="9887"/>
                  </a:lnTo>
                  <a:cubicBezTo>
                    <a:pt x="2794" y="9839"/>
                    <a:pt x="2673" y="9790"/>
                    <a:pt x="2527" y="9717"/>
                  </a:cubicBezTo>
                  <a:close/>
                  <a:moveTo>
                    <a:pt x="4470" y="9596"/>
                  </a:moveTo>
                  <a:cubicBezTo>
                    <a:pt x="4373" y="9693"/>
                    <a:pt x="4300" y="9814"/>
                    <a:pt x="4276" y="9936"/>
                  </a:cubicBezTo>
                  <a:lnTo>
                    <a:pt x="4203" y="9936"/>
                  </a:lnTo>
                  <a:lnTo>
                    <a:pt x="4252" y="10082"/>
                  </a:lnTo>
                  <a:lnTo>
                    <a:pt x="4373" y="10057"/>
                  </a:lnTo>
                  <a:cubicBezTo>
                    <a:pt x="4495" y="10033"/>
                    <a:pt x="4592" y="9984"/>
                    <a:pt x="4689" y="9960"/>
                  </a:cubicBezTo>
                  <a:lnTo>
                    <a:pt x="4616" y="9814"/>
                  </a:lnTo>
                  <a:lnTo>
                    <a:pt x="4446" y="9887"/>
                  </a:lnTo>
                  <a:cubicBezTo>
                    <a:pt x="4495" y="9814"/>
                    <a:pt x="4519" y="9766"/>
                    <a:pt x="4568" y="9717"/>
                  </a:cubicBezTo>
                  <a:lnTo>
                    <a:pt x="4470" y="9596"/>
                  </a:lnTo>
                  <a:close/>
                  <a:moveTo>
                    <a:pt x="3353" y="9984"/>
                  </a:moveTo>
                  <a:lnTo>
                    <a:pt x="3329" y="10130"/>
                  </a:lnTo>
                  <a:cubicBezTo>
                    <a:pt x="3450" y="10130"/>
                    <a:pt x="3547" y="10154"/>
                    <a:pt x="3669" y="10154"/>
                  </a:cubicBezTo>
                  <a:lnTo>
                    <a:pt x="3790" y="10154"/>
                  </a:lnTo>
                  <a:lnTo>
                    <a:pt x="3790" y="9984"/>
                  </a:lnTo>
                  <a:cubicBezTo>
                    <a:pt x="3742" y="9992"/>
                    <a:pt x="3693" y="9995"/>
                    <a:pt x="3644" y="9995"/>
                  </a:cubicBezTo>
                  <a:cubicBezTo>
                    <a:pt x="3547" y="9995"/>
                    <a:pt x="3450" y="9984"/>
                    <a:pt x="3353" y="9984"/>
                  </a:cubicBezTo>
                  <a:close/>
                  <a:moveTo>
                    <a:pt x="4203" y="10494"/>
                  </a:moveTo>
                  <a:cubicBezTo>
                    <a:pt x="4227" y="10640"/>
                    <a:pt x="4252" y="10810"/>
                    <a:pt x="4325" y="10956"/>
                  </a:cubicBezTo>
                  <a:lnTo>
                    <a:pt x="4446" y="10907"/>
                  </a:lnTo>
                  <a:cubicBezTo>
                    <a:pt x="4398" y="10786"/>
                    <a:pt x="4373" y="10640"/>
                    <a:pt x="4349" y="10494"/>
                  </a:cubicBezTo>
                  <a:close/>
                  <a:moveTo>
                    <a:pt x="4665" y="11248"/>
                  </a:moveTo>
                  <a:lnTo>
                    <a:pt x="4543" y="11345"/>
                  </a:lnTo>
                  <a:cubicBezTo>
                    <a:pt x="4640" y="11466"/>
                    <a:pt x="4762" y="11563"/>
                    <a:pt x="4883" y="11661"/>
                  </a:cubicBezTo>
                  <a:lnTo>
                    <a:pt x="4981" y="11563"/>
                  </a:lnTo>
                  <a:cubicBezTo>
                    <a:pt x="4859" y="11466"/>
                    <a:pt x="4762" y="11369"/>
                    <a:pt x="4665" y="11248"/>
                  </a:cubicBezTo>
                  <a:close/>
                  <a:moveTo>
                    <a:pt x="5345" y="11733"/>
                  </a:moveTo>
                  <a:lnTo>
                    <a:pt x="5296" y="11855"/>
                  </a:lnTo>
                  <a:cubicBezTo>
                    <a:pt x="5442" y="11928"/>
                    <a:pt x="5588" y="11952"/>
                    <a:pt x="5758" y="11976"/>
                  </a:cubicBezTo>
                  <a:lnTo>
                    <a:pt x="5758" y="11831"/>
                  </a:lnTo>
                  <a:cubicBezTo>
                    <a:pt x="5636" y="11806"/>
                    <a:pt x="5491" y="11782"/>
                    <a:pt x="5345" y="11733"/>
                  </a:cubicBezTo>
                  <a:close/>
                  <a:moveTo>
                    <a:pt x="6632" y="11758"/>
                  </a:moveTo>
                  <a:cubicBezTo>
                    <a:pt x="6487" y="11782"/>
                    <a:pt x="6365" y="11806"/>
                    <a:pt x="6219" y="11831"/>
                  </a:cubicBezTo>
                  <a:lnTo>
                    <a:pt x="6219" y="11976"/>
                  </a:lnTo>
                  <a:cubicBezTo>
                    <a:pt x="6365" y="11952"/>
                    <a:pt x="6511" y="11928"/>
                    <a:pt x="6681" y="11879"/>
                  </a:cubicBezTo>
                  <a:lnTo>
                    <a:pt x="6632" y="11758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0" name="Google Shape;1060;p24"/>
          <p:cNvGrpSpPr/>
          <p:nvPr/>
        </p:nvGrpSpPr>
        <p:grpSpPr>
          <a:xfrm>
            <a:off x="-485665" y="2382291"/>
            <a:ext cx="1703989" cy="1347004"/>
            <a:chOff x="855987" y="2204128"/>
            <a:chExt cx="1217483" cy="962421"/>
          </a:xfrm>
        </p:grpSpPr>
        <p:grpSp>
          <p:nvGrpSpPr>
            <p:cNvPr id="1061" name="Google Shape;1061;p24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1062" name="Google Shape;1062;p24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3" name="Google Shape;1063;p24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4" name="Google Shape;1064;p24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5" name="Google Shape;1065;p24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6" name="Google Shape;1066;p24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7" name="Google Shape;1067;p24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68" name="Google Shape;1068;p24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9" name="Google Shape;1069;p24"/>
          <p:cNvGrpSpPr/>
          <p:nvPr/>
        </p:nvGrpSpPr>
        <p:grpSpPr>
          <a:xfrm rot="10800000">
            <a:off x="5850705" y="-249093"/>
            <a:ext cx="2120540" cy="924348"/>
            <a:chOff x="3965010" y="571479"/>
            <a:chExt cx="1651683" cy="719972"/>
          </a:xfrm>
        </p:grpSpPr>
        <p:grpSp>
          <p:nvGrpSpPr>
            <p:cNvPr id="1070" name="Google Shape;1070;p24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1071" name="Google Shape;1071;p24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1072" name="Google Shape;1072;p24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3" name="Google Shape;1073;p24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4" name="Google Shape;1074;p24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5" name="Google Shape;1075;p24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076" name="Google Shape;1076;p24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77" name="Google Shape;1077;p24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35903316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10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9" name="Google Shape;1079;p25"/>
          <p:cNvSpPr/>
          <p:nvPr/>
        </p:nvSpPr>
        <p:spPr>
          <a:xfrm>
            <a:off x="7949219" y="1683500"/>
            <a:ext cx="3073600" cy="2054800"/>
          </a:xfrm>
          <a:prstGeom prst="roundRect">
            <a:avLst>
              <a:gd name="adj" fmla="val 9976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0" name="Google Shape;1080;p25"/>
          <p:cNvSpPr/>
          <p:nvPr/>
        </p:nvSpPr>
        <p:spPr>
          <a:xfrm>
            <a:off x="1258419" y="1683500"/>
            <a:ext cx="3073600" cy="2054800"/>
          </a:xfrm>
          <a:prstGeom prst="roundRect">
            <a:avLst>
              <a:gd name="adj" fmla="val 9976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1" name="Google Shape;1081;p25"/>
          <p:cNvSpPr/>
          <p:nvPr/>
        </p:nvSpPr>
        <p:spPr>
          <a:xfrm>
            <a:off x="4603819" y="1683500"/>
            <a:ext cx="3073600" cy="2054800"/>
          </a:xfrm>
          <a:prstGeom prst="roundRect">
            <a:avLst>
              <a:gd name="adj" fmla="val 997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2" name="Google Shape;1082;p25"/>
          <p:cNvSpPr/>
          <p:nvPr/>
        </p:nvSpPr>
        <p:spPr>
          <a:xfrm>
            <a:off x="7949191" y="4038483"/>
            <a:ext cx="3073600" cy="2054800"/>
          </a:xfrm>
          <a:prstGeom prst="roundRect">
            <a:avLst>
              <a:gd name="adj" fmla="val 9976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3" name="Google Shape;1083;p25"/>
          <p:cNvSpPr/>
          <p:nvPr/>
        </p:nvSpPr>
        <p:spPr>
          <a:xfrm>
            <a:off x="1258419" y="4038483"/>
            <a:ext cx="3073600" cy="2054800"/>
          </a:xfrm>
          <a:prstGeom prst="roundRect">
            <a:avLst>
              <a:gd name="adj" fmla="val 9976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4" name="Google Shape;1084;p25"/>
          <p:cNvSpPr/>
          <p:nvPr/>
        </p:nvSpPr>
        <p:spPr>
          <a:xfrm>
            <a:off x="4603805" y="4038483"/>
            <a:ext cx="3073600" cy="2054800"/>
          </a:xfrm>
          <a:prstGeom prst="roundRect">
            <a:avLst>
              <a:gd name="adj" fmla="val 9976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5" name="Google Shape;1085;p25"/>
          <p:cNvSpPr/>
          <p:nvPr/>
        </p:nvSpPr>
        <p:spPr>
          <a:xfrm>
            <a:off x="7857957" y="1777972"/>
            <a:ext cx="3073600" cy="2054800"/>
          </a:xfrm>
          <a:prstGeom prst="roundRect">
            <a:avLst>
              <a:gd name="adj" fmla="val 9976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6" name="Google Shape;1086;p25"/>
          <p:cNvSpPr/>
          <p:nvPr/>
        </p:nvSpPr>
        <p:spPr>
          <a:xfrm>
            <a:off x="1167159" y="1777972"/>
            <a:ext cx="3073600" cy="2054800"/>
          </a:xfrm>
          <a:prstGeom prst="roundRect">
            <a:avLst>
              <a:gd name="adj" fmla="val 9976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7" name="Google Shape;1087;p25"/>
          <p:cNvSpPr/>
          <p:nvPr/>
        </p:nvSpPr>
        <p:spPr>
          <a:xfrm>
            <a:off x="4512559" y="1777972"/>
            <a:ext cx="3073600" cy="2054800"/>
          </a:xfrm>
          <a:prstGeom prst="roundRect">
            <a:avLst>
              <a:gd name="adj" fmla="val 9976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8" name="Google Shape;1088;p25"/>
          <p:cNvSpPr/>
          <p:nvPr/>
        </p:nvSpPr>
        <p:spPr>
          <a:xfrm>
            <a:off x="7857931" y="4132955"/>
            <a:ext cx="3073600" cy="2054800"/>
          </a:xfrm>
          <a:prstGeom prst="roundRect">
            <a:avLst>
              <a:gd name="adj" fmla="val 9976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9" name="Google Shape;1089;p25"/>
          <p:cNvSpPr/>
          <p:nvPr/>
        </p:nvSpPr>
        <p:spPr>
          <a:xfrm>
            <a:off x="1167159" y="4132955"/>
            <a:ext cx="3073600" cy="2054800"/>
          </a:xfrm>
          <a:prstGeom prst="roundRect">
            <a:avLst>
              <a:gd name="adj" fmla="val 9976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0" name="Google Shape;1090;p25"/>
          <p:cNvSpPr/>
          <p:nvPr/>
        </p:nvSpPr>
        <p:spPr>
          <a:xfrm>
            <a:off x="4512544" y="4132955"/>
            <a:ext cx="3073600" cy="2054800"/>
          </a:xfrm>
          <a:prstGeom prst="roundRect">
            <a:avLst>
              <a:gd name="adj" fmla="val 9976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1" name="Google Shape;1091;p25"/>
          <p:cNvSpPr txBox="1">
            <a:spLocks noGrp="1"/>
          </p:cNvSpPr>
          <p:nvPr>
            <p:ph type="title"/>
          </p:nvPr>
        </p:nvSpPr>
        <p:spPr>
          <a:xfrm>
            <a:off x="1005100" y="560133"/>
            <a:ext cx="9926400" cy="8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92" name="Google Shape;1092;p25"/>
          <p:cNvSpPr txBox="1">
            <a:spLocks noGrp="1"/>
          </p:cNvSpPr>
          <p:nvPr>
            <p:ph type="title" idx="2"/>
          </p:nvPr>
        </p:nvSpPr>
        <p:spPr>
          <a:xfrm>
            <a:off x="8121149" y="1740699"/>
            <a:ext cx="2706000" cy="6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093" name="Google Shape;1093;p25"/>
          <p:cNvSpPr txBox="1">
            <a:spLocks noGrp="1"/>
          </p:cNvSpPr>
          <p:nvPr>
            <p:ph type="title" idx="3"/>
          </p:nvPr>
        </p:nvSpPr>
        <p:spPr>
          <a:xfrm>
            <a:off x="4775555" y="1740699"/>
            <a:ext cx="2706000" cy="6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094" name="Google Shape;1094;p25"/>
          <p:cNvSpPr txBox="1">
            <a:spLocks noGrp="1"/>
          </p:cNvSpPr>
          <p:nvPr>
            <p:ph type="title" idx="4"/>
          </p:nvPr>
        </p:nvSpPr>
        <p:spPr>
          <a:xfrm>
            <a:off x="1429945" y="1740699"/>
            <a:ext cx="2706000" cy="6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cxnSp>
        <p:nvCxnSpPr>
          <p:cNvPr id="1095" name="Google Shape;1095;p25"/>
          <p:cNvCxnSpPr/>
          <p:nvPr/>
        </p:nvCxnSpPr>
        <p:spPr>
          <a:xfrm>
            <a:off x="7858137" y="2363423"/>
            <a:ext cx="30736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96" name="Google Shape;1096;p25"/>
          <p:cNvCxnSpPr/>
          <p:nvPr/>
        </p:nvCxnSpPr>
        <p:spPr>
          <a:xfrm>
            <a:off x="4512543" y="2363423"/>
            <a:ext cx="30736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97" name="Google Shape;1097;p25"/>
          <p:cNvCxnSpPr/>
          <p:nvPr/>
        </p:nvCxnSpPr>
        <p:spPr>
          <a:xfrm>
            <a:off x="1166933" y="2363423"/>
            <a:ext cx="30736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98" name="Google Shape;1098;p25"/>
          <p:cNvSpPr txBox="1">
            <a:spLocks noGrp="1"/>
          </p:cNvSpPr>
          <p:nvPr>
            <p:ph type="title" idx="5"/>
          </p:nvPr>
        </p:nvSpPr>
        <p:spPr>
          <a:xfrm>
            <a:off x="8121149" y="4110627"/>
            <a:ext cx="2706000" cy="6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099" name="Google Shape;1099;p25"/>
          <p:cNvSpPr txBox="1">
            <a:spLocks noGrp="1"/>
          </p:cNvSpPr>
          <p:nvPr>
            <p:ph type="title" idx="6"/>
          </p:nvPr>
        </p:nvSpPr>
        <p:spPr>
          <a:xfrm>
            <a:off x="4775555" y="4110627"/>
            <a:ext cx="2706000" cy="6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100" name="Google Shape;1100;p25"/>
          <p:cNvSpPr txBox="1">
            <a:spLocks noGrp="1"/>
          </p:cNvSpPr>
          <p:nvPr>
            <p:ph type="title" idx="7"/>
          </p:nvPr>
        </p:nvSpPr>
        <p:spPr>
          <a:xfrm>
            <a:off x="1429945" y="4110627"/>
            <a:ext cx="2706000" cy="6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cxnSp>
        <p:nvCxnSpPr>
          <p:cNvPr id="1101" name="Google Shape;1101;p25"/>
          <p:cNvCxnSpPr/>
          <p:nvPr/>
        </p:nvCxnSpPr>
        <p:spPr>
          <a:xfrm>
            <a:off x="7858137" y="4733351"/>
            <a:ext cx="30736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02" name="Google Shape;1102;p25"/>
          <p:cNvCxnSpPr/>
          <p:nvPr/>
        </p:nvCxnSpPr>
        <p:spPr>
          <a:xfrm>
            <a:off x="4512543" y="4733351"/>
            <a:ext cx="30736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03" name="Google Shape;1103;p25"/>
          <p:cNvCxnSpPr/>
          <p:nvPr/>
        </p:nvCxnSpPr>
        <p:spPr>
          <a:xfrm>
            <a:off x="1166933" y="4733351"/>
            <a:ext cx="30736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04" name="Google Shape;1104;p25"/>
          <p:cNvSpPr txBox="1">
            <a:spLocks noGrp="1"/>
          </p:cNvSpPr>
          <p:nvPr>
            <p:ph type="subTitle" idx="1"/>
          </p:nvPr>
        </p:nvSpPr>
        <p:spPr>
          <a:xfrm>
            <a:off x="1516956" y="2766501"/>
            <a:ext cx="2516000" cy="6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1105" name="Google Shape;1105;p25"/>
          <p:cNvSpPr txBox="1">
            <a:spLocks noGrp="1"/>
          </p:cNvSpPr>
          <p:nvPr>
            <p:ph type="subTitle" idx="8"/>
          </p:nvPr>
        </p:nvSpPr>
        <p:spPr>
          <a:xfrm>
            <a:off x="1516956" y="5116713"/>
            <a:ext cx="2516000" cy="6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1106" name="Google Shape;1106;p25"/>
          <p:cNvSpPr txBox="1">
            <a:spLocks noGrp="1"/>
          </p:cNvSpPr>
          <p:nvPr>
            <p:ph type="subTitle" idx="9"/>
          </p:nvPr>
        </p:nvSpPr>
        <p:spPr>
          <a:xfrm>
            <a:off x="4882927" y="2766501"/>
            <a:ext cx="2516000" cy="6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1107" name="Google Shape;1107;p25"/>
          <p:cNvSpPr txBox="1">
            <a:spLocks noGrp="1"/>
          </p:cNvSpPr>
          <p:nvPr>
            <p:ph type="subTitle" idx="13"/>
          </p:nvPr>
        </p:nvSpPr>
        <p:spPr>
          <a:xfrm>
            <a:off x="4882927" y="5116713"/>
            <a:ext cx="2516000" cy="6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1108" name="Google Shape;1108;p25"/>
          <p:cNvSpPr txBox="1">
            <a:spLocks noGrp="1"/>
          </p:cNvSpPr>
          <p:nvPr>
            <p:ph type="subTitle" idx="14"/>
          </p:nvPr>
        </p:nvSpPr>
        <p:spPr>
          <a:xfrm>
            <a:off x="8248493" y="2766501"/>
            <a:ext cx="2516000" cy="6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1109" name="Google Shape;1109;p25"/>
          <p:cNvSpPr txBox="1">
            <a:spLocks noGrp="1"/>
          </p:cNvSpPr>
          <p:nvPr>
            <p:ph type="subTitle" idx="15"/>
          </p:nvPr>
        </p:nvSpPr>
        <p:spPr>
          <a:xfrm>
            <a:off x="8248493" y="5116713"/>
            <a:ext cx="2516000" cy="6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grpSp>
        <p:nvGrpSpPr>
          <p:cNvPr id="1110" name="Google Shape;1110;p25"/>
          <p:cNvGrpSpPr/>
          <p:nvPr/>
        </p:nvGrpSpPr>
        <p:grpSpPr>
          <a:xfrm rot="3617422">
            <a:off x="79121" y="6139941"/>
            <a:ext cx="852331" cy="509352"/>
            <a:chOff x="1202177" y="4613417"/>
            <a:chExt cx="528376" cy="315757"/>
          </a:xfrm>
        </p:grpSpPr>
        <p:sp>
          <p:nvSpPr>
            <p:cNvPr id="1111" name="Google Shape;1111;p25"/>
            <p:cNvSpPr/>
            <p:nvPr/>
          </p:nvSpPr>
          <p:spPr>
            <a:xfrm>
              <a:off x="1564214" y="4671691"/>
              <a:ext cx="166339" cy="48340"/>
            </a:xfrm>
            <a:custGeom>
              <a:avLst/>
              <a:gdLst/>
              <a:ahLst/>
              <a:cxnLst/>
              <a:rect l="l" t="t" r="r" b="b"/>
              <a:pathLst>
                <a:path w="1507" h="438" extrusionOk="0">
                  <a:moveTo>
                    <a:pt x="1409" y="1"/>
                  </a:moveTo>
                  <a:lnTo>
                    <a:pt x="73" y="316"/>
                  </a:lnTo>
                  <a:cubicBezTo>
                    <a:pt x="25" y="316"/>
                    <a:pt x="0" y="341"/>
                    <a:pt x="25" y="389"/>
                  </a:cubicBezTo>
                  <a:cubicBezTo>
                    <a:pt x="25" y="414"/>
                    <a:pt x="49" y="438"/>
                    <a:pt x="73" y="438"/>
                  </a:cubicBezTo>
                  <a:lnTo>
                    <a:pt x="98" y="438"/>
                  </a:lnTo>
                  <a:lnTo>
                    <a:pt x="1434" y="122"/>
                  </a:lnTo>
                  <a:cubicBezTo>
                    <a:pt x="1506" y="122"/>
                    <a:pt x="1482" y="1"/>
                    <a:pt x="14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25"/>
            <p:cNvSpPr/>
            <p:nvPr/>
          </p:nvSpPr>
          <p:spPr>
            <a:xfrm>
              <a:off x="1602846" y="4613417"/>
              <a:ext cx="60708" cy="176363"/>
            </a:xfrm>
            <a:custGeom>
              <a:avLst/>
              <a:gdLst/>
              <a:ahLst/>
              <a:cxnLst/>
              <a:rect l="l" t="t" r="r" b="b"/>
              <a:pathLst>
                <a:path w="550" h="1598" extrusionOk="0">
                  <a:moveTo>
                    <a:pt x="77" y="0"/>
                  </a:moveTo>
                  <a:cubicBezTo>
                    <a:pt x="39" y="0"/>
                    <a:pt x="0" y="32"/>
                    <a:pt x="15" y="91"/>
                  </a:cubicBezTo>
                  <a:lnTo>
                    <a:pt x="403" y="1573"/>
                  </a:lnTo>
                  <a:cubicBezTo>
                    <a:pt x="428" y="1597"/>
                    <a:pt x="452" y="1597"/>
                    <a:pt x="476" y="1597"/>
                  </a:cubicBezTo>
                  <a:lnTo>
                    <a:pt x="501" y="1597"/>
                  </a:lnTo>
                  <a:cubicBezTo>
                    <a:pt x="525" y="1597"/>
                    <a:pt x="549" y="1549"/>
                    <a:pt x="525" y="1525"/>
                  </a:cubicBezTo>
                  <a:lnTo>
                    <a:pt x="136" y="43"/>
                  </a:lnTo>
                  <a:cubicBezTo>
                    <a:pt x="127" y="14"/>
                    <a:pt x="102" y="0"/>
                    <a:pt x="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25"/>
            <p:cNvSpPr/>
            <p:nvPr/>
          </p:nvSpPr>
          <p:spPr>
            <a:xfrm>
              <a:off x="1582978" y="4629421"/>
              <a:ext cx="104638" cy="138950"/>
            </a:xfrm>
            <a:custGeom>
              <a:avLst/>
              <a:gdLst/>
              <a:ahLst/>
              <a:cxnLst/>
              <a:rect l="l" t="t" r="r" b="b"/>
              <a:pathLst>
                <a:path w="948" h="1259" extrusionOk="0">
                  <a:moveTo>
                    <a:pt x="875" y="1"/>
                  </a:moveTo>
                  <a:cubicBezTo>
                    <a:pt x="857" y="1"/>
                    <a:pt x="838" y="7"/>
                    <a:pt x="826" y="19"/>
                  </a:cubicBezTo>
                  <a:lnTo>
                    <a:pt x="25" y="1161"/>
                  </a:lnTo>
                  <a:cubicBezTo>
                    <a:pt x="0" y="1185"/>
                    <a:pt x="0" y="1234"/>
                    <a:pt x="49" y="1258"/>
                  </a:cubicBezTo>
                  <a:lnTo>
                    <a:pt x="122" y="1258"/>
                  </a:lnTo>
                  <a:lnTo>
                    <a:pt x="924" y="92"/>
                  </a:lnTo>
                  <a:cubicBezTo>
                    <a:pt x="948" y="68"/>
                    <a:pt x="948" y="19"/>
                    <a:pt x="924" y="19"/>
                  </a:cubicBezTo>
                  <a:cubicBezTo>
                    <a:pt x="911" y="7"/>
                    <a:pt x="893" y="1"/>
                    <a:pt x="8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25"/>
            <p:cNvSpPr/>
            <p:nvPr/>
          </p:nvSpPr>
          <p:spPr>
            <a:xfrm>
              <a:off x="1548982" y="4644430"/>
              <a:ext cx="160158" cy="102419"/>
            </a:xfrm>
            <a:custGeom>
              <a:avLst/>
              <a:gdLst/>
              <a:ahLst/>
              <a:cxnLst/>
              <a:rect l="l" t="t" r="r" b="b"/>
              <a:pathLst>
                <a:path w="1451" h="928" extrusionOk="0">
                  <a:moveTo>
                    <a:pt x="115" y="1"/>
                  </a:moveTo>
                  <a:cubicBezTo>
                    <a:pt x="51" y="1"/>
                    <a:pt x="0" y="83"/>
                    <a:pt x="65" y="126"/>
                  </a:cubicBezTo>
                  <a:lnTo>
                    <a:pt x="1329" y="928"/>
                  </a:lnTo>
                  <a:lnTo>
                    <a:pt x="1377" y="928"/>
                  </a:lnTo>
                  <a:cubicBezTo>
                    <a:pt x="1426" y="928"/>
                    <a:pt x="1450" y="831"/>
                    <a:pt x="1402" y="806"/>
                  </a:cubicBezTo>
                  <a:lnTo>
                    <a:pt x="138" y="5"/>
                  </a:lnTo>
                  <a:cubicBezTo>
                    <a:pt x="130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25"/>
            <p:cNvSpPr/>
            <p:nvPr/>
          </p:nvSpPr>
          <p:spPr>
            <a:xfrm>
              <a:off x="1202177" y="4673346"/>
              <a:ext cx="177156" cy="151310"/>
            </a:xfrm>
            <a:custGeom>
              <a:avLst/>
              <a:gdLst/>
              <a:ahLst/>
              <a:cxnLst/>
              <a:rect l="l" t="t" r="r" b="b"/>
              <a:pathLst>
                <a:path w="1605" h="1371" extrusionOk="0">
                  <a:moveTo>
                    <a:pt x="924" y="131"/>
                  </a:moveTo>
                  <a:cubicBezTo>
                    <a:pt x="1216" y="131"/>
                    <a:pt x="1458" y="374"/>
                    <a:pt x="1483" y="690"/>
                  </a:cubicBezTo>
                  <a:cubicBezTo>
                    <a:pt x="1483" y="1019"/>
                    <a:pt x="1204" y="1248"/>
                    <a:pt x="911" y="1248"/>
                  </a:cubicBezTo>
                  <a:cubicBezTo>
                    <a:pt x="771" y="1248"/>
                    <a:pt x="629" y="1196"/>
                    <a:pt x="511" y="1079"/>
                  </a:cubicBezTo>
                  <a:cubicBezTo>
                    <a:pt x="171" y="739"/>
                    <a:pt x="414" y="131"/>
                    <a:pt x="924" y="131"/>
                  </a:cubicBezTo>
                  <a:close/>
                  <a:moveTo>
                    <a:pt x="907" y="1"/>
                  </a:moveTo>
                  <a:cubicBezTo>
                    <a:pt x="740" y="1"/>
                    <a:pt x="571" y="63"/>
                    <a:pt x="438" y="204"/>
                  </a:cubicBezTo>
                  <a:cubicBezTo>
                    <a:pt x="1" y="641"/>
                    <a:pt x="317" y="1370"/>
                    <a:pt x="924" y="1370"/>
                  </a:cubicBezTo>
                  <a:cubicBezTo>
                    <a:pt x="1288" y="1370"/>
                    <a:pt x="1604" y="1079"/>
                    <a:pt x="1604" y="690"/>
                  </a:cubicBezTo>
                  <a:cubicBezTo>
                    <a:pt x="1604" y="278"/>
                    <a:pt x="1258" y="1"/>
                    <a:pt x="9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25"/>
            <p:cNvSpPr/>
            <p:nvPr/>
          </p:nvSpPr>
          <p:spPr>
            <a:xfrm>
              <a:off x="1389928" y="4832385"/>
              <a:ext cx="115344" cy="96790"/>
            </a:xfrm>
            <a:custGeom>
              <a:avLst/>
              <a:gdLst/>
              <a:ahLst/>
              <a:cxnLst/>
              <a:rect l="l" t="t" r="r" b="b"/>
              <a:pathLst>
                <a:path w="1045" h="877" extrusionOk="0">
                  <a:moveTo>
                    <a:pt x="583" y="124"/>
                  </a:moveTo>
                  <a:cubicBezTo>
                    <a:pt x="753" y="124"/>
                    <a:pt x="899" y="269"/>
                    <a:pt x="899" y="439"/>
                  </a:cubicBezTo>
                  <a:cubicBezTo>
                    <a:pt x="899" y="622"/>
                    <a:pt x="741" y="747"/>
                    <a:pt x="587" y="747"/>
                  </a:cubicBezTo>
                  <a:cubicBezTo>
                    <a:pt x="515" y="747"/>
                    <a:pt x="443" y="720"/>
                    <a:pt x="389" y="658"/>
                  </a:cubicBezTo>
                  <a:cubicBezTo>
                    <a:pt x="195" y="464"/>
                    <a:pt x="316" y="124"/>
                    <a:pt x="583" y="124"/>
                  </a:cubicBezTo>
                  <a:close/>
                  <a:moveTo>
                    <a:pt x="584" y="0"/>
                  </a:moveTo>
                  <a:cubicBezTo>
                    <a:pt x="473" y="0"/>
                    <a:pt x="361" y="38"/>
                    <a:pt x="268" y="124"/>
                  </a:cubicBezTo>
                  <a:cubicBezTo>
                    <a:pt x="0" y="415"/>
                    <a:pt x="195" y="877"/>
                    <a:pt x="583" y="877"/>
                  </a:cubicBezTo>
                  <a:cubicBezTo>
                    <a:pt x="826" y="877"/>
                    <a:pt x="1021" y="682"/>
                    <a:pt x="1045" y="439"/>
                  </a:cubicBezTo>
                  <a:cubicBezTo>
                    <a:pt x="1045" y="175"/>
                    <a:pt x="820" y="0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7" name="Google Shape;1117;p25"/>
          <p:cNvGrpSpPr/>
          <p:nvPr/>
        </p:nvGrpSpPr>
        <p:grpSpPr>
          <a:xfrm>
            <a:off x="11281081" y="5593040"/>
            <a:ext cx="888153" cy="1297929"/>
            <a:chOff x="-1047799" y="3300294"/>
            <a:chExt cx="439014" cy="641607"/>
          </a:xfrm>
        </p:grpSpPr>
        <p:sp>
          <p:nvSpPr>
            <p:cNvPr id="1118" name="Google Shape;1118;p25"/>
            <p:cNvSpPr/>
            <p:nvPr/>
          </p:nvSpPr>
          <p:spPr>
            <a:xfrm>
              <a:off x="-994003" y="3750695"/>
              <a:ext cx="138774" cy="63785"/>
            </a:xfrm>
            <a:custGeom>
              <a:avLst/>
              <a:gdLst/>
              <a:ahLst/>
              <a:cxnLst/>
              <a:rect l="l" t="t" r="r" b="b"/>
              <a:pathLst>
                <a:path w="1847" h="849" extrusionOk="0">
                  <a:moveTo>
                    <a:pt x="728" y="0"/>
                  </a:moveTo>
                  <a:cubicBezTo>
                    <a:pt x="502" y="0"/>
                    <a:pt x="254" y="68"/>
                    <a:pt x="1" y="252"/>
                  </a:cubicBezTo>
                  <a:cubicBezTo>
                    <a:pt x="1" y="252"/>
                    <a:pt x="350" y="848"/>
                    <a:pt x="1002" y="848"/>
                  </a:cubicBezTo>
                  <a:cubicBezTo>
                    <a:pt x="1243" y="848"/>
                    <a:pt x="1526" y="767"/>
                    <a:pt x="1847" y="544"/>
                  </a:cubicBezTo>
                  <a:cubicBezTo>
                    <a:pt x="1847" y="544"/>
                    <a:pt x="1369" y="0"/>
                    <a:pt x="7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25"/>
            <p:cNvSpPr/>
            <p:nvPr/>
          </p:nvSpPr>
          <p:spPr>
            <a:xfrm>
              <a:off x="-950199" y="3777592"/>
              <a:ext cx="98652" cy="17656"/>
            </a:xfrm>
            <a:custGeom>
              <a:avLst/>
              <a:gdLst/>
              <a:ahLst/>
              <a:cxnLst/>
              <a:rect l="l" t="t" r="r" b="b"/>
              <a:pathLst>
                <a:path w="1313" h="235" extrusionOk="0">
                  <a:moveTo>
                    <a:pt x="500" y="0"/>
                  </a:moveTo>
                  <a:cubicBezTo>
                    <a:pt x="349" y="0"/>
                    <a:pt x="197" y="14"/>
                    <a:pt x="49" y="40"/>
                  </a:cubicBezTo>
                  <a:cubicBezTo>
                    <a:pt x="25" y="40"/>
                    <a:pt x="1" y="64"/>
                    <a:pt x="25" y="89"/>
                  </a:cubicBezTo>
                  <a:cubicBezTo>
                    <a:pt x="25" y="113"/>
                    <a:pt x="49" y="113"/>
                    <a:pt x="73" y="113"/>
                  </a:cubicBezTo>
                  <a:cubicBezTo>
                    <a:pt x="191" y="98"/>
                    <a:pt x="311" y="90"/>
                    <a:pt x="431" y="90"/>
                  </a:cubicBezTo>
                  <a:cubicBezTo>
                    <a:pt x="708" y="90"/>
                    <a:pt x="985" y="133"/>
                    <a:pt x="1239" y="234"/>
                  </a:cubicBezTo>
                  <a:lnTo>
                    <a:pt x="1264" y="234"/>
                  </a:lnTo>
                  <a:cubicBezTo>
                    <a:pt x="1288" y="234"/>
                    <a:pt x="1288" y="210"/>
                    <a:pt x="1312" y="210"/>
                  </a:cubicBezTo>
                  <a:cubicBezTo>
                    <a:pt x="1312" y="186"/>
                    <a:pt x="1312" y="162"/>
                    <a:pt x="1288" y="137"/>
                  </a:cubicBezTo>
                  <a:cubicBezTo>
                    <a:pt x="1039" y="44"/>
                    <a:pt x="770" y="0"/>
                    <a:pt x="5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25"/>
            <p:cNvSpPr/>
            <p:nvPr/>
          </p:nvSpPr>
          <p:spPr>
            <a:xfrm>
              <a:off x="-949448" y="3639053"/>
              <a:ext cx="114280" cy="249281"/>
            </a:xfrm>
            <a:custGeom>
              <a:avLst/>
              <a:gdLst/>
              <a:ahLst/>
              <a:cxnLst/>
              <a:rect l="l" t="t" r="r" b="b"/>
              <a:pathLst>
                <a:path w="1521" h="3318" extrusionOk="0">
                  <a:moveTo>
                    <a:pt x="69" y="0"/>
                  </a:moveTo>
                  <a:cubicBezTo>
                    <a:pt x="40" y="0"/>
                    <a:pt x="0" y="67"/>
                    <a:pt x="39" y="86"/>
                  </a:cubicBezTo>
                  <a:cubicBezTo>
                    <a:pt x="63" y="86"/>
                    <a:pt x="1327" y="961"/>
                    <a:pt x="1424" y="3269"/>
                  </a:cubicBezTo>
                  <a:cubicBezTo>
                    <a:pt x="1424" y="3293"/>
                    <a:pt x="1448" y="3317"/>
                    <a:pt x="1472" y="3317"/>
                  </a:cubicBezTo>
                  <a:cubicBezTo>
                    <a:pt x="1497" y="3293"/>
                    <a:pt x="1521" y="3293"/>
                    <a:pt x="1521" y="3269"/>
                  </a:cubicBezTo>
                  <a:cubicBezTo>
                    <a:pt x="1424" y="912"/>
                    <a:pt x="88" y="14"/>
                    <a:pt x="88" y="14"/>
                  </a:cubicBezTo>
                  <a:cubicBezTo>
                    <a:pt x="83" y="4"/>
                    <a:pt x="76" y="0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25"/>
            <p:cNvSpPr/>
            <p:nvPr/>
          </p:nvSpPr>
          <p:spPr>
            <a:xfrm>
              <a:off x="-1047799" y="3504796"/>
              <a:ext cx="229087" cy="179936"/>
            </a:xfrm>
            <a:custGeom>
              <a:avLst/>
              <a:gdLst/>
              <a:ahLst/>
              <a:cxnLst/>
              <a:rect l="l" t="t" r="r" b="b"/>
              <a:pathLst>
                <a:path w="3049" h="2395" extrusionOk="0">
                  <a:moveTo>
                    <a:pt x="2055" y="1"/>
                  </a:moveTo>
                  <a:cubicBezTo>
                    <a:pt x="1883" y="1"/>
                    <a:pt x="1883" y="562"/>
                    <a:pt x="1883" y="562"/>
                  </a:cubicBezTo>
                  <a:cubicBezTo>
                    <a:pt x="1761" y="416"/>
                    <a:pt x="1615" y="294"/>
                    <a:pt x="1445" y="197"/>
                  </a:cubicBezTo>
                  <a:cubicBezTo>
                    <a:pt x="1434" y="193"/>
                    <a:pt x="1423" y="192"/>
                    <a:pt x="1413" y="192"/>
                  </a:cubicBezTo>
                  <a:cubicBezTo>
                    <a:pt x="1234" y="192"/>
                    <a:pt x="1300" y="780"/>
                    <a:pt x="1300" y="780"/>
                  </a:cubicBezTo>
                  <a:cubicBezTo>
                    <a:pt x="1154" y="635"/>
                    <a:pt x="984" y="537"/>
                    <a:pt x="814" y="416"/>
                  </a:cubicBezTo>
                  <a:cubicBezTo>
                    <a:pt x="785" y="400"/>
                    <a:pt x="760" y="393"/>
                    <a:pt x="740" y="393"/>
                  </a:cubicBezTo>
                  <a:cubicBezTo>
                    <a:pt x="532" y="393"/>
                    <a:pt x="692" y="1096"/>
                    <a:pt x="692" y="1096"/>
                  </a:cubicBezTo>
                  <a:cubicBezTo>
                    <a:pt x="692" y="1096"/>
                    <a:pt x="357" y="857"/>
                    <a:pt x="178" y="857"/>
                  </a:cubicBezTo>
                  <a:cubicBezTo>
                    <a:pt x="136" y="857"/>
                    <a:pt x="103" y="870"/>
                    <a:pt x="85" y="902"/>
                  </a:cubicBezTo>
                  <a:cubicBezTo>
                    <a:pt x="1" y="1049"/>
                    <a:pt x="662" y="2395"/>
                    <a:pt x="1533" y="2395"/>
                  </a:cubicBezTo>
                  <a:cubicBezTo>
                    <a:pt x="1669" y="2395"/>
                    <a:pt x="1811" y="2362"/>
                    <a:pt x="1955" y="2286"/>
                  </a:cubicBezTo>
                  <a:cubicBezTo>
                    <a:pt x="3049" y="1728"/>
                    <a:pt x="2684" y="926"/>
                    <a:pt x="2684" y="926"/>
                  </a:cubicBezTo>
                  <a:cubicBezTo>
                    <a:pt x="2684" y="926"/>
                    <a:pt x="2368" y="197"/>
                    <a:pt x="2125" y="27"/>
                  </a:cubicBezTo>
                  <a:cubicBezTo>
                    <a:pt x="2099" y="9"/>
                    <a:pt x="2076" y="1"/>
                    <a:pt x="20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25"/>
            <p:cNvSpPr/>
            <p:nvPr/>
          </p:nvSpPr>
          <p:spPr>
            <a:xfrm>
              <a:off x="-1006775" y="3550625"/>
              <a:ext cx="157032" cy="111418"/>
            </a:xfrm>
            <a:custGeom>
              <a:avLst/>
              <a:gdLst/>
              <a:ahLst/>
              <a:cxnLst/>
              <a:rect l="l" t="t" r="r" b="b"/>
              <a:pathLst>
                <a:path w="2090" h="1483" extrusionOk="0">
                  <a:moveTo>
                    <a:pt x="1652" y="292"/>
                  </a:moveTo>
                  <a:cubicBezTo>
                    <a:pt x="1677" y="292"/>
                    <a:pt x="1701" y="316"/>
                    <a:pt x="1725" y="340"/>
                  </a:cubicBezTo>
                  <a:cubicBezTo>
                    <a:pt x="1749" y="365"/>
                    <a:pt x="1749" y="389"/>
                    <a:pt x="1774" y="413"/>
                  </a:cubicBezTo>
                  <a:lnTo>
                    <a:pt x="1725" y="389"/>
                  </a:lnTo>
                  <a:cubicBezTo>
                    <a:pt x="1701" y="365"/>
                    <a:pt x="1677" y="316"/>
                    <a:pt x="1652" y="292"/>
                  </a:cubicBezTo>
                  <a:close/>
                  <a:moveTo>
                    <a:pt x="802" y="656"/>
                  </a:moveTo>
                  <a:lnTo>
                    <a:pt x="802" y="656"/>
                  </a:lnTo>
                  <a:cubicBezTo>
                    <a:pt x="826" y="680"/>
                    <a:pt x="851" y="729"/>
                    <a:pt x="875" y="778"/>
                  </a:cubicBezTo>
                  <a:cubicBezTo>
                    <a:pt x="851" y="729"/>
                    <a:pt x="826" y="705"/>
                    <a:pt x="802" y="656"/>
                  </a:cubicBezTo>
                  <a:close/>
                  <a:moveTo>
                    <a:pt x="535" y="923"/>
                  </a:moveTo>
                  <a:lnTo>
                    <a:pt x="535" y="923"/>
                  </a:lnTo>
                  <a:cubicBezTo>
                    <a:pt x="583" y="948"/>
                    <a:pt x="608" y="996"/>
                    <a:pt x="608" y="1045"/>
                  </a:cubicBezTo>
                  <a:cubicBezTo>
                    <a:pt x="583" y="996"/>
                    <a:pt x="559" y="972"/>
                    <a:pt x="535" y="923"/>
                  </a:cubicBezTo>
                  <a:close/>
                  <a:moveTo>
                    <a:pt x="1944" y="0"/>
                  </a:moveTo>
                  <a:cubicBezTo>
                    <a:pt x="1920" y="25"/>
                    <a:pt x="1920" y="49"/>
                    <a:pt x="1920" y="73"/>
                  </a:cubicBezTo>
                  <a:cubicBezTo>
                    <a:pt x="1944" y="146"/>
                    <a:pt x="2017" y="292"/>
                    <a:pt x="1968" y="365"/>
                  </a:cubicBezTo>
                  <a:cubicBezTo>
                    <a:pt x="1968" y="389"/>
                    <a:pt x="1944" y="413"/>
                    <a:pt x="1920" y="413"/>
                  </a:cubicBezTo>
                  <a:lnTo>
                    <a:pt x="1847" y="413"/>
                  </a:lnTo>
                  <a:cubicBezTo>
                    <a:pt x="1847" y="365"/>
                    <a:pt x="1822" y="316"/>
                    <a:pt x="1798" y="267"/>
                  </a:cubicBezTo>
                  <a:cubicBezTo>
                    <a:pt x="1774" y="195"/>
                    <a:pt x="1701" y="170"/>
                    <a:pt x="1628" y="146"/>
                  </a:cubicBezTo>
                  <a:cubicBezTo>
                    <a:pt x="1604" y="146"/>
                    <a:pt x="1579" y="170"/>
                    <a:pt x="1555" y="195"/>
                  </a:cubicBezTo>
                  <a:cubicBezTo>
                    <a:pt x="1531" y="243"/>
                    <a:pt x="1555" y="316"/>
                    <a:pt x="1604" y="365"/>
                  </a:cubicBezTo>
                  <a:cubicBezTo>
                    <a:pt x="1652" y="413"/>
                    <a:pt x="1701" y="462"/>
                    <a:pt x="1749" y="486"/>
                  </a:cubicBezTo>
                  <a:lnTo>
                    <a:pt x="1749" y="510"/>
                  </a:lnTo>
                  <a:cubicBezTo>
                    <a:pt x="1749" y="559"/>
                    <a:pt x="1701" y="559"/>
                    <a:pt x="1628" y="559"/>
                  </a:cubicBezTo>
                  <a:cubicBezTo>
                    <a:pt x="1555" y="559"/>
                    <a:pt x="1482" y="535"/>
                    <a:pt x="1409" y="510"/>
                  </a:cubicBezTo>
                  <a:cubicBezTo>
                    <a:pt x="1385" y="437"/>
                    <a:pt x="1337" y="389"/>
                    <a:pt x="1288" y="365"/>
                  </a:cubicBezTo>
                  <a:cubicBezTo>
                    <a:pt x="1256" y="365"/>
                    <a:pt x="1234" y="354"/>
                    <a:pt x="1209" y="354"/>
                  </a:cubicBezTo>
                  <a:cubicBezTo>
                    <a:pt x="1196" y="354"/>
                    <a:pt x="1183" y="357"/>
                    <a:pt x="1166" y="365"/>
                  </a:cubicBezTo>
                  <a:cubicBezTo>
                    <a:pt x="1166" y="389"/>
                    <a:pt x="1142" y="413"/>
                    <a:pt x="1166" y="437"/>
                  </a:cubicBezTo>
                  <a:cubicBezTo>
                    <a:pt x="1215" y="486"/>
                    <a:pt x="1264" y="559"/>
                    <a:pt x="1337" y="583"/>
                  </a:cubicBezTo>
                  <a:cubicBezTo>
                    <a:pt x="1385" y="656"/>
                    <a:pt x="1385" y="753"/>
                    <a:pt x="1361" y="850"/>
                  </a:cubicBezTo>
                  <a:cubicBezTo>
                    <a:pt x="1343" y="905"/>
                    <a:pt x="1311" y="932"/>
                    <a:pt x="1255" y="932"/>
                  </a:cubicBezTo>
                  <a:cubicBezTo>
                    <a:pt x="1236" y="932"/>
                    <a:pt x="1215" y="929"/>
                    <a:pt x="1191" y="923"/>
                  </a:cubicBezTo>
                  <a:cubicBezTo>
                    <a:pt x="1142" y="923"/>
                    <a:pt x="1069" y="899"/>
                    <a:pt x="1021" y="850"/>
                  </a:cubicBezTo>
                  <a:cubicBezTo>
                    <a:pt x="996" y="729"/>
                    <a:pt x="924" y="608"/>
                    <a:pt x="826" y="535"/>
                  </a:cubicBezTo>
                  <a:lnTo>
                    <a:pt x="729" y="535"/>
                  </a:lnTo>
                  <a:cubicBezTo>
                    <a:pt x="705" y="559"/>
                    <a:pt x="705" y="583"/>
                    <a:pt x="705" y="632"/>
                  </a:cubicBezTo>
                  <a:cubicBezTo>
                    <a:pt x="754" y="753"/>
                    <a:pt x="826" y="850"/>
                    <a:pt x="924" y="923"/>
                  </a:cubicBezTo>
                  <a:cubicBezTo>
                    <a:pt x="948" y="972"/>
                    <a:pt x="948" y="1021"/>
                    <a:pt x="924" y="1093"/>
                  </a:cubicBezTo>
                  <a:cubicBezTo>
                    <a:pt x="924" y="1129"/>
                    <a:pt x="898" y="1151"/>
                    <a:pt x="874" y="1151"/>
                  </a:cubicBezTo>
                  <a:cubicBezTo>
                    <a:pt x="865" y="1151"/>
                    <a:pt x="857" y="1148"/>
                    <a:pt x="851" y="1142"/>
                  </a:cubicBezTo>
                  <a:cubicBezTo>
                    <a:pt x="802" y="1142"/>
                    <a:pt x="754" y="1118"/>
                    <a:pt x="729" y="1093"/>
                  </a:cubicBezTo>
                  <a:cubicBezTo>
                    <a:pt x="729" y="972"/>
                    <a:pt x="656" y="875"/>
                    <a:pt x="559" y="826"/>
                  </a:cubicBezTo>
                  <a:cubicBezTo>
                    <a:pt x="547" y="814"/>
                    <a:pt x="529" y="808"/>
                    <a:pt x="508" y="808"/>
                  </a:cubicBezTo>
                  <a:cubicBezTo>
                    <a:pt x="486" y="808"/>
                    <a:pt x="462" y="814"/>
                    <a:pt x="438" y="826"/>
                  </a:cubicBezTo>
                  <a:cubicBezTo>
                    <a:pt x="438" y="826"/>
                    <a:pt x="413" y="875"/>
                    <a:pt x="438" y="899"/>
                  </a:cubicBezTo>
                  <a:cubicBezTo>
                    <a:pt x="462" y="996"/>
                    <a:pt x="535" y="1093"/>
                    <a:pt x="632" y="1166"/>
                  </a:cubicBezTo>
                  <a:cubicBezTo>
                    <a:pt x="608" y="1239"/>
                    <a:pt x="559" y="1312"/>
                    <a:pt x="486" y="1336"/>
                  </a:cubicBezTo>
                  <a:cubicBezTo>
                    <a:pt x="455" y="1356"/>
                    <a:pt x="424" y="1364"/>
                    <a:pt x="393" y="1364"/>
                  </a:cubicBezTo>
                  <a:cubicBezTo>
                    <a:pt x="234" y="1364"/>
                    <a:pt x="98" y="1142"/>
                    <a:pt x="98" y="1142"/>
                  </a:cubicBezTo>
                  <a:cubicBezTo>
                    <a:pt x="85" y="1130"/>
                    <a:pt x="73" y="1124"/>
                    <a:pt x="64" y="1124"/>
                  </a:cubicBezTo>
                  <a:cubicBezTo>
                    <a:pt x="55" y="1124"/>
                    <a:pt x="49" y="1130"/>
                    <a:pt x="49" y="1142"/>
                  </a:cubicBezTo>
                  <a:cubicBezTo>
                    <a:pt x="25" y="1166"/>
                    <a:pt x="0" y="1191"/>
                    <a:pt x="25" y="1215"/>
                  </a:cubicBezTo>
                  <a:cubicBezTo>
                    <a:pt x="25" y="1215"/>
                    <a:pt x="195" y="1482"/>
                    <a:pt x="389" y="1482"/>
                  </a:cubicBezTo>
                  <a:cubicBezTo>
                    <a:pt x="438" y="1458"/>
                    <a:pt x="486" y="1433"/>
                    <a:pt x="535" y="1385"/>
                  </a:cubicBezTo>
                  <a:cubicBezTo>
                    <a:pt x="608" y="1336"/>
                    <a:pt x="681" y="1263"/>
                    <a:pt x="705" y="1166"/>
                  </a:cubicBezTo>
                  <a:cubicBezTo>
                    <a:pt x="754" y="1191"/>
                    <a:pt x="778" y="1191"/>
                    <a:pt x="826" y="1215"/>
                  </a:cubicBezTo>
                  <a:cubicBezTo>
                    <a:pt x="839" y="1219"/>
                    <a:pt x="852" y="1221"/>
                    <a:pt x="866" y="1221"/>
                  </a:cubicBezTo>
                  <a:cubicBezTo>
                    <a:pt x="930" y="1221"/>
                    <a:pt x="1001" y="1174"/>
                    <a:pt x="1021" y="1093"/>
                  </a:cubicBezTo>
                  <a:cubicBezTo>
                    <a:pt x="1021" y="1045"/>
                    <a:pt x="1021" y="996"/>
                    <a:pt x="1021" y="948"/>
                  </a:cubicBezTo>
                  <a:cubicBezTo>
                    <a:pt x="1069" y="972"/>
                    <a:pt x="1118" y="996"/>
                    <a:pt x="1166" y="996"/>
                  </a:cubicBezTo>
                  <a:cubicBezTo>
                    <a:pt x="1192" y="1007"/>
                    <a:pt x="1218" y="1011"/>
                    <a:pt x="1243" y="1011"/>
                  </a:cubicBezTo>
                  <a:cubicBezTo>
                    <a:pt x="1335" y="1011"/>
                    <a:pt x="1415" y="946"/>
                    <a:pt x="1434" y="850"/>
                  </a:cubicBezTo>
                  <a:cubicBezTo>
                    <a:pt x="1458" y="778"/>
                    <a:pt x="1458" y="680"/>
                    <a:pt x="1434" y="608"/>
                  </a:cubicBezTo>
                  <a:cubicBezTo>
                    <a:pt x="1507" y="608"/>
                    <a:pt x="1555" y="632"/>
                    <a:pt x="1628" y="632"/>
                  </a:cubicBezTo>
                  <a:cubicBezTo>
                    <a:pt x="1701" y="632"/>
                    <a:pt x="1798" y="608"/>
                    <a:pt x="1822" y="535"/>
                  </a:cubicBezTo>
                  <a:cubicBezTo>
                    <a:pt x="1847" y="510"/>
                    <a:pt x="1847" y="510"/>
                    <a:pt x="1847" y="486"/>
                  </a:cubicBezTo>
                  <a:cubicBezTo>
                    <a:pt x="1859" y="498"/>
                    <a:pt x="1877" y="504"/>
                    <a:pt x="1895" y="504"/>
                  </a:cubicBezTo>
                  <a:cubicBezTo>
                    <a:pt x="1913" y="504"/>
                    <a:pt x="1932" y="498"/>
                    <a:pt x="1944" y="486"/>
                  </a:cubicBezTo>
                  <a:cubicBezTo>
                    <a:pt x="1992" y="486"/>
                    <a:pt x="2041" y="462"/>
                    <a:pt x="2065" y="413"/>
                  </a:cubicBezTo>
                  <a:cubicBezTo>
                    <a:pt x="2090" y="267"/>
                    <a:pt x="2065" y="146"/>
                    <a:pt x="2017" y="25"/>
                  </a:cubicBezTo>
                  <a:cubicBezTo>
                    <a:pt x="1992" y="0"/>
                    <a:pt x="1968" y="0"/>
                    <a:pt x="19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25"/>
            <p:cNvSpPr/>
            <p:nvPr/>
          </p:nvSpPr>
          <p:spPr>
            <a:xfrm>
              <a:off x="-868753" y="3630488"/>
              <a:ext cx="108420" cy="91959"/>
            </a:xfrm>
            <a:custGeom>
              <a:avLst/>
              <a:gdLst/>
              <a:ahLst/>
              <a:cxnLst/>
              <a:rect l="l" t="t" r="r" b="b"/>
              <a:pathLst>
                <a:path w="1443" h="1224" extrusionOk="0">
                  <a:moveTo>
                    <a:pt x="158" y="1"/>
                  </a:moveTo>
                  <a:cubicBezTo>
                    <a:pt x="118" y="1"/>
                    <a:pt x="76" y="3"/>
                    <a:pt x="34" y="6"/>
                  </a:cubicBezTo>
                  <a:cubicBezTo>
                    <a:pt x="34" y="6"/>
                    <a:pt x="34" y="6"/>
                    <a:pt x="34" y="6"/>
                  </a:cubicBezTo>
                  <a:lnTo>
                    <a:pt x="34" y="6"/>
                  </a:lnTo>
                  <a:cubicBezTo>
                    <a:pt x="33" y="6"/>
                    <a:pt x="1" y="1224"/>
                    <a:pt x="1328" y="1224"/>
                  </a:cubicBezTo>
                  <a:cubicBezTo>
                    <a:pt x="1365" y="1224"/>
                    <a:pt x="1404" y="1223"/>
                    <a:pt x="1443" y="1221"/>
                  </a:cubicBezTo>
                  <a:cubicBezTo>
                    <a:pt x="1443" y="1221"/>
                    <a:pt x="1240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25"/>
            <p:cNvSpPr/>
            <p:nvPr/>
          </p:nvSpPr>
          <p:spPr>
            <a:xfrm>
              <a:off x="-837046" y="3663019"/>
              <a:ext cx="80394" cy="62884"/>
            </a:xfrm>
            <a:custGeom>
              <a:avLst/>
              <a:gdLst/>
              <a:ahLst/>
              <a:cxnLst/>
              <a:rect l="l" t="t" r="r" b="b"/>
              <a:pathLst>
                <a:path w="1070" h="837" extrusionOk="0">
                  <a:moveTo>
                    <a:pt x="53" y="0"/>
                  </a:moveTo>
                  <a:cubicBezTo>
                    <a:pt x="37" y="0"/>
                    <a:pt x="25" y="17"/>
                    <a:pt x="25" y="35"/>
                  </a:cubicBezTo>
                  <a:cubicBezTo>
                    <a:pt x="1" y="59"/>
                    <a:pt x="25" y="83"/>
                    <a:pt x="49" y="83"/>
                  </a:cubicBezTo>
                  <a:cubicBezTo>
                    <a:pt x="414" y="253"/>
                    <a:pt x="729" y="496"/>
                    <a:pt x="997" y="812"/>
                  </a:cubicBezTo>
                  <a:cubicBezTo>
                    <a:pt x="997" y="812"/>
                    <a:pt x="1021" y="836"/>
                    <a:pt x="1021" y="836"/>
                  </a:cubicBezTo>
                  <a:lnTo>
                    <a:pt x="1045" y="812"/>
                  </a:lnTo>
                  <a:cubicBezTo>
                    <a:pt x="1069" y="812"/>
                    <a:pt x="1069" y="788"/>
                    <a:pt x="1069" y="763"/>
                  </a:cubicBezTo>
                  <a:cubicBezTo>
                    <a:pt x="802" y="423"/>
                    <a:pt x="462" y="156"/>
                    <a:pt x="74" y="10"/>
                  </a:cubicBezTo>
                  <a:cubicBezTo>
                    <a:pt x="66" y="3"/>
                    <a:pt x="59" y="0"/>
                    <a:pt x="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25"/>
            <p:cNvSpPr/>
            <p:nvPr/>
          </p:nvSpPr>
          <p:spPr>
            <a:xfrm>
              <a:off x="-764015" y="3539732"/>
              <a:ext cx="129683" cy="73101"/>
            </a:xfrm>
            <a:custGeom>
              <a:avLst/>
              <a:gdLst/>
              <a:ahLst/>
              <a:cxnLst/>
              <a:rect l="l" t="t" r="r" b="b"/>
              <a:pathLst>
                <a:path w="1726" h="973" extrusionOk="0">
                  <a:moveTo>
                    <a:pt x="1242" y="0"/>
                  </a:moveTo>
                  <a:cubicBezTo>
                    <a:pt x="434" y="0"/>
                    <a:pt x="0" y="850"/>
                    <a:pt x="0" y="850"/>
                  </a:cubicBezTo>
                  <a:cubicBezTo>
                    <a:pt x="232" y="937"/>
                    <a:pt x="435" y="973"/>
                    <a:pt x="612" y="973"/>
                  </a:cubicBezTo>
                  <a:cubicBezTo>
                    <a:pt x="1474" y="973"/>
                    <a:pt x="1725" y="117"/>
                    <a:pt x="1725" y="97"/>
                  </a:cubicBezTo>
                  <a:cubicBezTo>
                    <a:pt x="1552" y="29"/>
                    <a:pt x="1391" y="0"/>
                    <a:pt x="12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25"/>
            <p:cNvSpPr/>
            <p:nvPr/>
          </p:nvSpPr>
          <p:spPr>
            <a:xfrm>
              <a:off x="-769500" y="3568882"/>
              <a:ext cx="94971" cy="38391"/>
            </a:xfrm>
            <a:custGeom>
              <a:avLst/>
              <a:gdLst/>
              <a:ahLst/>
              <a:cxnLst/>
              <a:rect l="l" t="t" r="r" b="b"/>
              <a:pathLst>
                <a:path w="1264" h="511" extrusionOk="0">
                  <a:moveTo>
                    <a:pt x="1191" y="0"/>
                  </a:moveTo>
                  <a:cubicBezTo>
                    <a:pt x="778" y="49"/>
                    <a:pt x="389" y="194"/>
                    <a:pt x="25" y="413"/>
                  </a:cubicBezTo>
                  <a:cubicBezTo>
                    <a:pt x="0" y="462"/>
                    <a:pt x="25" y="510"/>
                    <a:pt x="73" y="510"/>
                  </a:cubicBezTo>
                  <a:cubicBezTo>
                    <a:pt x="73" y="510"/>
                    <a:pt x="98" y="510"/>
                    <a:pt x="98" y="486"/>
                  </a:cubicBezTo>
                  <a:cubicBezTo>
                    <a:pt x="438" y="267"/>
                    <a:pt x="802" y="146"/>
                    <a:pt x="1215" y="97"/>
                  </a:cubicBezTo>
                  <a:cubicBezTo>
                    <a:pt x="1239" y="97"/>
                    <a:pt x="1264" y="73"/>
                    <a:pt x="1264" y="49"/>
                  </a:cubicBezTo>
                  <a:cubicBezTo>
                    <a:pt x="1239" y="24"/>
                    <a:pt x="1215" y="0"/>
                    <a:pt x="11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25"/>
            <p:cNvSpPr/>
            <p:nvPr/>
          </p:nvSpPr>
          <p:spPr>
            <a:xfrm>
              <a:off x="-800981" y="3409081"/>
              <a:ext cx="60784" cy="462801"/>
            </a:xfrm>
            <a:custGeom>
              <a:avLst/>
              <a:gdLst/>
              <a:ahLst/>
              <a:cxnLst/>
              <a:rect l="l" t="t" r="r" b="b"/>
              <a:pathLst>
                <a:path w="809" h="6160" extrusionOk="0">
                  <a:moveTo>
                    <a:pt x="69" y="1"/>
                  </a:moveTo>
                  <a:cubicBezTo>
                    <a:pt x="37" y="1"/>
                    <a:pt x="0" y="32"/>
                    <a:pt x="31" y="62"/>
                  </a:cubicBezTo>
                  <a:cubicBezTo>
                    <a:pt x="711" y="1860"/>
                    <a:pt x="541" y="6063"/>
                    <a:pt x="541" y="6111"/>
                  </a:cubicBezTo>
                  <a:cubicBezTo>
                    <a:pt x="541" y="6135"/>
                    <a:pt x="565" y="6135"/>
                    <a:pt x="589" y="6160"/>
                  </a:cubicBezTo>
                  <a:cubicBezTo>
                    <a:pt x="614" y="6135"/>
                    <a:pt x="638" y="6135"/>
                    <a:pt x="638" y="6111"/>
                  </a:cubicBezTo>
                  <a:cubicBezTo>
                    <a:pt x="638" y="6063"/>
                    <a:pt x="808" y="1836"/>
                    <a:pt x="104" y="38"/>
                  </a:cubicBezTo>
                  <a:cubicBezTo>
                    <a:pt x="104" y="11"/>
                    <a:pt x="87" y="1"/>
                    <a:pt x="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25"/>
            <p:cNvSpPr/>
            <p:nvPr/>
          </p:nvSpPr>
          <p:spPr>
            <a:xfrm>
              <a:off x="-905869" y="3300294"/>
              <a:ext cx="198507" cy="165361"/>
            </a:xfrm>
            <a:custGeom>
              <a:avLst/>
              <a:gdLst/>
              <a:ahLst/>
              <a:cxnLst/>
              <a:rect l="l" t="t" r="r" b="b"/>
              <a:pathLst>
                <a:path w="2642" h="2201" extrusionOk="0">
                  <a:moveTo>
                    <a:pt x="898" y="1"/>
                  </a:moveTo>
                  <a:cubicBezTo>
                    <a:pt x="722" y="1"/>
                    <a:pt x="649" y="636"/>
                    <a:pt x="649" y="636"/>
                  </a:cubicBezTo>
                  <a:cubicBezTo>
                    <a:pt x="649" y="636"/>
                    <a:pt x="381" y="252"/>
                    <a:pt x="219" y="252"/>
                  </a:cubicBezTo>
                  <a:cubicBezTo>
                    <a:pt x="198" y="252"/>
                    <a:pt x="180" y="258"/>
                    <a:pt x="164" y="271"/>
                  </a:cubicBezTo>
                  <a:cubicBezTo>
                    <a:pt x="0" y="365"/>
                    <a:pt x="217" y="2201"/>
                    <a:pt x="1307" y="2201"/>
                  </a:cubicBezTo>
                  <a:cubicBezTo>
                    <a:pt x="1353" y="2201"/>
                    <a:pt x="1401" y="2197"/>
                    <a:pt x="1451" y="2190"/>
                  </a:cubicBezTo>
                  <a:cubicBezTo>
                    <a:pt x="2641" y="2045"/>
                    <a:pt x="2569" y="1170"/>
                    <a:pt x="2569" y="1170"/>
                  </a:cubicBezTo>
                  <a:cubicBezTo>
                    <a:pt x="2569" y="1170"/>
                    <a:pt x="2544" y="369"/>
                    <a:pt x="2374" y="126"/>
                  </a:cubicBezTo>
                  <a:cubicBezTo>
                    <a:pt x="2348" y="89"/>
                    <a:pt x="2321" y="73"/>
                    <a:pt x="2293" y="73"/>
                  </a:cubicBezTo>
                  <a:cubicBezTo>
                    <a:pt x="2136" y="73"/>
                    <a:pt x="1961" y="563"/>
                    <a:pt x="1961" y="563"/>
                  </a:cubicBezTo>
                  <a:cubicBezTo>
                    <a:pt x="1888" y="369"/>
                    <a:pt x="1791" y="199"/>
                    <a:pt x="1670" y="53"/>
                  </a:cubicBezTo>
                  <a:cubicBezTo>
                    <a:pt x="1650" y="38"/>
                    <a:pt x="1631" y="32"/>
                    <a:pt x="1612" y="32"/>
                  </a:cubicBezTo>
                  <a:cubicBezTo>
                    <a:pt x="1443" y="32"/>
                    <a:pt x="1305" y="563"/>
                    <a:pt x="1305" y="563"/>
                  </a:cubicBezTo>
                  <a:cubicBezTo>
                    <a:pt x="1232" y="369"/>
                    <a:pt x="1111" y="199"/>
                    <a:pt x="990" y="53"/>
                  </a:cubicBezTo>
                  <a:cubicBezTo>
                    <a:pt x="957" y="16"/>
                    <a:pt x="926" y="1"/>
                    <a:pt x="8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25"/>
            <p:cNvSpPr/>
            <p:nvPr/>
          </p:nvSpPr>
          <p:spPr>
            <a:xfrm>
              <a:off x="-884456" y="3364454"/>
              <a:ext cx="171608" cy="62133"/>
            </a:xfrm>
            <a:custGeom>
              <a:avLst/>
              <a:gdLst/>
              <a:ahLst/>
              <a:cxnLst/>
              <a:rect l="l" t="t" r="r" b="b"/>
              <a:pathLst>
                <a:path w="2284" h="827" extrusionOk="0">
                  <a:moveTo>
                    <a:pt x="1846" y="122"/>
                  </a:moveTo>
                  <a:lnTo>
                    <a:pt x="1846" y="122"/>
                  </a:lnTo>
                  <a:cubicBezTo>
                    <a:pt x="1871" y="146"/>
                    <a:pt x="1895" y="146"/>
                    <a:pt x="1919" y="195"/>
                  </a:cubicBezTo>
                  <a:cubicBezTo>
                    <a:pt x="1919" y="219"/>
                    <a:pt x="1919" y="243"/>
                    <a:pt x="1919" y="268"/>
                  </a:cubicBezTo>
                  <a:cubicBezTo>
                    <a:pt x="1895" y="268"/>
                    <a:pt x="1895" y="243"/>
                    <a:pt x="1895" y="243"/>
                  </a:cubicBezTo>
                  <a:cubicBezTo>
                    <a:pt x="1871" y="195"/>
                    <a:pt x="1846" y="146"/>
                    <a:pt x="1846" y="122"/>
                  </a:cubicBezTo>
                  <a:close/>
                  <a:moveTo>
                    <a:pt x="923" y="170"/>
                  </a:moveTo>
                  <a:lnTo>
                    <a:pt x="923" y="170"/>
                  </a:lnTo>
                  <a:cubicBezTo>
                    <a:pt x="947" y="219"/>
                    <a:pt x="947" y="268"/>
                    <a:pt x="972" y="292"/>
                  </a:cubicBezTo>
                  <a:cubicBezTo>
                    <a:pt x="947" y="268"/>
                    <a:pt x="923" y="219"/>
                    <a:pt x="923" y="170"/>
                  </a:cubicBezTo>
                  <a:close/>
                  <a:moveTo>
                    <a:pt x="583" y="341"/>
                  </a:moveTo>
                  <a:lnTo>
                    <a:pt x="583" y="341"/>
                  </a:lnTo>
                  <a:cubicBezTo>
                    <a:pt x="607" y="365"/>
                    <a:pt x="632" y="413"/>
                    <a:pt x="632" y="486"/>
                  </a:cubicBezTo>
                  <a:cubicBezTo>
                    <a:pt x="607" y="438"/>
                    <a:pt x="583" y="389"/>
                    <a:pt x="583" y="341"/>
                  </a:cubicBezTo>
                  <a:close/>
                  <a:moveTo>
                    <a:pt x="2211" y="0"/>
                  </a:moveTo>
                  <a:cubicBezTo>
                    <a:pt x="2186" y="0"/>
                    <a:pt x="2162" y="25"/>
                    <a:pt x="2186" y="49"/>
                  </a:cubicBezTo>
                  <a:cubicBezTo>
                    <a:pt x="2186" y="122"/>
                    <a:pt x="2186" y="292"/>
                    <a:pt x="2138" y="341"/>
                  </a:cubicBezTo>
                  <a:cubicBezTo>
                    <a:pt x="2113" y="365"/>
                    <a:pt x="2089" y="365"/>
                    <a:pt x="2065" y="365"/>
                  </a:cubicBezTo>
                  <a:cubicBezTo>
                    <a:pt x="2041" y="365"/>
                    <a:pt x="2016" y="365"/>
                    <a:pt x="1992" y="341"/>
                  </a:cubicBezTo>
                  <a:cubicBezTo>
                    <a:pt x="2016" y="292"/>
                    <a:pt x="2016" y="243"/>
                    <a:pt x="1992" y="195"/>
                  </a:cubicBezTo>
                  <a:cubicBezTo>
                    <a:pt x="1992" y="122"/>
                    <a:pt x="1943" y="49"/>
                    <a:pt x="1895" y="25"/>
                  </a:cubicBezTo>
                  <a:cubicBezTo>
                    <a:pt x="1846" y="25"/>
                    <a:pt x="1822" y="25"/>
                    <a:pt x="1798" y="49"/>
                  </a:cubicBezTo>
                  <a:cubicBezTo>
                    <a:pt x="1749" y="98"/>
                    <a:pt x="1749" y="170"/>
                    <a:pt x="1798" y="219"/>
                  </a:cubicBezTo>
                  <a:cubicBezTo>
                    <a:pt x="1822" y="292"/>
                    <a:pt x="1846" y="341"/>
                    <a:pt x="1895" y="365"/>
                  </a:cubicBezTo>
                  <a:lnTo>
                    <a:pt x="1871" y="389"/>
                  </a:lnTo>
                  <a:cubicBezTo>
                    <a:pt x="1858" y="401"/>
                    <a:pt x="1834" y="407"/>
                    <a:pt x="1810" y="407"/>
                  </a:cubicBezTo>
                  <a:cubicBezTo>
                    <a:pt x="1786" y="407"/>
                    <a:pt x="1761" y="401"/>
                    <a:pt x="1749" y="389"/>
                  </a:cubicBezTo>
                  <a:cubicBezTo>
                    <a:pt x="1676" y="365"/>
                    <a:pt x="1603" y="316"/>
                    <a:pt x="1555" y="268"/>
                  </a:cubicBezTo>
                  <a:cubicBezTo>
                    <a:pt x="1555" y="195"/>
                    <a:pt x="1530" y="146"/>
                    <a:pt x="1482" y="98"/>
                  </a:cubicBezTo>
                  <a:cubicBezTo>
                    <a:pt x="1458" y="49"/>
                    <a:pt x="1409" y="49"/>
                    <a:pt x="1385" y="49"/>
                  </a:cubicBezTo>
                  <a:cubicBezTo>
                    <a:pt x="1360" y="73"/>
                    <a:pt x="1336" y="98"/>
                    <a:pt x="1336" y="122"/>
                  </a:cubicBezTo>
                  <a:cubicBezTo>
                    <a:pt x="1360" y="195"/>
                    <a:pt x="1409" y="268"/>
                    <a:pt x="1458" y="316"/>
                  </a:cubicBezTo>
                  <a:cubicBezTo>
                    <a:pt x="1458" y="413"/>
                    <a:pt x="1433" y="511"/>
                    <a:pt x="1385" y="583"/>
                  </a:cubicBezTo>
                  <a:cubicBezTo>
                    <a:pt x="1360" y="608"/>
                    <a:pt x="1336" y="620"/>
                    <a:pt x="1309" y="620"/>
                  </a:cubicBezTo>
                  <a:cubicBezTo>
                    <a:pt x="1281" y="620"/>
                    <a:pt x="1251" y="608"/>
                    <a:pt x="1215" y="583"/>
                  </a:cubicBezTo>
                  <a:cubicBezTo>
                    <a:pt x="1142" y="559"/>
                    <a:pt x="1093" y="511"/>
                    <a:pt x="1069" y="462"/>
                  </a:cubicBezTo>
                  <a:cubicBezTo>
                    <a:pt x="1093" y="341"/>
                    <a:pt x="1069" y="195"/>
                    <a:pt x="996" y="98"/>
                  </a:cubicBezTo>
                  <a:cubicBezTo>
                    <a:pt x="979" y="80"/>
                    <a:pt x="950" y="63"/>
                    <a:pt x="925" y="63"/>
                  </a:cubicBezTo>
                  <a:cubicBezTo>
                    <a:pt x="915" y="63"/>
                    <a:pt x="906" y="66"/>
                    <a:pt x="899" y="73"/>
                  </a:cubicBezTo>
                  <a:cubicBezTo>
                    <a:pt x="850" y="73"/>
                    <a:pt x="850" y="98"/>
                    <a:pt x="850" y="146"/>
                  </a:cubicBezTo>
                  <a:cubicBezTo>
                    <a:pt x="850" y="243"/>
                    <a:pt x="875" y="365"/>
                    <a:pt x="947" y="462"/>
                  </a:cubicBezTo>
                  <a:cubicBezTo>
                    <a:pt x="947" y="535"/>
                    <a:pt x="923" y="583"/>
                    <a:pt x="899" y="632"/>
                  </a:cubicBezTo>
                  <a:cubicBezTo>
                    <a:pt x="885" y="660"/>
                    <a:pt x="862" y="672"/>
                    <a:pt x="836" y="672"/>
                  </a:cubicBezTo>
                  <a:cubicBezTo>
                    <a:pt x="818" y="672"/>
                    <a:pt x="798" y="666"/>
                    <a:pt x="777" y="656"/>
                  </a:cubicBezTo>
                  <a:cubicBezTo>
                    <a:pt x="753" y="632"/>
                    <a:pt x="729" y="608"/>
                    <a:pt x="705" y="559"/>
                  </a:cubicBezTo>
                  <a:cubicBezTo>
                    <a:pt x="729" y="462"/>
                    <a:pt x="729" y="341"/>
                    <a:pt x="632" y="243"/>
                  </a:cubicBezTo>
                  <a:cubicBezTo>
                    <a:pt x="607" y="219"/>
                    <a:pt x="559" y="219"/>
                    <a:pt x="534" y="219"/>
                  </a:cubicBezTo>
                  <a:cubicBezTo>
                    <a:pt x="510" y="219"/>
                    <a:pt x="486" y="243"/>
                    <a:pt x="486" y="292"/>
                  </a:cubicBezTo>
                  <a:cubicBezTo>
                    <a:pt x="486" y="389"/>
                    <a:pt x="510" y="486"/>
                    <a:pt x="583" y="583"/>
                  </a:cubicBezTo>
                  <a:cubicBezTo>
                    <a:pt x="534" y="656"/>
                    <a:pt x="462" y="705"/>
                    <a:pt x="389" y="705"/>
                  </a:cubicBezTo>
                  <a:cubicBezTo>
                    <a:pt x="374" y="708"/>
                    <a:pt x="360" y="710"/>
                    <a:pt x="347" y="710"/>
                  </a:cubicBezTo>
                  <a:cubicBezTo>
                    <a:pt x="161" y="710"/>
                    <a:pt x="97" y="413"/>
                    <a:pt x="97" y="413"/>
                  </a:cubicBezTo>
                  <a:cubicBezTo>
                    <a:pt x="97" y="389"/>
                    <a:pt x="73" y="365"/>
                    <a:pt x="49" y="365"/>
                  </a:cubicBezTo>
                  <a:cubicBezTo>
                    <a:pt x="24" y="389"/>
                    <a:pt x="0" y="413"/>
                    <a:pt x="0" y="438"/>
                  </a:cubicBezTo>
                  <a:cubicBezTo>
                    <a:pt x="0" y="438"/>
                    <a:pt x="97" y="826"/>
                    <a:pt x="364" y="826"/>
                  </a:cubicBezTo>
                  <a:lnTo>
                    <a:pt x="413" y="802"/>
                  </a:lnTo>
                  <a:cubicBezTo>
                    <a:pt x="510" y="802"/>
                    <a:pt x="583" y="753"/>
                    <a:pt x="656" y="656"/>
                  </a:cubicBezTo>
                  <a:cubicBezTo>
                    <a:pt x="680" y="681"/>
                    <a:pt x="705" y="729"/>
                    <a:pt x="753" y="729"/>
                  </a:cubicBezTo>
                  <a:cubicBezTo>
                    <a:pt x="784" y="760"/>
                    <a:pt x="818" y="773"/>
                    <a:pt x="852" y="773"/>
                  </a:cubicBezTo>
                  <a:cubicBezTo>
                    <a:pt x="899" y="773"/>
                    <a:pt x="943" y="747"/>
                    <a:pt x="972" y="705"/>
                  </a:cubicBezTo>
                  <a:cubicBezTo>
                    <a:pt x="996" y="656"/>
                    <a:pt x="1020" y="608"/>
                    <a:pt x="1045" y="559"/>
                  </a:cubicBezTo>
                  <a:cubicBezTo>
                    <a:pt x="1069" y="608"/>
                    <a:pt x="1117" y="632"/>
                    <a:pt x="1166" y="656"/>
                  </a:cubicBezTo>
                  <a:cubicBezTo>
                    <a:pt x="1198" y="699"/>
                    <a:pt x="1244" y="718"/>
                    <a:pt x="1292" y="718"/>
                  </a:cubicBezTo>
                  <a:cubicBezTo>
                    <a:pt x="1353" y="718"/>
                    <a:pt x="1417" y="687"/>
                    <a:pt x="1458" y="632"/>
                  </a:cubicBezTo>
                  <a:cubicBezTo>
                    <a:pt x="1506" y="559"/>
                    <a:pt x="1530" y="462"/>
                    <a:pt x="1555" y="389"/>
                  </a:cubicBezTo>
                  <a:cubicBezTo>
                    <a:pt x="1603" y="413"/>
                    <a:pt x="1652" y="438"/>
                    <a:pt x="1700" y="462"/>
                  </a:cubicBezTo>
                  <a:cubicBezTo>
                    <a:pt x="1737" y="486"/>
                    <a:pt x="1779" y="498"/>
                    <a:pt x="1822" y="498"/>
                  </a:cubicBezTo>
                  <a:cubicBezTo>
                    <a:pt x="1864" y="498"/>
                    <a:pt x="1907" y="486"/>
                    <a:pt x="1943" y="462"/>
                  </a:cubicBezTo>
                  <a:lnTo>
                    <a:pt x="1968" y="413"/>
                  </a:lnTo>
                  <a:cubicBezTo>
                    <a:pt x="1992" y="438"/>
                    <a:pt x="2016" y="438"/>
                    <a:pt x="2065" y="462"/>
                  </a:cubicBezTo>
                  <a:cubicBezTo>
                    <a:pt x="2113" y="462"/>
                    <a:pt x="2162" y="438"/>
                    <a:pt x="2211" y="413"/>
                  </a:cubicBezTo>
                  <a:cubicBezTo>
                    <a:pt x="2259" y="292"/>
                    <a:pt x="2284" y="170"/>
                    <a:pt x="2284" y="25"/>
                  </a:cubicBezTo>
                  <a:cubicBezTo>
                    <a:pt x="2259" y="0"/>
                    <a:pt x="2235" y="0"/>
                    <a:pt x="22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25"/>
            <p:cNvSpPr/>
            <p:nvPr/>
          </p:nvSpPr>
          <p:spPr>
            <a:xfrm>
              <a:off x="-945691" y="3813429"/>
              <a:ext cx="336905" cy="128472"/>
            </a:xfrm>
            <a:custGeom>
              <a:avLst/>
              <a:gdLst/>
              <a:ahLst/>
              <a:cxnLst/>
              <a:rect l="l" t="t" r="r" b="b"/>
              <a:pathLst>
                <a:path w="4484" h="1710" extrusionOk="0">
                  <a:moveTo>
                    <a:pt x="3927" y="0"/>
                  </a:moveTo>
                  <a:cubicBezTo>
                    <a:pt x="3752" y="0"/>
                    <a:pt x="3511" y="705"/>
                    <a:pt x="3511" y="705"/>
                  </a:cubicBezTo>
                  <a:cubicBezTo>
                    <a:pt x="3341" y="510"/>
                    <a:pt x="3147" y="316"/>
                    <a:pt x="2928" y="146"/>
                  </a:cubicBezTo>
                  <a:cubicBezTo>
                    <a:pt x="2885" y="106"/>
                    <a:pt x="2847" y="89"/>
                    <a:pt x="2812" y="89"/>
                  </a:cubicBezTo>
                  <a:cubicBezTo>
                    <a:pt x="2594" y="89"/>
                    <a:pt x="2540" y="778"/>
                    <a:pt x="2540" y="778"/>
                  </a:cubicBezTo>
                  <a:cubicBezTo>
                    <a:pt x="2540" y="778"/>
                    <a:pt x="2103" y="268"/>
                    <a:pt x="1957" y="49"/>
                  </a:cubicBezTo>
                  <a:cubicBezTo>
                    <a:pt x="1944" y="34"/>
                    <a:pt x="1928" y="27"/>
                    <a:pt x="1910" y="27"/>
                  </a:cubicBezTo>
                  <a:cubicBezTo>
                    <a:pt x="1697" y="27"/>
                    <a:pt x="1179" y="1021"/>
                    <a:pt x="1179" y="1021"/>
                  </a:cubicBezTo>
                  <a:cubicBezTo>
                    <a:pt x="1082" y="729"/>
                    <a:pt x="912" y="438"/>
                    <a:pt x="669" y="219"/>
                  </a:cubicBezTo>
                  <a:cubicBezTo>
                    <a:pt x="649" y="206"/>
                    <a:pt x="628" y="200"/>
                    <a:pt x="607" y="200"/>
                  </a:cubicBezTo>
                  <a:cubicBezTo>
                    <a:pt x="308" y="200"/>
                    <a:pt x="0" y="1424"/>
                    <a:pt x="159" y="1628"/>
                  </a:cubicBezTo>
                  <a:cubicBezTo>
                    <a:pt x="206" y="1688"/>
                    <a:pt x="548" y="1709"/>
                    <a:pt x="1022" y="1709"/>
                  </a:cubicBezTo>
                  <a:cubicBezTo>
                    <a:pt x="2286" y="1709"/>
                    <a:pt x="4483" y="1555"/>
                    <a:pt x="4483" y="1555"/>
                  </a:cubicBezTo>
                  <a:cubicBezTo>
                    <a:pt x="4362" y="1045"/>
                    <a:pt x="4192" y="535"/>
                    <a:pt x="3997" y="49"/>
                  </a:cubicBezTo>
                  <a:cubicBezTo>
                    <a:pt x="3976" y="15"/>
                    <a:pt x="3952" y="0"/>
                    <a:pt x="39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1" name="Google Shape;1131;p25"/>
          <p:cNvGrpSpPr/>
          <p:nvPr/>
        </p:nvGrpSpPr>
        <p:grpSpPr>
          <a:xfrm rot="-2839372" flipH="1">
            <a:off x="10298875" y="-335156"/>
            <a:ext cx="1448204" cy="1884213"/>
            <a:chOff x="4318023" y="4113296"/>
            <a:chExt cx="716422" cy="932073"/>
          </a:xfrm>
        </p:grpSpPr>
        <p:sp>
          <p:nvSpPr>
            <p:cNvPr id="1132" name="Google Shape;1132;p25"/>
            <p:cNvSpPr/>
            <p:nvPr/>
          </p:nvSpPr>
          <p:spPr>
            <a:xfrm>
              <a:off x="4842115" y="4245779"/>
              <a:ext cx="192329" cy="205812"/>
            </a:xfrm>
            <a:custGeom>
              <a:avLst/>
              <a:gdLst/>
              <a:ahLst/>
              <a:cxnLst/>
              <a:rect l="l" t="t" r="r" b="b"/>
              <a:pathLst>
                <a:path w="2211" h="2366" extrusionOk="0">
                  <a:moveTo>
                    <a:pt x="1579" y="179"/>
                  </a:moveTo>
                  <a:cubicBezTo>
                    <a:pt x="1798" y="179"/>
                    <a:pt x="1943" y="252"/>
                    <a:pt x="1992" y="422"/>
                  </a:cubicBezTo>
                  <a:cubicBezTo>
                    <a:pt x="2041" y="519"/>
                    <a:pt x="2016" y="616"/>
                    <a:pt x="1968" y="689"/>
                  </a:cubicBezTo>
                  <a:cubicBezTo>
                    <a:pt x="1798" y="908"/>
                    <a:pt x="1239" y="1005"/>
                    <a:pt x="802" y="1005"/>
                  </a:cubicBezTo>
                  <a:lnTo>
                    <a:pt x="777" y="1005"/>
                  </a:lnTo>
                  <a:cubicBezTo>
                    <a:pt x="705" y="1005"/>
                    <a:pt x="680" y="1054"/>
                    <a:pt x="705" y="1127"/>
                  </a:cubicBezTo>
                  <a:cubicBezTo>
                    <a:pt x="802" y="1321"/>
                    <a:pt x="1045" y="1904"/>
                    <a:pt x="826" y="2171"/>
                  </a:cubicBezTo>
                  <a:cubicBezTo>
                    <a:pt x="802" y="2195"/>
                    <a:pt x="777" y="2195"/>
                    <a:pt x="777" y="2195"/>
                  </a:cubicBezTo>
                  <a:cubicBezTo>
                    <a:pt x="632" y="2195"/>
                    <a:pt x="364" y="1782"/>
                    <a:pt x="170" y="1369"/>
                  </a:cubicBezTo>
                  <a:lnTo>
                    <a:pt x="486" y="495"/>
                  </a:lnTo>
                  <a:cubicBezTo>
                    <a:pt x="826" y="325"/>
                    <a:pt x="1190" y="203"/>
                    <a:pt x="1579" y="179"/>
                  </a:cubicBezTo>
                  <a:close/>
                  <a:moveTo>
                    <a:pt x="1663" y="1"/>
                  </a:moveTo>
                  <a:cubicBezTo>
                    <a:pt x="1635" y="1"/>
                    <a:pt x="1607" y="4"/>
                    <a:pt x="1579" y="9"/>
                  </a:cubicBezTo>
                  <a:cubicBezTo>
                    <a:pt x="1142" y="33"/>
                    <a:pt x="753" y="155"/>
                    <a:pt x="389" y="349"/>
                  </a:cubicBezTo>
                  <a:cubicBezTo>
                    <a:pt x="364" y="374"/>
                    <a:pt x="340" y="374"/>
                    <a:pt x="340" y="398"/>
                  </a:cubicBezTo>
                  <a:lnTo>
                    <a:pt x="0" y="1345"/>
                  </a:lnTo>
                  <a:cubicBezTo>
                    <a:pt x="0" y="1345"/>
                    <a:pt x="0" y="1369"/>
                    <a:pt x="0" y="1394"/>
                  </a:cubicBezTo>
                  <a:cubicBezTo>
                    <a:pt x="73" y="1564"/>
                    <a:pt x="437" y="2365"/>
                    <a:pt x="777" y="2365"/>
                  </a:cubicBezTo>
                  <a:cubicBezTo>
                    <a:pt x="850" y="2365"/>
                    <a:pt x="923" y="2341"/>
                    <a:pt x="972" y="2268"/>
                  </a:cubicBezTo>
                  <a:cubicBezTo>
                    <a:pt x="1215" y="1953"/>
                    <a:pt x="1020" y="1394"/>
                    <a:pt x="899" y="1151"/>
                  </a:cubicBezTo>
                  <a:cubicBezTo>
                    <a:pt x="1215" y="1151"/>
                    <a:pt x="1871" y="1102"/>
                    <a:pt x="2089" y="786"/>
                  </a:cubicBezTo>
                  <a:cubicBezTo>
                    <a:pt x="2186" y="665"/>
                    <a:pt x="2211" y="519"/>
                    <a:pt x="2162" y="374"/>
                  </a:cubicBezTo>
                  <a:cubicBezTo>
                    <a:pt x="2076" y="159"/>
                    <a:pt x="187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25"/>
            <p:cNvSpPr/>
            <p:nvPr/>
          </p:nvSpPr>
          <p:spPr>
            <a:xfrm>
              <a:off x="4730077" y="4175144"/>
              <a:ext cx="156491" cy="223645"/>
            </a:xfrm>
            <a:custGeom>
              <a:avLst/>
              <a:gdLst/>
              <a:ahLst/>
              <a:cxnLst/>
              <a:rect l="l" t="t" r="r" b="b"/>
              <a:pathLst>
                <a:path w="1799" h="2571" extrusionOk="0">
                  <a:moveTo>
                    <a:pt x="649" y="0"/>
                  </a:moveTo>
                  <a:cubicBezTo>
                    <a:pt x="597" y="0"/>
                    <a:pt x="542" y="6"/>
                    <a:pt x="486" y="19"/>
                  </a:cubicBezTo>
                  <a:cubicBezTo>
                    <a:pt x="365" y="44"/>
                    <a:pt x="244" y="141"/>
                    <a:pt x="195" y="262"/>
                  </a:cubicBezTo>
                  <a:cubicBezTo>
                    <a:pt x="98" y="602"/>
                    <a:pt x="511" y="1113"/>
                    <a:pt x="827" y="1501"/>
                  </a:cubicBezTo>
                  <a:cubicBezTo>
                    <a:pt x="632" y="1574"/>
                    <a:pt x="462" y="1671"/>
                    <a:pt x="292" y="1793"/>
                  </a:cubicBezTo>
                  <a:cubicBezTo>
                    <a:pt x="122" y="1890"/>
                    <a:pt x="1" y="2109"/>
                    <a:pt x="49" y="2327"/>
                  </a:cubicBezTo>
                  <a:cubicBezTo>
                    <a:pt x="49" y="2400"/>
                    <a:pt x="122" y="2497"/>
                    <a:pt x="195" y="2522"/>
                  </a:cubicBezTo>
                  <a:cubicBezTo>
                    <a:pt x="268" y="2546"/>
                    <a:pt x="341" y="2570"/>
                    <a:pt x="414" y="2570"/>
                  </a:cubicBezTo>
                  <a:cubicBezTo>
                    <a:pt x="754" y="2522"/>
                    <a:pt x="1094" y="2424"/>
                    <a:pt x="1410" y="2254"/>
                  </a:cubicBezTo>
                  <a:cubicBezTo>
                    <a:pt x="1458" y="2230"/>
                    <a:pt x="1458" y="2181"/>
                    <a:pt x="1434" y="2133"/>
                  </a:cubicBezTo>
                  <a:cubicBezTo>
                    <a:pt x="1434" y="2116"/>
                    <a:pt x="1397" y="2099"/>
                    <a:pt x="1367" y="2099"/>
                  </a:cubicBezTo>
                  <a:cubicBezTo>
                    <a:pt x="1355" y="2099"/>
                    <a:pt x="1344" y="2101"/>
                    <a:pt x="1337" y="2109"/>
                  </a:cubicBezTo>
                  <a:cubicBezTo>
                    <a:pt x="1075" y="2229"/>
                    <a:pt x="664" y="2400"/>
                    <a:pt x="406" y="2400"/>
                  </a:cubicBezTo>
                  <a:cubicBezTo>
                    <a:pt x="352" y="2400"/>
                    <a:pt x="305" y="2393"/>
                    <a:pt x="268" y="2376"/>
                  </a:cubicBezTo>
                  <a:cubicBezTo>
                    <a:pt x="244" y="2352"/>
                    <a:pt x="219" y="2327"/>
                    <a:pt x="195" y="2279"/>
                  </a:cubicBezTo>
                  <a:cubicBezTo>
                    <a:pt x="195" y="2206"/>
                    <a:pt x="219" y="2109"/>
                    <a:pt x="268" y="2036"/>
                  </a:cubicBezTo>
                  <a:cubicBezTo>
                    <a:pt x="462" y="1841"/>
                    <a:pt x="705" y="1696"/>
                    <a:pt x="972" y="1647"/>
                  </a:cubicBezTo>
                  <a:cubicBezTo>
                    <a:pt x="997" y="1647"/>
                    <a:pt x="1021" y="1623"/>
                    <a:pt x="1045" y="1598"/>
                  </a:cubicBezTo>
                  <a:cubicBezTo>
                    <a:pt x="1094" y="1550"/>
                    <a:pt x="1069" y="1526"/>
                    <a:pt x="997" y="1428"/>
                  </a:cubicBezTo>
                  <a:cubicBezTo>
                    <a:pt x="389" y="724"/>
                    <a:pt x="316" y="432"/>
                    <a:pt x="365" y="311"/>
                  </a:cubicBezTo>
                  <a:cubicBezTo>
                    <a:pt x="365" y="287"/>
                    <a:pt x="389" y="214"/>
                    <a:pt x="511" y="190"/>
                  </a:cubicBezTo>
                  <a:cubicBezTo>
                    <a:pt x="554" y="179"/>
                    <a:pt x="596" y="174"/>
                    <a:pt x="636" y="174"/>
                  </a:cubicBezTo>
                  <a:cubicBezTo>
                    <a:pt x="1244" y="174"/>
                    <a:pt x="1628" y="1283"/>
                    <a:pt x="1628" y="1283"/>
                  </a:cubicBezTo>
                  <a:cubicBezTo>
                    <a:pt x="1652" y="1307"/>
                    <a:pt x="1701" y="1331"/>
                    <a:pt x="1725" y="1331"/>
                  </a:cubicBezTo>
                  <a:cubicBezTo>
                    <a:pt x="1774" y="1307"/>
                    <a:pt x="1798" y="1258"/>
                    <a:pt x="1798" y="1210"/>
                  </a:cubicBezTo>
                  <a:cubicBezTo>
                    <a:pt x="1776" y="1165"/>
                    <a:pt x="1373" y="0"/>
                    <a:pt x="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25"/>
            <p:cNvSpPr/>
            <p:nvPr/>
          </p:nvSpPr>
          <p:spPr>
            <a:xfrm>
              <a:off x="4828807" y="4113296"/>
              <a:ext cx="167625" cy="150227"/>
            </a:xfrm>
            <a:custGeom>
              <a:avLst/>
              <a:gdLst/>
              <a:ahLst/>
              <a:cxnLst/>
              <a:rect l="l" t="t" r="r" b="b"/>
              <a:pathLst>
                <a:path w="1927" h="1727" extrusionOk="0">
                  <a:moveTo>
                    <a:pt x="119" y="1"/>
                  </a:moveTo>
                  <a:cubicBezTo>
                    <a:pt x="57" y="1"/>
                    <a:pt x="1" y="74"/>
                    <a:pt x="56" y="147"/>
                  </a:cubicBezTo>
                  <a:cubicBezTo>
                    <a:pt x="347" y="463"/>
                    <a:pt x="566" y="828"/>
                    <a:pt x="712" y="1241"/>
                  </a:cubicBezTo>
                  <a:cubicBezTo>
                    <a:pt x="663" y="1386"/>
                    <a:pt x="639" y="1532"/>
                    <a:pt x="663" y="1654"/>
                  </a:cubicBezTo>
                  <a:cubicBezTo>
                    <a:pt x="663" y="1702"/>
                    <a:pt x="712" y="1726"/>
                    <a:pt x="736" y="1726"/>
                  </a:cubicBezTo>
                  <a:cubicBezTo>
                    <a:pt x="785" y="1726"/>
                    <a:pt x="809" y="1702"/>
                    <a:pt x="833" y="1678"/>
                  </a:cubicBezTo>
                  <a:cubicBezTo>
                    <a:pt x="882" y="1532"/>
                    <a:pt x="882" y="1411"/>
                    <a:pt x="858" y="1265"/>
                  </a:cubicBezTo>
                  <a:cubicBezTo>
                    <a:pt x="882" y="1241"/>
                    <a:pt x="906" y="1216"/>
                    <a:pt x="906" y="1192"/>
                  </a:cubicBezTo>
                  <a:cubicBezTo>
                    <a:pt x="1149" y="876"/>
                    <a:pt x="1489" y="706"/>
                    <a:pt x="1854" y="658"/>
                  </a:cubicBezTo>
                  <a:cubicBezTo>
                    <a:pt x="1902" y="633"/>
                    <a:pt x="1926" y="609"/>
                    <a:pt x="1926" y="560"/>
                  </a:cubicBezTo>
                  <a:cubicBezTo>
                    <a:pt x="1902" y="512"/>
                    <a:pt x="1854" y="488"/>
                    <a:pt x="1829" y="488"/>
                  </a:cubicBezTo>
                  <a:cubicBezTo>
                    <a:pt x="1441" y="536"/>
                    <a:pt x="1076" y="730"/>
                    <a:pt x="809" y="1046"/>
                  </a:cubicBezTo>
                  <a:cubicBezTo>
                    <a:pt x="663" y="658"/>
                    <a:pt x="445" y="318"/>
                    <a:pt x="177" y="26"/>
                  </a:cubicBezTo>
                  <a:cubicBezTo>
                    <a:pt x="160" y="8"/>
                    <a:pt x="139" y="1"/>
                    <a:pt x="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25"/>
            <p:cNvSpPr/>
            <p:nvPr/>
          </p:nvSpPr>
          <p:spPr>
            <a:xfrm>
              <a:off x="4318023" y="4482647"/>
              <a:ext cx="515662" cy="562722"/>
            </a:xfrm>
            <a:custGeom>
              <a:avLst/>
              <a:gdLst/>
              <a:ahLst/>
              <a:cxnLst/>
              <a:rect l="l" t="t" r="r" b="b"/>
              <a:pathLst>
                <a:path w="5928" h="6469" extrusionOk="0">
                  <a:moveTo>
                    <a:pt x="5857" y="0"/>
                  </a:moveTo>
                  <a:cubicBezTo>
                    <a:pt x="5849" y="0"/>
                    <a:pt x="5840" y="2"/>
                    <a:pt x="5831" y="7"/>
                  </a:cubicBezTo>
                  <a:cubicBezTo>
                    <a:pt x="5782" y="7"/>
                    <a:pt x="5758" y="31"/>
                    <a:pt x="5758" y="80"/>
                  </a:cubicBezTo>
                  <a:cubicBezTo>
                    <a:pt x="5758" y="250"/>
                    <a:pt x="5734" y="396"/>
                    <a:pt x="5734" y="566"/>
                  </a:cubicBezTo>
                  <a:cubicBezTo>
                    <a:pt x="5709" y="590"/>
                    <a:pt x="5734" y="638"/>
                    <a:pt x="5782" y="638"/>
                  </a:cubicBezTo>
                  <a:lnTo>
                    <a:pt x="5782" y="614"/>
                  </a:lnTo>
                  <a:cubicBezTo>
                    <a:pt x="5791" y="619"/>
                    <a:pt x="5801" y="621"/>
                    <a:pt x="5810" y="621"/>
                  </a:cubicBezTo>
                  <a:cubicBezTo>
                    <a:pt x="5848" y="621"/>
                    <a:pt x="5879" y="585"/>
                    <a:pt x="5879" y="566"/>
                  </a:cubicBezTo>
                  <a:cubicBezTo>
                    <a:pt x="5904" y="396"/>
                    <a:pt x="5928" y="225"/>
                    <a:pt x="5928" y="80"/>
                  </a:cubicBezTo>
                  <a:cubicBezTo>
                    <a:pt x="5928" y="40"/>
                    <a:pt x="5896" y="0"/>
                    <a:pt x="5857" y="0"/>
                  </a:cubicBezTo>
                  <a:close/>
                  <a:moveTo>
                    <a:pt x="5682" y="972"/>
                  </a:moveTo>
                  <a:cubicBezTo>
                    <a:pt x="5644" y="972"/>
                    <a:pt x="5612" y="1007"/>
                    <a:pt x="5612" y="1027"/>
                  </a:cubicBezTo>
                  <a:cubicBezTo>
                    <a:pt x="5564" y="1197"/>
                    <a:pt x="5515" y="1343"/>
                    <a:pt x="5442" y="1489"/>
                  </a:cubicBezTo>
                  <a:cubicBezTo>
                    <a:pt x="5418" y="1513"/>
                    <a:pt x="5442" y="1562"/>
                    <a:pt x="5491" y="1586"/>
                  </a:cubicBezTo>
                  <a:lnTo>
                    <a:pt x="5515" y="1586"/>
                  </a:lnTo>
                  <a:lnTo>
                    <a:pt x="5515" y="1562"/>
                  </a:lnTo>
                  <a:cubicBezTo>
                    <a:pt x="5523" y="1570"/>
                    <a:pt x="5531" y="1572"/>
                    <a:pt x="5539" y="1572"/>
                  </a:cubicBezTo>
                  <a:cubicBezTo>
                    <a:pt x="5555" y="1572"/>
                    <a:pt x="5572" y="1562"/>
                    <a:pt x="5588" y="1562"/>
                  </a:cubicBezTo>
                  <a:cubicBezTo>
                    <a:pt x="5661" y="1392"/>
                    <a:pt x="5734" y="1246"/>
                    <a:pt x="5782" y="1076"/>
                  </a:cubicBezTo>
                  <a:cubicBezTo>
                    <a:pt x="5782" y="1027"/>
                    <a:pt x="5758" y="1003"/>
                    <a:pt x="5709" y="979"/>
                  </a:cubicBezTo>
                  <a:cubicBezTo>
                    <a:pt x="5700" y="974"/>
                    <a:pt x="5691" y="972"/>
                    <a:pt x="5682" y="972"/>
                  </a:cubicBezTo>
                  <a:close/>
                  <a:moveTo>
                    <a:pt x="4303" y="1753"/>
                  </a:moveTo>
                  <a:cubicBezTo>
                    <a:pt x="4217" y="1753"/>
                    <a:pt x="4164" y="1879"/>
                    <a:pt x="4276" y="1902"/>
                  </a:cubicBezTo>
                  <a:cubicBezTo>
                    <a:pt x="4398" y="1975"/>
                    <a:pt x="4543" y="2047"/>
                    <a:pt x="4640" y="2169"/>
                  </a:cubicBezTo>
                  <a:cubicBezTo>
                    <a:pt x="4640" y="2193"/>
                    <a:pt x="4665" y="2193"/>
                    <a:pt x="4689" y="2193"/>
                  </a:cubicBezTo>
                  <a:cubicBezTo>
                    <a:pt x="4713" y="2193"/>
                    <a:pt x="4738" y="2193"/>
                    <a:pt x="4762" y="2169"/>
                  </a:cubicBezTo>
                  <a:cubicBezTo>
                    <a:pt x="4786" y="2145"/>
                    <a:pt x="4786" y="2096"/>
                    <a:pt x="4762" y="2072"/>
                  </a:cubicBezTo>
                  <a:cubicBezTo>
                    <a:pt x="4640" y="1926"/>
                    <a:pt x="4495" y="1829"/>
                    <a:pt x="4325" y="1756"/>
                  </a:cubicBezTo>
                  <a:cubicBezTo>
                    <a:pt x="4317" y="1754"/>
                    <a:pt x="4310" y="1753"/>
                    <a:pt x="4303" y="1753"/>
                  </a:cubicBezTo>
                  <a:close/>
                  <a:moveTo>
                    <a:pt x="3790" y="1732"/>
                  </a:moveTo>
                  <a:cubicBezTo>
                    <a:pt x="3596" y="1780"/>
                    <a:pt x="3474" y="1926"/>
                    <a:pt x="3474" y="2120"/>
                  </a:cubicBezTo>
                  <a:cubicBezTo>
                    <a:pt x="3450" y="2145"/>
                    <a:pt x="3450" y="2169"/>
                    <a:pt x="3474" y="2193"/>
                  </a:cubicBezTo>
                  <a:cubicBezTo>
                    <a:pt x="3474" y="2242"/>
                    <a:pt x="3499" y="2266"/>
                    <a:pt x="3547" y="2266"/>
                  </a:cubicBezTo>
                  <a:lnTo>
                    <a:pt x="3572" y="2266"/>
                  </a:lnTo>
                  <a:cubicBezTo>
                    <a:pt x="3620" y="2242"/>
                    <a:pt x="3644" y="2193"/>
                    <a:pt x="3620" y="2169"/>
                  </a:cubicBezTo>
                  <a:lnTo>
                    <a:pt x="3620" y="2120"/>
                  </a:lnTo>
                  <a:cubicBezTo>
                    <a:pt x="3644" y="1999"/>
                    <a:pt x="3717" y="1926"/>
                    <a:pt x="3839" y="1902"/>
                  </a:cubicBezTo>
                  <a:cubicBezTo>
                    <a:pt x="3887" y="1877"/>
                    <a:pt x="3912" y="1829"/>
                    <a:pt x="3887" y="1780"/>
                  </a:cubicBezTo>
                  <a:cubicBezTo>
                    <a:pt x="3887" y="1756"/>
                    <a:pt x="3839" y="1732"/>
                    <a:pt x="3790" y="1732"/>
                  </a:cubicBezTo>
                  <a:close/>
                  <a:moveTo>
                    <a:pt x="5248" y="1835"/>
                  </a:moveTo>
                  <a:cubicBezTo>
                    <a:pt x="5230" y="1835"/>
                    <a:pt x="5211" y="1841"/>
                    <a:pt x="5199" y="1853"/>
                  </a:cubicBezTo>
                  <a:cubicBezTo>
                    <a:pt x="5078" y="1975"/>
                    <a:pt x="4981" y="2072"/>
                    <a:pt x="4835" y="2169"/>
                  </a:cubicBezTo>
                  <a:cubicBezTo>
                    <a:pt x="4786" y="2169"/>
                    <a:pt x="4786" y="2217"/>
                    <a:pt x="4811" y="2266"/>
                  </a:cubicBezTo>
                  <a:cubicBezTo>
                    <a:pt x="4811" y="2290"/>
                    <a:pt x="4859" y="2315"/>
                    <a:pt x="4883" y="2315"/>
                  </a:cubicBezTo>
                  <a:lnTo>
                    <a:pt x="4883" y="2290"/>
                  </a:lnTo>
                  <a:cubicBezTo>
                    <a:pt x="4883" y="2290"/>
                    <a:pt x="4908" y="2290"/>
                    <a:pt x="4908" y="2315"/>
                  </a:cubicBezTo>
                  <a:cubicBezTo>
                    <a:pt x="5053" y="2217"/>
                    <a:pt x="5199" y="2096"/>
                    <a:pt x="5296" y="1975"/>
                  </a:cubicBezTo>
                  <a:cubicBezTo>
                    <a:pt x="5345" y="1926"/>
                    <a:pt x="5345" y="1877"/>
                    <a:pt x="5296" y="1853"/>
                  </a:cubicBezTo>
                  <a:cubicBezTo>
                    <a:pt x="5284" y="1841"/>
                    <a:pt x="5266" y="1835"/>
                    <a:pt x="5248" y="1835"/>
                  </a:cubicBezTo>
                  <a:close/>
                  <a:moveTo>
                    <a:pt x="4416" y="2312"/>
                  </a:moveTo>
                  <a:cubicBezTo>
                    <a:pt x="4410" y="2312"/>
                    <a:pt x="4404" y="2313"/>
                    <a:pt x="4398" y="2315"/>
                  </a:cubicBezTo>
                  <a:cubicBezTo>
                    <a:pt x="4276" y="2339"/>
                    <a:pt x="4179" y="2363"/>
                    <a:pt x="4057" y="2363"/>
                  </a:cubicBezTo>
                  <a:lnTo>
                    <a:pt x="3936" y="2363"/>
                  </a:lnTo>
                  <a:cubicBezTo>
                    <a:pt x="3930" y="2362"/>
                    <a:pt x="3925" y="2361"/>
                    <a:pt x="3920" y="2361"/>
                  </a:cubicBezTo>
                  <a:cubicBezTo>
                    <a:pt x="3836" y="2361"/>
                    <a:pt x="3820" y="2533"/>
                    <a:pt x="3912" y="2533"/>
                  </a:cubicBezTo>
                  <a:lnTo>
                    <a:pt x="4057" y="2533"/>
                  </a:lnTo>
                  <a:lnTo>
                    <a:pt x="4057" y="2509"/>
                  </a:lnTo>
                  <a:cubicBezTo>
                    <a:pt x="4179" y="2509"/>
                    <a:pt x="4300" y="2509"/>
                    <a:pt x="4422" y="2485"/>
                  </a:cubicBezTo>
                  <a:cubicBezTo>
                    <a:pt x="4535" y="2462"/>
                    <a:pt x="4500" y="2312"/>
                    <a:pt x="4416" y="2312"/>
                  </a:cubicBezTo>
                  <a:close/>
                  <a:moveTo>
                    <a:pt x="4946" y="2451"/>
                  </a:moveTo>
                  <a:cubicBezTo>
                    <a:pt x="4934" y="2451"/>
                    <a:pt x="4921" y="2454"/>
                    <a:pt x="4908" y="2460"/>
                  </a:cubicBezTo>
                  <a:cubicBezTo>
                    <a:pt x="4859" y="2485"/>
                    <a:pt x="4859" y="2533"/>
                    <a:pt x="4859" y="2582"/>
                  </a:cubicBezTo>
                  <a:cubicBezTo>
                    <a:pt x="4932" y="2728"/>
                    <a:pt x="4956" y="2873"/>
                    <a:pt x="4981" y="3019"/>
                  </a:cubicBezTo>
                  <a:cubicBezTo>
                    <a:pt x="4981" y="3068"/>
                    <a:pt x="5029" y="3092"/>
                    <a:pt x="5078" y="3092"/>
                  </a:cubicBezTo>
                  <a:cubicBezTo>
                    <a:pt x="5126" y="3092"/>
                    <a:pt x="5151" y="3043"/>
                    <a:pt x="5151" y="3019"/>
                  </a:cubicBezTo>
                  <a:cubicBezTo>
                    <a:pt x="5126" y="2825"/>
                    <a:pt x="5078" y="2679"/>
                    <a:pt x="5029" y="2509"/>
                  </a:cubicBezTo>
                  <a:cubicBezTo>
                    <a:pt x="5011" y="2473"/>
                    <a:pt x="4981" y="2451"/>
                    <a:pt x="4946" y="2451"/>
                  </a:cubicBezTo>
                  <a:close/>
                  <a:moveTo>
                    <a:pt x="5078" y="3432"/>
                  </a:moveTo>
                  <a:cubicBezTo>
                    <a:pt x="5029" y="3432"/>
                    <a:pt x="5005" y="3456"/>
                    <a:pt x="4981" y="3505"/>
                  </a:cubicBezTo>
                  <a:cubicBezTo>
                    <a:pt x="4956" y="3651"/>
                    <a:pt x="4932" y="3821"/>
                    <a:pt x="4883" y="3966"/>
                  </a:cubicBezTo>
                  <a:cubicBezTo>
                    <a:pt x="4859" y="3991"/>
                    <a:pt x="4883" y="4039"/>
                    <a:pt x="4908" y="4064"/>
                  </a:cubicBezTo>
                  <a:lnTo>
                    <a:pt x="4956" y="4064"/>
                  </a:lnTo>
                  <a:cubicBezTo>
                    <a:pt x="4981" y="4064"/>
                    <a:pt x="5005" y="4039"/>
                    <a:pt x="5029" y="4015"/>
                  </a:cubicBezTo>
                  <a:cubicBezTo>
                    <a:pt x="5078" y="3869"/>
                    <a:pt x="5126" y="3699"/>
                    <a:pt x="5151" y="3529"/>
                  </a:cubicBezTo>
                  <a:cubicBezTo>
                    <a:pt x="5151" y="3481"/>
                    <a:pt x="5126" y="3432"/>
                    <a:pt x="5078" y="3432"/>
                  </a:cubicBezTo>
                  <a:close/>
                  <a:moveTo>
                    <a:pt x="4703" y="4339"/>
                  </a:moveTo>
                  <a:cubicBezTo>
                    <a:pt x="4677" y="4339"/>
                    <a:pt x="4655" y="4351"/>
                    <a:pt x="4640" y="4379"/>
                  </a:cubicBezTo>
                  <a:cubicBezTo>
                    <a:pt x="4543" y="4501"/>
                    <a:pt x="4422" y="4622"/>
                    <a:pt x="4325" y="4720"/>
                  </a:cubicBezTo>
                  <a:cubicBezTo>
                    <a:pt x="4276" y="4744"/>
                    <a:pt x="4276" y="4792"/>
                    <a:pt x="4325" y="4841"/>
                  </a:cubicBezTo>
                  <a:cubicBezTo>
                    <a:pt x="4325" y="4841"/>
                    <a:pt x="4349" y="4865"/>
                    <a:pt x="4373" y="4865"/>
                  </a:cubicBezTo>
                  <a:lnTo>
                    <a:pt x="4373" y="4841"/>
                  </a:lnTo>
                  <a:lnTo>
                    <a:pt x="4422" y="4841"/>
                  </a:lnTo>
                  <a:cubicBezTo>
                    <a:pt x="4543" y="4720"/>
                    <a:pt x="4665" y="4598"/>
                    <a:pt x="4762" y="4477"/>
                  </a:cubicBezTo>
                  <a:cubicBezTo>
                    <a:pt x="4786" y="4428"/>
                    <a:pt x="4786" y="4379"/>
                    <a:pt x="4762" y="4355"/>
                  </a:cubicBezTo>
                  <a:cubicBezTo>
                    <a:pt x="4742" y="4345"/>
                    <a:pt x="4722" y="4339"/>
                    <a:pt x="4703" y="4339"/>
                  </a:cubicBezTo>
                  <a:close/>
                  <a:moveTo>
                    <a:pt x="3975" y="4971"/>
                  </a:moveTo>
                  <a:cubicBezTo>
                    <a:pt x="3960" y="4971"/>
                    <a:pt x="3946" y="4977"/>
                    <a:pt x="3936" y="4987"/>
                  </a:cubicBezTo>
                  <a:cubicBezTo>
                    <a:pt x="3790" y="5060"/>
                    <a:pt x="3644" y="5108"/>
                    <a:pt x="3474" y="5133"/>
                  </a:cubicBezTo>
                  <a:cubicBezTo>
                    <a:pt x="3450" y="5157"/>
                    <a:pt x="3402" y="5205"/>
                    <a:pt x="3426" y="5254"/>
                  </a:cubicBezTo>
                  <a:cubicBezTo>
                    <a:pt x="3426" y="5278"/>
                    <a:pt x="3474" y="5303"/>
                    <a:pt x="3499" y="5303"/>
                  </a:cubicBezTo>
                  <a:lnTo>
                    <a:pt x="3523" y="5303"/>
                  </a:lnTo>
                  <a:cubicBezTo>
                    <a:pt x="3693" y="5254"/>
                    <a:pt x="3839" y="5205"/>
                    <a:pt x="4009" y="5133"/>
                  </a:cubicBezTo>
                  <a:cubicBezTo>
                    <a:pt x="4033" y="5108"/>
                    <a:pt x="4057" y="5060"/>
                    <a:pt x="4033" y="5011"/>
                  </a:cubicBezTo>
                  <a:cubicBezTo>
                    <a:pt x="4019" y="4983"/>
                    <a:pt x="3996" y="4971"/>
                    <a:pt x="3975" y="4971"/>
                  </a:cubicBezTo>
                  <a:close/>
                  <a:moveTo>
                    <a:pt x="1531" y="5205"/>
                  </a:moveTo>
                  <a:cubicBezTo>
                    <a:pt x="1434" y="5205"/>
                    <a:pt x="1434" y="5375"/>
                    <a:pt x="1531" y="5375"/>
                  </a:cubicBezTo>
                  <a:lnTo>
                    <a:pt x="2041" y="5375"/>
                  </a:lnTo>
                  <a:cubicBezTo>
                    <a:pt x="2065" y="5375"/>
                    <a:pt x="2114" y="5327"/>
                    <a:pt x="2114" y="5303"/>
                  </a:cubicBezTo>
                  <a:cubicBezTo>
                    <a:pt x="2114" y="5254"/>
                    <a:pt x="2090" y="5205"/>
                    <a:pt x="2041" y="5205"/>
                  </a:cubicBezTo>
                  <a:close/>
                  <a:moveTo>
                    <a:pt x="2527" y="5205"/>
                  </a:moveTo>
                  <a:cubicBezTo>
                    <a:pt x="2478" y="5205"/>
                    <a:pt x="2454" y="5254"/>
                    <a:pt x="2454" y="5278"/>
                  </a:cubicBezTo>
                  <a:cubicBezTo>
                    <a:pt x="2430" y="5327"/>
                    <a:pt x="2478" y="5375"/>
                    <a:pt x="2527" y="5375"/>
                  </a:cubicBezTo>
                  <a:lnTo>
                    <a:pt x="3013" y="5375"/>
                  </a:lnTo>
                  <a:cubicBezTo>
                    <a:pt x="3061" y="5375"/>
                    <a:pt x="3110" y="5327"/>
                    <a:pt x="3110" y="5278"/>
                  </a:cubicBezTo>
                  <a:cubicBezTo>
                    <a:pt x="3086" y="5230"/>
                    <a:pt x="3061" y="5205"/>
                    <a:pt x="3013" y="5205"/>
                  </a:cubicBezTo>
                  <a:close/>
                  <a:moveTo>
                    <a:pt x="1044" y="5270"/>
                  </a:moveTo>
                  <a:cubicBezTo>
                    <a:pt x="1037" y="5270"/>
                    <a:pt x="1029" y="5273"/>
                    <a:pt x="1021" y="5278"/>
                  </a:cubicBezTo>
                  <a:cubicBezTo>
                    <a:pt x="851" y="5327"/>
                    <a:pt x="681" y="5400"/>
                    <a:pt x="559" y="5497"/>
                  </a:cubicBezTo>
                  <a:cubicBezTo>
                    <a:pt x="511" y="5545"/>
                    <a:pt x="511" y="5594"/>
                    <a:pt x="559" y="5618"/>
                  </a:cubicBezTo>
                  <a:cubicBezTo>
                    <a:pt x="559" y="5643"/>
                    <a:pt x="584" y="5643"/>
                    <a:pt x="608" y="5667"/>
                  </a:cubicBezTo>
                  <a:cubicBezTo>
                    <a:pt x="632" y="5643"/>
                    <a:pt x="632" y="5643"/>
                    <a:pt x="657" y="5643"/>
                  </a:cubicBezTo>
                  <a:cubicBezTo>
                    <a:pt x="778" y="5545"/>
                    <a:pt x="899" y="5473"/>
                    <a:pt x="1069" y="5424"/>
                  </a:cubicBezTo>
                  <a:cubicBezTo>
                    <a:pt x="1134" y="5424"/>
                    <a:pt x="1103" y="5270"/>
                    <a:pt x="1044" y="5270"/>
                  </a:cubicBezTo>
                  <a:close/>
                  <a:moveTo>
                    <a:pt x="295" y="5864"/>
                  </a:moveTo>
                  <a:cubicBezTo>
                    <a:pt x="265" y="5864"/>
                    <a:pt x="235" y="5877"/>
                    <a:pt x="219" y="5910"/>
                  </a:cubicBezTo>
                  <a:cubicBezTo>
                    <a:pt x="122" y="6056"/>
                    <a:pt x="74" y="6201"/>
                    <a:pt x="25" y="6371"/>
                  </a:cubicBezTo>
                  <a:cubicBezTo>
                    <a:pt x="1" y="6420"/>
                    <a:pt x="25" y="6469"/>
                    <a:pt x="74" y="6469"/>
                  </a:cubicBezTo>
                  <a:lnTo>
                    <a:pt x="98" y="6469"/>
                  </a:lnTo>
                  <a:cubicBezTo>
                    <a:pt x="122" y="6469"/>
                    <a:pt x="146" y="6444"/>
                    <a:pt x="171" y="6420"/>
                  </a:cubicBezTo>
                  <a:cubicBezTo>
                    <a:pt x="219" y="6274"/>
                    <a:pt x="292" y="6129"/>
                    <a:pt x="365" y="5983"/>
                  </a:cubicBezTo>
                  <a:cubicBezTo>
                    <a:pt x="414" y="5918"/>
                    <a:pt x="354" y="5864"/>
                    <a:pt x="295" y="58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6" name="Google Shape;1136;p25"/>
          <p:cNvGrpSpPr/>
          <p:nvPr/>
        </p:nvGrpSpPr>
        <p:grpSpPr>
          <a:xfrm rot="10800000">
            <a:off x="-151762" y="-308126"/>
            <a:ext cx="2120540" cy="924348"/>
            <a:chOff x="3965010" y="571479"/>
            <a:chExt cx="1651683" cy="719972"/>
          </a:xfrm>
        </p:grpSpPr>
        <p:grpSp>
          <p:nvGrpSpPr>
            <p:cNvPr id="1137" name="Google Shape;1137;p25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1138" name="Google Shape;1138;p25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1139" name="Google Shape;1139;p25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0" name="Google Shape;1140;p25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1" name="Google Shape;1141;p25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2" name="Google Shape;1142;p25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143" name="Google Shape;1143;p25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44" name="Google Shape;1144;p25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237499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0D8AC2-769F-407D-8CB0-83E9EDF5B7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756717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1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" name="Google Shape;1146;p26"/>
          <p:cNvSpPr txBox="1">
            <a:spLocks noGrp="1"/>
          </p:cNvSpPr>
          <p:nvPr>
            <p:ph type="title"/>
          </p:nvPr>
        </p:nvSpPr>
        <p:spPr>
          <a:xfrm>
            <a:off x="1673333" y="2543733"/>
            <a:ext cx="3916800" cy="6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i="0"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147" name="Google Shape;1147;p26"/>
          <p:cNvSpPr txBox="1">
            <a:spLocks noGrp="1"/>
          </p:cNvSpPr>
          <p:nvPr>
            <p:ph type="subTitle" idx="1"/>
          </p:nvPr>
        </p:nvSpPr>
        <p:spPr>
          <a:xfrm>
            <a:off x="1673335" y="3447800"/>
            <a:ext cx="3716400" cy="15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grpSp>
        <p:nvGrpSpPr>
          <p:cNvPr id="1148" name="Google Shape;1148;p26"/>
          <p:cNvGrpSpPr/>
          <p:nvPr/>
        </p:nvGrpSpPr>
        <p:grpSpPr>
          <a:xfrm>
            <a:off x="10759160" y="301418"/>
            <a:ext cx="1506945" cy="1081431"/>
            <a:chOff x="6102329" y="3283426"/>
            <a:chExt cx="654776" cy="469888"/>
          </a:xfrm>
        </p:grpSpPr>
        <p:sp>
          <p:nvSpPr>
            <p:cNvPr id="1149" name="Google Shape;1149;p26"/>
            <p:cNvSpPr/>
            <p:nvPr/>
          </p:nvSpPr>
          <p:spPr>
            <a:xfrm>
              <a:off x="6149906" y="3283426"/>
              <a:ext cx="607200" cy="327381"/>
            </a:xfrm>
            <a:custGeom>
              <a:avLst/>
              <a:gdLst/>
              <a:ahLst/>
              <a:cxnLst/>
              <a:rect l="l" t="t" r="r" b="b"/>
              <a:pathLst>
                <a:path w="2795" h="1507" extrusionOk="0">
                  <a:moveTo>
                    <a:pt x="2697" y="0"/>
                  </a:moveTo>
                  <a:cubicBezTo>
                    <a:pt x="2697" y="22"/>
                    <a:pt x="1520" y="1418"/>
                    <a:pt x="435" y="1418"/>
                  </a:cubicBezTo>
                  <a:cubicBezTo>
                    <a:pt x="312" y="1418"/>
                    <a:pt x="191" y="1400"/>
                    <a:pt x="73" y="1361"/>
                  </a:cubicBezTo>
                  <a:cubicBezTo>
                    <a:pt x="66" y="1354"/>
                    <a:pt x="59" y="1351"/>
                    <a:pt x="52" y="1351"/>
                  </a:cubicBezTo>
                  <a:cubicBezTo>
                    <a:pt x="35" y="1351"/>
                    <a:pt x="18" y="1368"/>
                    <a:pt x="1" y="1385"/>
                  </a:cubicBezTo>
                  <a:cubicBezTo>
                    <a:pt x="1" y="1409"/>
                    <a:pt x="1" y="1434"/>
                    <a:pt x="25" y="1434"/>
                  </a:cubicBezTo>
                  <a:cubicBezTo>
                    <a:pt x="171" y="1482"/>
                    <a:pt x="292" y="1507"/>
                    <a:pt x="414" y="1507"/>
                  </a:cubicBezTo>
                  <a:cubicBezTo>
                    <a:pt x="948" y="1458"/>
                    <a:pt x="1458" y="1239"/>
                    <a:pt x="1871" y="899"/>
                  </a:cubicBezTo>
                  <a:cubicBezTo>
                    <a:pt x="2187" y="656"/>
                    <a:pt x="2503" y="389"/>
                    <a:pt x="2770" y="73"/>
                  </a:cubicBezTo>
                  <a:cubicBezTo>
                    <a:pt x="2794" y="49"/>
                    <a:pt x="2794" y="25"/>
                    <a:pt x="27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26"/>
            <p:cNvSpPr/>
            <p:nvPr/>
          </p:nvSpPr>
          <p:spPr>
            <a:xfrm>
              <a:off x="6218555" y="3499796"/>
              <a:ext cx="179662" cy="211375"/>
            </a:xfrm>
            <a:custGeom>
              <a:avLst/>
              <a:gdLst/>
              <a:ahLst/>
              <a:cxnLst/>
              <a:rect l="l" t="t" r="r" b="b"/>
              <a:pathLst>
                <a:path w="827" h="973" extrusionOk="0">
                  <a:moveTo>
                    <a:pt x="73" y="0"/>
                  </a:moveTo>
                  <a:cubicBezTo>
                    <a:pt x="49" y="0"/>
                    <a:pt x="25" y="25"/>
                    <a:pt x="25" y="49"/>
                  </a:cubicBezTo>
                  <a:cubicBezTo>
                    <a:pt x="0" y="49"/>
                    <a:pt x="25" y="98"/>
                    <a:pt x="49" y="98"/>
                  </a:cubicBezTo>
                  <a:cubicBezTo>
                    <a:pt x="268" y="170"/>
                    <a:pt x="511" y="243"/>
                    <a:pt x="729" y="341"/>
                  </a:cubicBezTo>
                  <a:cubicBezTo>
                    <a:pt x="559" y="559"/>
                    <a:pt x="340" y="729"/>
                    <a:pt x="122" y="875"/>
                  </a:cubicBezTo>
                  <a:cubicBezTo>
                    <a:pt x="98" y="899"/>
                    <a:pt x="98" y="924"/>
                    <a:pt x="122" y="948"/>
                  </a:cubicBezTo>
                  <a:cubicBezTo>
                    <a:pt x="122" y="948"/>
                    <a:pt x="146" y="972"/>
                    <a:pt x="146" y="972"/>
                  </a:cubicBezTo>
                  <a:cubicBezTo>
                    <a:pt x="170" y="948"/>
                    <a:pt x="170" y="948"/>
                    <a:pt x="170" y="948"/>
                  </a:cubicBezTo>
                  <a:cubicBezTo>
                    <a:pt x="365" y="802"/>
                    <a:pt x="826" y="462"/>
                    <a:pt x="826" y="341"/>
                  </a:cubicBezTo>
                  <a:cubicBezTo>
                    <a:pt x="826" y="316"/>
                    <a:pt x="802" y="292"/>
                    <a:pt x="778" y="292"/>
                  </a:cubicBezTo>
                  <a:cubicBezTo>
                    <a:pt x="559" y="170"/>
                    <a:pt x="316" y="98"/>
                    <a:pt x="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26"/>
            <p:cNvSpPr/>
            <p:nvPr/>
          </p:nvSpPr>
          <p:spPr>
            <a:xfrm>
              <a:off x="6367367" y="3409207"/>
              <a:ext cx="204862" cy="249174"/>
            </a:xfrm>
            <a:custGeom>
              <a:avLst/>
              <a:gdLst/>
              <a:ahLst/>
              <a:cxnLst/>
              <a:rect l="l" t="t" r="r" b="b"/>
              <a:pathLst>
                <a:path w="943" h="1147" extrusionOk="0">
                  <a:moveTo>
                    <a:pt x="53" y="1"/>
                  </a:moveTo>
                  <a:cubicBezTo>
                    <a:pt x="15" y="1"/>
                    <a:pt x="1" y="77"/>
                    <a:pt x="44" y="77"/>
                  </a:cubicBezTo>
                  <a:cubicBezTo>
                    <a:pt x="287" y="150"/>
                    <a:pt x="530" y="272"/>
                    <a:pt x="749" y="393"/>
                  </a:cubicBezTo>
                  <a:cubicBezTo>
                    <a:pt x="797" y="417"/>
                    <a:pt x="651" y="758"/>
                    <a:pt x="457" y="1073"/>
                  </a:cubicBezTo>
                  <a:cubicBezTo>
                    <a:pt x="433" y="1098"/>
                    <a:pt x="433" y="1122"/>
                    <a:pt x="457" y="1146"/>
                  </a:cubicBezTo>
                  <a:lnTo>
                    <a:pt x="481" y="1146"/>
                  </a:lnTo>
                  <a:cubicBezTo>
                    <a:pt x="506" y="1122"/>
                    <a:pt x="530" y="1122"/>
                    <a:pt x="530" y="1098"/>
                  </a:cubicBezTo>
                  <a:cubicBezTo>
                    <a:pt x="651" y="903"/>
                    <a:pt x="943" y="417"/>
                    <a:pt x="797" y="296"/>
                  </a:cubicBezTo>
                  <a:cubicBezTo>
                    <a:pt x="579" y="174"/>
                    <a:pt x="336" y="77"/>
                    <a:pt x="68" y="4"/>
                  </a:cubicBezTo>
                  <a:cubicBezTo>
                    <a:pt x="63" y="2"/>
                    <a:pt x="58" y="1"/>
                    <a:pt x="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26"/>
            <p:cNvSpPr/>
            <p:nvPr/>
          </p:nvSpPr>
          <p:spPr>
            <a:xfrm>
              <a:off x="6519439" y="3341429"/>
              <a:ext cx="174230" cy="179657"/>
            </a:xfrm>
            <a:custGeom>
              <a:avLst/>
              <a:gdLst/>
              <a:ahLst/>
              <a:cxnLst/>
              <a:rect l="l" t="t" r="r" b="b"/>
              <a:pathLst>
                <a:path w="802" h="827" extrusionOk="0">
                  <a:moveTo>
                    <a:pt x="24" y="1"/>
                  </a:moveTo>
                  <a:cubicBezTo>
                    <a:pt x="0" y="1"/>
                    <a:pt x="0" y="74"/>
                    <a:pt x="24" y="98"/>
                  </a:cubicBezTo>
                  <a:cubicBezTo>
                    <a:pt x="243" y="98"/>
                    <a:pt x="462" y="122"/>
                    <a:pt x="680" y="171"/>
                  </a:cubicBezTo>
                  <a:cubicBezTo>
                    <a:pt x="656" y="389"/>
                    <a:pt x="559" y="584"/>
                    <a:pt x="462" y="778"/>
                  </a:cubicBezTo>
                  <a:cubicBezTo>
                    <a:pt x="437" y="778"/>
                    <a:pt x="462" y="827"/>
                    <a:pt x="462" y="827"/>
                  </a:cubicBezTo>
                  <a:lnTo>
                    <a:pt x="486" y="827"/>
                  </a:lnTo>
                  <a:cubicBezTo>
                    <a:pt x="510" y="827"/>
                    <a:pt x="510" y="827"/>
                    <a:pt x="534" y="802"/>
                  </a:cubicBezTo>
                  <a:cubicBezTo>
                    <a:pt x="583" y="729"/>
                    <a:pt x="802" y="268"/>
                    <a:pt x="753" y="122"/>
                  </a:cubicBezTo>
                  <a:cubicBezTo>
                    <a:pt x="753" y="122"/>
                    <a:pt x="729" y="98"/>
                    <a:pt x="705" y="74"/>
                  </a:cubicBezTo>
                  <a:cubicBezTo>
                    <a:pt x="486" y="25"/>
                    <a:pt x="267" y="1"/>
                    <a:pt x="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26"/>
            <p:cNvSpPr/>
            <p:nvPr/>
          </p:nvSpPr>
          <p:spPr>
            <a:xfrm>
              <a:off x="6603730" y="3489151"/>
              <a:ext cx="74081" cy="74079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1" y="1"/>
                  </a:moveTo>
                  <a:cubicBezTo>
                    <a:pt x="74" y="1"/>
                    <a:pt x="1" y="74"/>
                    <a:pt x="1" y="171"/>
                  </a:cubicBezTo>
                  <a:cubicBezTo>
                    <a:pt x="1" y="268"/>
                    <a:pt x="74" y="341"/>
                    <a:pt x="171" y="341"/>
                  </a:cubicBezTo>
                  <a:cubicBezTo>
                    <a:pt x="268" y="341"/>
                    <a:pt x="341" y="268"/>
                    <a:pt x="341" y="171"/>
                  </a:cubicBezTo>
                  <a:cubicBezTo>
                    <a:pt x="341" y="74"/>
                    <a:pt x="268" y="1"/>
                    <a:pt x="1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26"/>
            <p:cNvSpPr/>
            <p:nvPr/>
          </p:nvSpPr>
          <p:spPr>
            <a:xfrm>
              <a:off x="6487721" y="3299284"/>
              <a:ext cx="68867" cy="74079"/>
            </a:xfrm>
            <a:custGeom>
              <a:avLst/>
              <a:gdLst/>
              <a:ahLst/>
              <a:cxnLst/>
              <a:rect l="l" t="t" r="r" b="b"/>
              <a:pathLst>
                <a:path w="317" h="341" extrusionOk="0">
                  <a:moveTo>
                    <a:pt x="170" y="0"/>
                  </a:moveTo>
                  <a:cubicBezTo>
                    <a:pt x="73" y="0"/>
                    <a:pt x="0" y="73"/>
                    <a:pt x="0" y="170"/>
                  </a:cubicBezTo>
                  <a:cubicBezTo>
                    <a:pt x="0" y="268"/>
                    <a:pt x="73" y="340"/>
                    <a:pt x="170" y="340"/>
                  </a:cubicBezTo>
                  <a:cubicBezTo>
                    <a:pt x="243" y="340"/>
                    <a:pt x="316" y="268"/>
                    <a:pt x="316" y="170"/>
                  </a:cubicBezTo>
                  <a:cubicBezTo>
                    <a:pt x="316" y="73"/>
                    <a:pt x="243" y="0"/>
                    <a:pt x="1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26"/>
            <p:cNvSpPr/>
            <p:nvPr/>
          </p:nvSpPr>
          <p:spPr>
            <a:xfrm>
              <a:off x="6334564" y="3378359"/>
              <a:ext cx="74081" cy="74079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1" y="1"/>
                  </a:moveTo>
                  <a:cubicBezTo>
                    <a:pt x="74" y="1"/>
                    <a:pt x="1" y="74"/>
                    <a:pt x="1" y="171"/>
                  </a:cubicBezTo>
                  <a:cubicBezTo>
                    <a:pt x="1" y="268"/>
                    <a:pt x="74" y="341"/>
                    <a:pt x="171" y="341"/>
                  </a:cubicBezTo>
                  <a:cubicBezTo>
                    <a:pt x="268" y="341"/>
                    <a:pt x="341" y="268"/>
                    <a:pt x="341" y="171"/>
                  </a:cubicBezTo>
                  <a:cubicBezTo>
                    <a:pt x="341" y="74"/>
                    <a:pt x="268" y="1"/>
                    <a:pt x="1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26"/>
            <p:cNvSpPr/>
            <p:nvPr/>
          </p:nvSpPr>
          <p:spPr>
            <a:xfrm>
              <a:off x="6424286" y="3626446"/>
              <a:ext cx="74081" cy="74079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1" y="0"/>
                  </a:moveTo>
                  <a:cubicBezTo>
                    <a:pt x="74" y="0"/>
                    <a:pt x="1" y="73"/>
                    <a:pt x="1" y="170"/>
                  </a:cubicBezTo>
                  <a:cubicBezTo>
                    <a:pt x="1" y="268"/>
                    <a:pt x="74" y="341"/>
                    <a:pt x="171" y="341"/>
                  </a:cubicBezTo>
                  <a:cubicBezTo>
                    <a:pt x="268" y="341"/>
                    <a:pt x="341" y="268"/>
                    <a:pt x="341" y="170"/>
                  </a:cubicBezTo>
                  <a:cubicBezTo>
                    <a:pt x="341" y="73"/>
                    <a:pt x="268" y="0"/>
                    <a:pt x="1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26"/>
            <p:cNvSpPr/>
            <p:nvPr/>
          </p:nvSpPr>
          <p:spPr>
            <a:xfrm>
              <a:off x="6181623" y="3462865"/>
              <a:ext cx="74081" cy="68865"/>
            </a:xfrm>
            <a:custGeom>
              <a:avLst/>
              <a:gdLst/>
              <a:ahLst/>
              <a:cxnLst/>
              <a:rect l="l" t="t" r="r" b="b"/>
              <a:pathLst>
                <a:path w="341" h="317" extrusionOk="0">
                  <a:moveTo>
                    <a:pt x="170" y="0"/>
                  </a:moveTo>
                  <a:cubicBezTo>
                    <a:pt x="73" y="0"/>
                    <a:pt x="0" y="73"/>
                    <a:pt x="0" y="170"/>
                  </a:cubicBezTo>
                  <a:cubicBezTo>
                    <a:pt x="0" y="243"/>
                    <a:pt x="73" y="316"/>
                    <a:pt x="170" y="316"/>
                  </a:cubicBezTo>
                  <a:cubicBezTo>
                    <a:pt x="268" y="316"/>
                    <a:pt x="340" y="243"/>
                    <a:pt x="340" y="170"/>
                  </a:cubicBezTo>
                  <a:cubicBezTo>
                    <a:pt x="340" y="73"/>
                    <a:pt x="268" y="0"/>
                    <a:pt x="1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26"/>
            <p:cNvSpPr/>
            <p:nvPr/>
          </p:nvSpPr>
          <p:spPr>
            <a:xfrm>
              <a:off x="6102329" y="3547371"/>
              <a:ext cx="74298" cy="74079"/>
            </a:xfrm>
            <a:custGeom>
              <a:avLst/>
              <a:gdLst/>
              <a:ahLst/>
              <a:cxnLst/>
              <a:rect l="l" t="t" r="r" b="b"/>
              <a:pathLst>
                <a:path w="342" h="341" extrusionOk="0">
                  <a:moveTo>
                    <a:pt x="171" y="0"/>
                  </a:moveTo>
                  <a:cubicBezTo>
                    <a:pt x="98" y="0"/>
                    <a:pt x="1" y="73"/>
                    <a:pt x="1" y="170"/>
                  </a:cubicBezTo>
                  <a:cubicBezTo>
                    <a:pt x="1" y="267"/>
                    <a:pt x="98" y="340"/>
                    <a:pt x="171" y="340"/>
                  </a:cubicBezTo>
                  <a:cubicBezTo>
                    <a:pt x="268" y="340"/>
                    <a:pt x="341" y="267"/>
                    <a:pt x="341" y="170"/>
                  </a:cubicBezTo>
                  <a:cubicBezTo>
                    <a:pt x="341" y="73"/>
                    <a:pt x="268" y="0"/>
                    <a:pt x="1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26"/>
            <p:cNvSpPr/>
            <p:nvPr/>
          </p:nvSpPr>
          <p:spPr>
            <a:xfrm>
              <a:off x="6213341" y="3684449"/>
              <a:ext cx="74081" cy="68865"/>
            </a:xfrm>
            <a:custGeom>
              <a:avLst/>
              <a:gdLst/>
              <a:ahLst/>
              <a:cxnLst/>
              <a:rect l="l" t="t" r="r" b="b"/>
              <a:pathLst>
                <a:path w="341" h="317" extrusionOk="0">
                  <a:moveTo>
                    <a:pt x="170" y="1"/>
                  </a:moveTo>
                  <a:cubicBezTo>
                    <a:pt x="73" y="1"/>
                    <a:pt x="0" y="74"/>
                    <a:pt x="0" y="146"/>
                  </a:cubicBezTo>
                  <a:cubicBezTo>
                    <a:pt x="0" y="244"/>
                    <a:pt x="73" y="316"/>
                    <a:pt x="170" y="316"/>
                  </a:cubicBezTo>
                  <a:cubicBezTo>
                    <a:pt x="267" y="316"/>
                    <a:pt x="340" y="244"/>
                    <a:pt x="340" y="146"/>
                  </a:cubicBezTo>
                  <a:cubicBezTo>
                    <a:pt x="340" y="74"/>
                    <a:pt x="267" y="1"/>
                    <a:pt x="1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60" name="Google Shape;1160;p26"/>
          <p:cNvGrpSpPr/>
          <p:nvPr/>
        </p:nvGrpSpPr>
        <p:grpSpPr>
          <a:xfrm rot="2150482">
            <a:off x="2665552" y="4505803"/>
            <a:ext cx="1887509" cy="3180416"/>
            <a:chOff x="-653265" y="1899986"/>
            <a:chExt cx="171302" cy="288619"/>
          </a:xfrm>
        </p:grpSpPr>
        <p:sp>
          <p:nvSpPr>
            <p:cNvPr id="1161" name="Google Shape;1161;p26"/>
            <p:cNvSpPr/>
            <p:nvPr/>
          </p:nvSpPr>
          <p:spPr>
            <a:xfrm>
              <a:off x="-527106" y="1913930"/>
              <a:ext cx="45143" cy="47052"/>
            </a:xfrm>
            <a:custGeom>
              <a:avLst/>
              <a:gdLst/>
              <a:ahLst/>
              <a:cxnLst/>
              <a:rect l="l" t="t" r="r" b="b"/>
              <a:pathLst>
                <a:path w="1159" h="1208" extrusionOk="0">
                  <a:moveTo>
                    <a:pt x="626" y="1"/>
                  </a:moveTo>
                  <a:cubicBezTo>
                    <a:pt x="368" y="1"/>
                    <a:pt x="163" y="396"/>
                    <a:pt x="163" y="396"/>
                  </a:cubicBezTo>
                  <a:cubicBezTo>
                    <a:pt x="0" y="997"/>
                    <a:pt x="317" y="1207"/>
                    <a:pt x="551" y="1207"/>
                  </a:cubicBezTo>
                  <a:cubicBezTo>
                    <a:pt x="666" y="1207"/>
                    <a:pt x="762" y="1156"/>
                    <a:pt x="770" y="1076"/>
                  </a:cubicBezTo>
                  <a:cubicBezTo>
                    <a:pt x="794" y="833"/>
                    <a:pt x="479" y="736"/>
                    <a:pt x="479" y="736"/>
                  </a:cubicBezTo>
                  <a:cubicBezTo>
                    <a:pt x="479" y="736"/>
                    <a:pt x="1159" y="396"/>
                    <a:pt x="819" y="80"/>
                  </a:cubicBezTo>
                  <a:cubicBezTo>
                    <a:pt x="753" y="23"/>
                    <a:pt x="688" y="1"/>
                    <a:pt x="6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26"/>
            <p:cNvSpPr/>
            <p:nvPr/>
          </p:nvSpPr>
          <p:spPr>
            <a:xfrm>
              <a:off x="-564303" y="1911944"/>
              <a:ext cx="42728" cy="46273"/>
            </a:xfrm>
            <a:custGeom>
              <a:avLst/>
              <a:gdLst/>
              <a:ahLst/>
              <a:cxnLst/>
              <a:rect l="l" t="t" r="r" b="b"/>
              <a:pathLst>
                <a:path w="1097" h="1188" extrusionOk="0">
                  <a:moveTo>
                    <a:pt x="548" y="1"/>
                  </a:moveTo>
                  <a:cubicBezTo>
                    <a:pt x="491" y="1"/>
                    <a:pt x="429" y="17"/>
                    <a:pt x="365" y="58"/>
                  </a:cubicBezTo>
                  <a:cubicBezTo>
                    <a:pt x="0" y="301"/>
                    <a:pt x="680" y="738"/>
                    <a:pt x="680" y="738"/>
                  </a:cubicBezTo>
                  <a:cubicBezTo>
                    <a:pt x="680" y="738"/>
                    <a:pt x="340" y="811"/>
                    <a:pt x="340" y="1030"/>
                  </a:cubicBezTo>
                  <a:cubicBezTo>
                    <a:pt x="349" y="1120"/>
                    <a:pt x="464" y="1188"/>
                    <a:pt x="597" y="1188"/>
                  </a:cubicBezTo>
                  <a:cubicBezTo>
                    <a:pt x="821" y="1188"/>
                    <a:pt x="1097" y="1000"/>
                    <a:pt x="1021" y="422"/>
                  </a:cubicBezTo>
                  <a:cubicBezTo>
                    <a:pt x="1021" y="422"/>
                    <a:pt x="835" y="1"/>
                    <a:pt x="5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26"/>
            <p:cNvSpPr/>
            <p:nvPr/>
          </p:nvSpPr>
          <p:spPr>
            <a:xfrm>
              <a:off x="-525509" y="1900921"/>
              <a:ext cx="20838" cy="20877"/>
            </a:xfrm>
            <a:custGeom>
              <a:avLst/>
              <a:gdLst/>
              <a:ahLst/>
              <a:cxnLst/>
              <a:rect l="l" t="t" r="r" b="b"/>
              <a:pathLst>
                <a:path w="535" h="536" extrusionOk="0">
                  <a:moveTo>
                    <a:pt x="462" y="1"/>
                  </a:moveTo>
                  <a:cubicBezTo>
                    <a:pt x="292" y="25"/>
                    <a:pt x="0" y="195"/>
                    <a:pt x="49" y="487"/>
                  </a:cubicBezTo>
                  <a:cubicBezTo>
                    <a:pt x="49" y="511"/>
                    <a:pt x="73" y="535"/>
                    <a:pt x="97" y="535"/>
                  </a:cubicBezTo>
                  <a:lnTo>
                    <a:pt x="122" y="535"/>
                  </a:lnTo>
                  <a:cubicBezTo>
                    <a:pt x="146" y="535"/>
                    <a:pt x="146" y="511"/>
                    <a:pt x="146" y="487"/>
                  </a:cubicBezTo>
                  <a:cubicBezTo>
                    <a:pt x="97" y="171"/>
                    <a:pt x="462" y="98"/>
                    <a:pt x="486" y="98"/>
                  </a:cubicBezTo>
                  <a:cubicBezTo>
                    <a:pt x="510" y="74"/>
                    <a:pt x="535" y="49"/>
                    <a:pt x="510" y="25"/>
                  </a:cubicBezTo>
                  <a:cubicBezTo>
                    <a:pt x="510" y="1"/>
                    <a:pt x="486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26"/>
            <p:cNvSpPr/>
            <p:nvPr/>
          </p:nvSpPr>
          <p:spPr>
            <a:xfrm>
              <a:off x="-540660" y="1899986"/>
              <a:ext cx="17060" cy="20838"/>
            </a:xfrm>
            <a:custGeom>
              <a:avLst/>
              <a:gdLst/>
              <a:ahLst/>
              <a:cxnLst/>
              <a:rect l="l" t="t" r="r" b="b"/>
              <a:pathLst>
                <a:path w="438" h="535" extrusionOk="0">
                  <a:moveTo>
                    <a:pt x="49" y="1"/>
                  </a:moveTo>
                  <a:cubicBezTo>
                    <a:pt x="1" y="1"/>
                    <a:pt x="1" y="25"/>
                    <a:pt x="1" y="49"/>
                  </a:cubicBezTo>
                  <a:cubicBezTo>
                    <a:pt x="1" y="98"/>
                    <a:pt x="25" y="98"/>
                    <a:pt x="49" y="98"/>
                  </a:cubicBezTo>
                  <a:cubicBezTo>
                    <a:pt x="98" y="98"/>
                    <a:pt x="146" y="122"/>
                    <a:pt x="195" y="146"/>
                  </a:cubicBezTo>
                  <a:cubicBezTo>
                    <a:pt x="292" y="243"/>
                    <a:pt x="341" y="365"/>
                    <a:pt x="341" y="511"/>
                  </a:cubicBezTo>
                  <a:cubicBezTo>
                    <a:pt x="341" y="535"/>
                    <a:pt x="365" y="535"/>
                    <a:pt x="389" y="535"/>
                  </a:cubicBezTo>
                  <a:cubicBezTo>
                    <a:pt x="414" y="535"/>
                    <a:pt x="438" y="511"/>
                    <a:pt x="438" y="486"/>
                  </a:cubicBezTo>
                  <a:cubicBezTo>
                    <a:pt x="438" y="341"/>
                    <a:pt x="365" y="171"/>
                    <a:pt x="243" y="73"/>
                  </a:cubicBezTo>
                  <a:cubicBezTo>
                    <a:pt x="195" y="25"/>
                    <a:pt x="122" y="1"/>
                    <a:pt x="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26"/>
            <p:cNvSpPr/>
            <p:nvPr/>
          </p:nvSpPr>
          <p:spPr>
            <a:xfrm>
              <a:off x="-653265" y="1974731"/>
              <a:ext cx="137260" cy="213874"/>
            </a:xfrm>
            <a:custGeom>
              <a:avLst/>
              <a:gdLst/>
              <a:ahLst/>
              <a:cxnLst/>
              <a:rect l="l" t="t" r="r" b="b"/>
              <a:pathLst>
                <a:path w="3524" h="5491" extrusionOk="0">
                  <a:moveTo>
                    <a:pt x="3353" y="1"/>
                  </a:moveTo>
                  <a:cubicBezTo>
                    <a:pt x="3329" y="25"/>
                    <a:pt x="3329" y="49"/>
                    <a:pt x="3329" y="73"/>
                  </a:cubicBezTo>
                  <a:cubicBezTo>
                    <a:pt x="3353" y="122"/>
                    <a:pt x="3377" y="171"/>
                    <a:pt x="3377" y="244"/>
                  </a:cubicBezTo>
                  <a:cubicBezTo>
                    <a:pt x="3377" y="268"/>
                    <a:pt x="3402" y="268"/>
                    <a:pt x="3426" y="268"/>
                  </a:cubicBezTo>
                  <a:cubicBezTo>
                    <a:pt x="3450" y="268"/>
                    <a:pt x="3475" y="244"/>
                    <a:pt x="3475" y="219"/>
                  </a:cubicBezTo>
                  <a:cubicBezTo>
                    <a:pt x="3450" y="98"/>
                    <a:pt x="3426" y="25"/>
                    <a:pt x="3426" y="25"/>
                  </a:cubicBezTo>
                  <a:cubicBezTo>
                    <a:pt x="3402" y="1"/>
                    <a:pt x="3377" y="1"/>
                    <a:pt x="3353" y="1"/>
                  </a:cubicBezTo>
                  <a:close/>
                  <a:moveTo>
                    <a:pt x="3465" y="377"/>
                  </a:moveTo>
                  <a:cubicBezTo>
                    <a:pt x="3438" y="377"/>
                    <a:pt x="3414" y="389"/>
                    <a:pt x="3426" y="414"/>
                  </a:cubicBezTo>
                  <a:cubicBezTo>
                    <a:pt x="3426" y="462"/>
                    <a:pt x="3426" y="535"/>
                    <a:pt x="3426" y="584"/>
                  </a:cubicBezTo>
                  <a:lnTo>
                    <a:pt x="3426" y="608"/>
                  </a:lnTo>
                  <a:cubicBezTo>
                    <a:pt x="3426" y="632"/>
                    <a:pt x="3450" y="656"/>
                    <a:pt x="3475" y="656"/>
                  </a:cubicBezTo>
                  <a:cubicBezTo>
                    <a:pt x="3499" y="656"/>
                    <a:pt x="3499" y="632"/>
                    <a:pt x="3523" y="632"/>
                  </a:cubicBezTo>
                  <a:lnTo>
                    <a:pt x="3523" y="584"/>
                  </a:lnTo>
                  <a:cubicBezTo>
                    <a:pt x="3523" y="535"/>
                    <a:pt x="3523" y="486"/>
                    <a:pt x="3523" y="414"/>
                  </a:cubicBezTo>
                  <a:cubicBezTo>
                    <a:pt x="3523" y="389"/>
                    <a:pt x="3493" y="377"/>
                    <a:pt x="3465" y="377"/>
                  </a:cubicBezTo>
                  <a:close/>
                  <a:moveTo>
                    <a:pt x="3450" y="754"/>
                  </a:moveTo>
                  <a:cubicBezTo>
                    <a:pt x="3426" y="754"/>
                    <a:pt x="3402" y="754"/>
                    <a:pt x="3402" y="778"/>
                  </a:cubicBezTo>
                  <a:cubicBezTo>
                    <a:pt x="3402" y="851"/>
                    <a:pt x="3377" y="899"/>
                    <a:pt x="3353" y="948"/>
                  </a:cubicBezTo>
                  <a:cubicBezTo>
                    <a:pt x="3329" y="972"/>
                    <a:pt x="3353" y="997"/>
                    <a:pt x="3377" y="1021"/>
                  </a:cubicBezTo>
                  <a:lnTo>
                    <a:pt x="3402" y="1021"/>
                  </a:lnTo>
                  <a:cubicBezTo>
                    <a:pt x="3426" y="1021"/>
                    <a:pt x="3426" y="997"/>
                    <a:pt x="3426" y="997"/>
                  </a:cubicBezTo>
                  <a:cubicBezTo>
                    <a:pt x="3450" y="924"/>
                    <a:pt x="3475" y="875"/>
                    <a:pt x="3499" y="802"/>
                  </a:cubicBezTo>
                  <a:cubicBezTo>
                    <a:pt x="3499" y="778"/>
                    <a:pt x="3475" y="754"/>
                    <a:pt x="3450" y="754"/>
                  </a:cubicBezTo>
                  <a:close/>
                  <a:moveTo>
                    <a:pt x="2576" y="899"/>
                  </a:moveTo>
                  <a:cubicBezTo>
                    <a:pt x="2503" y="924"/>
                    <a:pt x="2430" y="997"/>
                    <a:pt x="2406" y="1045"/>
                  </a:cubicBezTo>
                  <a:cubicBezTo>
                    <a:pt x="2406" y="1069"/>
                    <a:pt x="2406" y="1118"/>
                    <a:pt x="2430" y="1118"/>
                  </a:cubicBezTo>
                  <a:lnTo>
                    <a:pt x="2454" y="1118"/>
                  </a:lnTo>
                  <a:cubicBezTo>
                    <a:pt x="2479" y="1118"/>
                    <a:pt x="2479" y="1118"/>
                    <a:pt x="2503" y="1094"/>
                  </a:cubicBezTo>
                  <a:cubicBezTo>
                    <a:pt x="2503" y="1045"/>
                    <a:pt x="2551" y="1021"/>
                    <a:pt x="2600" y="997"/>
                  </a:cubicBezTo>
                  <a:cubicBezTo>
                    <a:pt x="2649" y="972"/>
                    <a:pt x="2624" y="899"/>
                    <a:pt x="2576" y="899"/>
                  </a:cubicBezTo>
                  <a:close/>
                  <a:moveTo>
                    <a:pt x="2722" y="948"/>
                  </a:moveTo>
                  <a:cubicBezTo>
                    <a:pt x="2697" y="972"/>
                    <a:pt x="2697" y="997"/>
                    <a:pt x="2722" y="1021"/>
                  </a:cubicBezTo>
                  <a:cubicBezTo>
                    <a:pt x="2770" y="1045"/>
                    <a:pt x="2794" y="1094"/>
                    <a:pt x="2819" y="1142"/>
                  </a:cubicBezTo>
                  <a:cubicBezTo>
                    <a:pt x="2843" y="1167"/>
                    <a:pt x="2843" y="1167"/>
                    <a:pt x="2867" y="1167"/>
                  </a:cubicBezTo>
                  <a:lnTo>
                    <a:pt x="2916" y="1191"/>
                  </a:lnTo>
                  <a:cubicBezTo>
                    <a:pt x="2916" y="1167"/>
                    <a:pt x="2940" y="1142"/>
                    <a:pt x="2916" y="1118"/>
                  </a:cubicBezTo>
                  <a:cubicBezTo>
                    <a:pt x="2892" y="1045"/>
                    <a:pt x="2843" y="997"/>
                    <a:pt x="2794" y="948"/>
                  </a:cubicBezTo>
                  <a:close/>
                  <a:moveTo>
                    <a:pt x="3268" y="1078"/>
                  </a:moveTo>
                  <a:cubicBezTo>
                    <a:pt x="3256" y="1078"/>
                    <a:pt x="3243" y="1082"/>
                    <a:pt x="3232" y="1094"/>
                  </a:cubicBezTo>
                  <a:cubicBezTo>
                    <a:pt x="3207" y="1142"/>
                    <a:pt x="3159" y="1167"/>
                    <a:pt x="3110" y="1215"/>
                  </a:cubicBezTo>
                  <a:cubicBezTo>
                    <a:pt x="3086" y="1215"/>
                    <a:pt x="3086" y="1239"/>
                    <a:pt x="3110" y="1264"/>
                  </a:cubicBezTo>
                  <a:cubicBezTo>
                    <a:pt x="3110" y="1288"/>
                    <a:pt x="3134" y="1288"/>
                    <a:pt x="3159" y="1288"/>
                  </a:cubicBezTo>
                  <a:cubicBezTo>
                    <a:pt x="3207" y="1264"/>
                    <a:pt x="3256" y="1215"/>
                    <a:pt x="3305" y="1167"/>
                  </a:cubicBezTo>
                  <a:cubicBezTo>
                    <a:pt x="3342" y="1129"/>
                    <a:pt x="3308" y="1078"/>
                    <a:pt x="3268" y="1078"/>
                  </a:cubicBezTo>
                  <a:close/>
                  <a:moveTo>
                    <a:pt x="2469" y="1197"/>
                  </a:moveTo>
                  <a:cubicBezTo>
                    <a:pt x="2460" y="1197"/>
                    <a:pt x="2454" y="1203"/>
                    <a:pt x="2454" y="1215"/>
                  </a:cubicBezTo>
                  <a:cubicBezTo>
                    <a:pt x="2430" y="1215"/>
                    <a:pt x="2406" y="1264"/>
                    <a:pt x="2430" y="1264"/>
                  </a:cubicBezTo>
                  <a:cubicBezTo>
                    <a:pt x="2479" y="1337"/>
                    <a:pt x="2527" y="1385"/>
                    <a:pt x="2600" y="1385"/>
                  </a:cubicBezTo>
                  <a:lnTo>
                    <a:pt x="2624" y="1410"/>
                  </a:lnTo>
                  <a:cubicBezTo>
                    <a:pt x="2649" y="1410"/>
                    <a:pt x="2673" y="1385"/>
                    <a:pt x="2673" y="1361"/>
                  </a:cubicBezTo>
                  <a:cubicBezTo>
                    <a:pt x="2673" y="1337"/>
                    <a:pt x="2649" y="1288"/>
                    <a:pt x="2624" y="1288"/>
                  </a:cubicBezTo>
                  <a:cubicBezTo>
                    <a:pt x="2576" y="1288"/>
                    <a:pt x="2527" y="1264"/>
                    <a:pt x="2503" y="1215"/>
                  </a:cubicBezTo>
                  <a:cubicBezTo>
                    <a:pt x="2491" y="1203"/>
                    <a:pt x="2479" y="1197"/>
                    <a:pt x="2469" y="1197"/>
                  </a:cubicBezTo>
                  <a:close/>
                  <a:moveTo>
                    <a:pt x="2958" y="1253"/>
                  </a:moveTo>
                  <a:cubicBezTo>
                    <a:pt x="2954" y="1253"/>
                    <a:pt x="2948" y="1256"/>
                    <a:pt x="2940" y="1264"/>
                  </a:cubicBezTo>
                  <a:cubicBezTo>
                    <a:pt x="2916" y="1264"/>
                    <a:pt x="2892" y="1264"/>
                    <a:pt x="2892" y="1288"/>
                  </a:cubicBezTo>
                  <a:lnTo>
                    <a:pt x="2794" y="1312"/>
                  </a:lnTo>
                  <a:cubicBezTo>
                    <a:pt x="2790" y="1310"/>
                    <a:pt x="2786" y="1309"/>
                    <a:pt x="2782" y="1309"/>
                  </a:cubicBezTo>
                  <a:cubicBezTo>
                    <a:pt x="2746" y="1309"/>
                    <a:pt x="2750" y="1410"/>
                    <a:pt x="2794" y="1410"/>
                  </a:cubicBezTo>
                  <a:cubicBezTo>
                    <a:pt x="2843" y="1410"/>
                    <a:pt x="2867" y="1385"/>
                    <a:pt x="2916" y="1385"/>
                  </a:cubicBezTo>
                  <a:cubicBezTo>
                    <a:pt x="2916" y="1410"/>
                    <a:pt x="2916" y="1458"/>
                    <a:pt x="2916" y="1482"/>
                  </a:cubicBezTo>
                  <a:cubicBezTo>
                    <a:pt x="2916" y="1507"/>
                    <a:pt x="2940" y="1531"/>
                    <a:pt x="2964" y="1531"/>
                  </a:cubicBezTo>
                  <a:lnTo>
                    <a:pt x="2989" y="1531"/>
                  </a:lnTo>
                  <a:cubicBezTo>
                    <a:pt x="3013" y="1531"/>
                    <a:pt x="3037" y="1507"/>
                    <a:pt x="3037" y="1482"/>
                  </a:cubicBezTo>
                  <a:cubicBezTo>
                    <a:pt x="3013" y="1434"/>
                    <a:pt x="3013" y="1410"/>
                    <a:pt x="3013" y="1361"/>
                  </a:cubicBezTo>
                  <a:cubicBezTo>
                    <a:pt x="3037" y="1361"/>
                    <a:pt x="3037" y="1337"/>
                    <a:pt x="3037" y="1312"/>
                  </a:cubicBezTo>
                  <a:cubicBezTo>
                    <a:pt x="3013" y="1288"/>
                    <a:pt x="3013" y="1264"/>
                    <a:pt x="2989" y="1264"/>
                  </a:cubicBezTo>
                  <a:cubicBezTo>
                    <a:pt x="2973" y="1264"/>
                    <a:pt x="2967" y="1253"/>
                    <a:pt x="2958" y="1253"/>
                  </a:cubicBezTo>
                  <a:close/>
                  <a:moveTo>
                    <a:pt x="2989" y="1628"/>
                  </a:moveTo>
                  <a:cubicBezTo>
                    <a:pt x="2964" y="1628"/>
                    <a:pt x="2940" y="1652"/>
                    <a:pt x="2940" y="1677"/>
                  </a:cubicBezTo>
                  <a:cubicBezTo>
                    <a:pt x="2916" y="1725"/>
                    <a:pt x="2916" y="1798"/>
                    <a:pt x="2892" y="1847"/>
                  </a:cubicBezTo>
                  <a:cubicBezTo>
                    <a:pt x="2892" y="1871"/>
                    <a:pt x="2916" y="1895"/>
                    <a:pt x="2940" y="1895"/>
                  </a:cubicBezTo>
                  <a:cubicBezTo>
                    <a:pt x="2964" y="1895"/>
                    <a:pt x="2989" y="1895"/>
                    <a:pt x="2989" y="1871"/>
                  </a:cubicBezTo>
                  <a:cubicBezTo>
                    <a:pt x="3013" y="1798"/>
                    <a:pt x="3013" y="1750"/>
                    <a:pt x="3037" y="1677"/>
                  </a:cubicBezTo>
                  <a:cubicBezTo>
                    <a:pt x="3037" y="1652"/>
                    <a:pt x="3013" y="1628"/>
                    <a:pt x="2989" y="1628"/>
                  </a:cubicBezTo>
                  <a:close/>
                  <a:moveTo>
                    <a:pt x="1628" y="1993"/>
                  </a:moveTo>
                  <a:cubicBezTo>
                    <a:pt x="1604" y="1993"/>
                    <a:pt x="1580" y="2017"/>
                    <a:pt x="1580" y="2041"/>
                  </a:cubicBezTo>
                  <a:cubicBezTo>
                    <a:pt x="1580" y="2065"/>
                    <a:pt x="1604" y="2090"/>
                    <a:pt x="1628" y="2090"/>
                  </a:cubicBezTo>
                  <a:cubicBezTo>
                    <a:pt x="1677" y="2090"/>
                    <a:pt x="1726" y="2090"/>
                    <a:pt x="1750" y="2114"/>
                  </a:cubicBezTo>
                  <a:lnTo>
                    <a:pt x="1823" y="2114"/>
                  </a:lnTo>
                  <a:cubicBezTo>
                    <a:pt x="1823" y="2114"/>
                    <a:pt x="1847" y="2114"/>
                    <a:pt x="1847" y="2090"/>
                  </a:cubicBezTo>
                  <a:cubicBezTo>
                    <a:pt x="1847" y="2065"/>
                    <a:pt x="1847" y="2041"/>
                    <a:pt x="1823" y="2017"/>
                  </a:cubicBezTo>
                  <a:lnTo>
                    <a:pt x="1798" y="2017"/>
                  </a:lnTo>
                  <a:cubicBezTo>
                    <a:pt x="1750" y="1993"/>
                    <a:pt x="1677" y="1993"/>
                    <a:pt x="1628" y="1993"/>
                  </a:cubicBezTo>
                  <a:close/>
                  <a:moveTo>
                    <a:pt x="2892" y="1993"/>
                  </a:moveTo>
                  <a:cubicBezTo>
                    <a:pt x="2867" y="1993"/>
                    <a:pt x="2843" y="1993"/>
                    <a:pt x="2819" y="2017"/>
                  </a:cubicBezTo>
                  <a:cubicBezTo>
                    <a:pt x="2794" y="2065"/>
                    <a:pt x="2770" y="2114"/>
                    <a:pt x="2722" y="2163"/>
                  </a:cubicBezTo>
                  <a:cubicBezTo>
                    <a:pt x="2722" y="2187"/>
                    <a:pt x="2722" y="2211"/>
                    <a:pt x="2722" y="2235"/>
                  </a:cubicBezTo>
                  <a:lnTo>
                    <a:pt x="2794" y="2235"/>
                  </a:lnTo>
                  <a:cubicBezTo>
                    <a:pt x="2843" y="2187"/>
                    <a:pt x="2867" y="2114"/>
                    <a:pt x="2916" y="2065"/>
                  </a:cubicBezTo>
                  <a:cubicBezTo>
                    <a:pt x="2916" y="2041"/>
                    <a:pt x="2916" y="2017"/>
                    <a:pt x="2892" y="1993"/>
                  </a:cubicBezTo>
                  <a:close/>
                  <a:moveTo>
                    <a:pt x="1968" y="2144"/>
                  </a:moveTo>
                  <a:cubicBezTo>
                    <a:pt x="1956" y="2144"/>
                    <a:pt x="1944" y="2150"/>
                    <a:pt x="1944" y="2163"/>
                  </a:cubicBezTo>
                  <a:cubicBezTo>
                    <a:pt x="1920" y="2163"/>
                    <a:pt x="1920" y="2211"/>
                    <a:pt x="1944" y="2211"/>
                  </a:cubicBezTo>
                  <a:cubicBezTo>
                    <a:pt x="1993" y="2260"/>
                    <a:pt x="2017" y="2284"/>
                    <a:pt x="2066" y="2333"/>
                  </a:cubicBezTo>
                  <a:lnTo>
                    <a:pt x="2114" y="2333"/>
                  </a:lnTo>
                  <a:cubicBezTo>
                    <a:pt x="2114" y="2357"/>
                    <a:pt x="2139" y="2357"/>
                    <a:pt x="2139" y="2357"/>
                  </a:cubicBezTo>
                  <a:cubicBezTo>
                    <a:pt x="2163" y="2333"/>
                    <a:pt x="2163" y="2308"/>
                    <a:pt x="2139" y="2284"/>
                  </a:cubicBezTo>
                  <a:cubicBezTo>
                    <a:pt x="2114" y="2235"/>
                    <a:pt x="2066" y="2187"/>
                    <a:pt x="1993" y="2163"/>
                  </a:cubicBezTo>
                  <a:cubicBezTo>
                    <a:pt x="1993" y="2150"/>
                    <a:pt x="1981" y="2144"/>
                    <a:pt x="1968" y="2144"/>
                  </a:cubicBezTo>
                  <a:close/>
                  <a:moveTo>
                    <a:pt x="1531" y="2114"/>
                  </a:moveTo>
                  <a:cubicBezTo>
                    <a:pt x="1507" y="2114"/>
                    <a:pt x="1483" y="2138"/>
                    <a:pt x="1483" y="2163"/>
                  </a:cubicBezTo>
                  <a:cubicBezTo>
                    <a:pt x="1483" y="2235"/>
                    <a:pt x="1507" y="2308"/>
                    <a:pt x="1555" y="2357"/>
                  </a:cubicBezTo>
                  <a:cubicBezTo>
                    <a:pt x="1555" y="2357"/>
                    <a:pt x="1580" y="2381"/>
                    <a:pt x="1604" y="2381"/>
                  </a:cubicBezTo>
                  <a:cubicBezTo>
                    <a:pt x="1604" y="2381"/>
                    <a:pt x="1628" y="2381"/>
                    <a:pt x="1628" y="2357"/>
                  </a:cubicBezTo>
                  <a:cubicBezTo>
                    <a:pt x="1653" y="2357"/>
                    <a:pt x="1653" y="2308"/>
                    <a:pt x="1628" y="2308"/>
                  </a:cubicBezTo>
                  <a:cubicBezTo>
                    <a:pt x="1580" y="2260"/>
                    <a:pt x="1580" y="2211"/>
                    <a:pt x="1555" y="2163"/>
                  </a:cubicBezTo>
                  <a:cubicBezTo>
                    <a:pt x="1580" y="2138"/>
                    <a:pt x="1555" y="2114"/>
                    <a:pt x="1531" y="2114"/>
                  </a:cubicBezTo>
                  <a:close/>
                  <a:moveTo>
                    <a:pt x="2637" y="2266"/>
                  </a:moveTo>
                  <a:cubicBezTo>
                    <a:pt x="2624" y="2266"/>
                    <a:pt x="2612" y="2272"/>
                    <a:pt x="2600" y="2284"/>
                  </a:cubicBezTo>
                  <a:cubicBezTo>
                    <a:pt x="2551" y="2308"/>
                    <a:pt x="2503" y="2333"/>
                    <a:pt x="2454" y="2357"/>
                  </a:cubicBezTo>
                  <a:cubicBezTo>
                    <a:pt x="2406" y="2381"/>
                    <a:pt x="2406" y="2406"/>
                    <a:pt x="2430" y="2430"/>
                  </a:cubicBezTo>
                  <a:cubicBezTo>
                    <a:pt x="2430" y="2454"/>
                    <a:pt x="2430" y="2454"/>
                    <a:pt x="2454" y="2454"/>
                  </a:cubicBezTo>
                  <a:lnTo>
                    <a:pt x="2503" y="2430"/>
                  </a:lnTo>
                  <a:cubicBezTo>
                    <a:pt x="2551" y="2406"/>
                    <a:pt x="2600" y="2381"/>
                    <a:pt x="2673" y="2333"/>
                  </a:cubicBezTo>
                  <a:cubicBezTo>
                    <a:pt x="2673" y="2333"/>
                    <a:pt x="2673" y="2284"/>
                    <a:pt x="2673" y="2284"/>
                  </a:cubicBezTo>
                  <a:cubicBezTo>
                    <a:pt x="2661" y="2272"/>
                    <a:pt x="2649" y="2266"/>
                    <a:pt x="2637" y="2266"/>
                  </a:cubicBezTo>
                  <a:close/>
                  <a:moveTo>
                    <a:pt x="1748" y="2395"/>
                  </a:moveTo>
                  <a:cubicBezTo>
                    <a:pt x="1726" y="2395"/>
                    <a:pt x="1701" y="2413"/>
                    <a:pt x="1701" y="2430"/>
                  </a:cubicBezTo>
                  <a:cubicBezTo>
                    <a:pt x="1677" y="2454"/>
                    <a:pt x="1701" y="2478"/>
                    <a:pt x="1726" y="2478"/>
                  </a:cubicBezTo>
                  <a:cubicBezTo>
                    <a:pt x="1774" y="2527"/>
                    <a:pt x="1847" y="2527"/>
                    <a:pt x="1920" y="2551"/>
                  </a:cubicBezTo>
                  <a:cubicBezTo>
                    <a:pt x="1968" y="2527"/>
                    <a:pt x="1968" y="2478"/>
                    <a:pt x="1920" y="2454"/>
                  </a:cubicBezTo>
                  <a:cubicBezTo>
                    <a:pt x="1871" y="2454"/>
                    <a:pt x="1823" y="2430"/>
                    <a:pt x="1774" y="2406"/>
                  </a:cubicBezTo>
                  <a:cubicBezTo>
                    <a:pt x="1767" y="2398"/>
                    <a:pt x="1758" y="2395"/>
                    <a:pt x="1748" y="2395"/>
                  </a:cubicBezTo>
                  <a:close/>
                  <a:moveTo>
                    <a:pt x="2208" y="2395"/>
                  </a:moveTo>
                  <a:cubicBezTo>
                    <a:pt x="2201" y="2395"/>
                    <a:pt x="2194" y="2398"/>
                    <a:pt x="2187" y="2406"/>
                  </a:cubicBezTo>
                  <a:cubicBezTo>
                    <a:pt x="2163" y="2406"/>
                    <a:pt x="2139" y="2430"/>
                    <a:pt x="2139" y="2454"/>
                  </a:cubicBezTo>
                  <a:lnTo>
                    <a:pt x="2090" y="2454"/>
                  </a:lnTo>
                  <a:cubicBezTo>
                    <a:pt x="2066" y="2454"/>
                    <a:pt x="2041" y="2478"/>
                    <a:pt x="2041" y="2503"/>
                  </a:cubicBezTo>
                  <a:cubicBezTo>
                    <a:pt x="2041" y="2527"/>
                    <a:pt x="2066" y="2551"/>
                    <a:pt x="2090" y="2551"/>
                  </a:cubicBezTo>
                  <a:lnTo>
                    <a:pt x="2187" y="2551"/>
                  </a:lnTo>
                  <a:cubicBezTo>
                    <a:pt x="2187" y="2551"/>
                    <a:pt x="2187" y="2576"/>
                    <a:pt x="2187" y="2600"/>
                  </a:cubicBezTo>
                  <a:lnTo>
                    <a:pt x="2187" y="2624"/>
                  </a:lnTo>
                  <a:cubicBezTo>
                    <a:pt x="2163" y="2648"/>
                    <a:pt x="2187" y="2673"/>
                    <a:pt x="2211" y="2673"/>
                  </a:cubicBezTo>
                  <a:lnTo>
                    <a:pt x="2236" y="2673"/>
                  </a:lnTo>
                  <a:cubicBezTo>
                    <a:pt x="2260" y="2673"/>
                    <a:pt x="2260" y="2648"/>
                    <a:pt x="2260" y="2624"/>
                  </a:cubicBezTo>
                  <a:lnTo>
                    <a:pt x="2260" y="2600"/>
                  </a:lnTo>
                  <a:cubicBezTo>
                    <a:pt x="2260" y="2576"/>
                    <a:pt x="2260" y="2551"/>
                    <a:pt x="2260" y="2527"/>
                  </a:cubicBezTo>
                  <a:lnTo>
                    <a:pt x="2284" y="2527"/>
                  </a:lnTo>
                  <a:cubicBezTo>
                    <a:pt x="2333" y="2478"/>
                    <a:pt x="2309" y="2430"/>
                    <a:pt x="2260" y="2430"/>
                  </a:cubicBezTo>
                  <a:lnTo>
                    <a:pt x="2236" y="2430"/>
                  </a:lnTo>
                  <a:cubicBezTo>
                    <a:pt x="2236" y="2413"/>
                    <a:pt x="2224" y="2395"/>
                    <a:pt x="2208" y="2395"/>
                  </a:cubicBezTo>
                  <a:close/>
                  <a:moveTo>
                    <a:pt x="2158" y="2774"/>
                  </a:moveTo>
                  <a:cubicBezTo>
                    <a:pt x="2147" y="2774"/>
                    <a:pt x="2139" y="2780"/>
                    <a:pt x="2139" y="2794"/>
                  </a:cubicBezTo>
                  <a:cubicBezTo>
                    <a:pt x="2090" y="2843"/>
                    <a:pt x="2066" y="2891"/>
                    <a:pt x="2041" y="2940"/>
                  </a:cubicBezTo>
                  <a:cubicBezTo>
                    <a:pt x="2017" y="2964"/>
                    <a:pt x="2017" y="2989"/>
                    <a:pt x="2041" y="3013"/>
                  </a:cubicBezTo>
                  <a:lnTo>
                    <a:pt x="2090" y="3013"/>
                  </a:lnTo>
                  <a:cubicBezTo>
                    <a:pt x="2139" y="2964"/>
                    <a:pt x="2187" y="2916"/>
                    <a:pt x="2211" y="2843"/>
                  </a:cubicBezTo>
                  <a:cubicBezTo>
                    <a:pt x="2229" y="2808"/>
                    <a:pt x="2185" y="2774"/>
                    <a:pt x="2158" y="2774"/>
                  </a:cubicBezTo>
                  <a:close/>
                  <a:moveTo>
                    <a:pt x="1943" y="3045"/>
                  </a:moveTo>
                  <a:cubicBezTo>
                    <a:pt x="1934" y="3045"/>
                    <a:pt x="1926" y="3050"/>
                    <a:pt x="1920" y="3061"/>
                  </a:cubicBezTo>
                  <a:cubicBezTo>
                    <a:pt x="1871" y="3086"/>
                    <a:pt x="1798" y="3134"/>
                    <a:pt x="1750" y="3183"/>
                  </a:cubicBezTo>
                  <a:cubicBezTo>
                    <a:pt x="1701" y="3207"/>
                    <a:pt x="1726" y="3256"/>
                    <a:pt x="1774" y="3256"/>
                  </a:cubicBezTo>
                  <a:lnTo>
                    <a:pt x="1798" y="3256"/>
                  </a:lnTo>
                  <a:cubicBezTo>
                    <a:pt x="1798" y="3256"/>
                    <a:pt x="1823" y="3256"/>
                    <a:pt x="1823" y="3231"/>
                  </a:cubicBezTo>
                  <a:cubicBezTo>
                    <a:pt x="1871" y="3207"/>
                    <a:pt x="1920" y="3159"/>
                    <a:pt x="1968" y="3134"/>
                  </a:cubicBezTo>
                  <a:cubicBezTo>
                    <a:pt x="2006" y="3097"/>
                    <a:pt x="1971" y="3045"/>
                    <a:pt x="1943" y="3045"/>
                  </a:cubicBezTo>
                  <a:close/>
                  <a:moveTo>
                    <a:pt x="1634" y="3269"/>
                  </a:moveTo>
                  <a:cubicBezTo>
                    <a:pt x="1623" y="3269"/>
                    <a:pt x="1612" y="3272"/>
                    <a:pt x="1604" y="3280"/>
                  </a:cubicBezTo>
                  <a:lnTo>
                    <a:pt x="1580" y="3304"/>
                  </a:lnTo>
                  <a:lnTo>
                    <a:pt x="1458" y="3377"/>
                  </a:lnTo>
                  <a:cubicBezTo>
                    <a:pt x="1434" y="3377"/>
                    <a:pt x="1434" y="3402"/>
                    <a:pt x="1434" y="3426"/>
                  </a:cubicBezTo>
                  <a:cubicBezTo>
                    <a:pt x="1434" y="3450"/>
                    <a:pt x="1458" y="3450"/>
                    <a:pt x="1483" y="3450"/>
                  </a:cubicBezTo>
                  <a:lnTo>
                    <a:pt x="1507" y="3450"/>
                  </a:lnTo>
                  <a:lnTo>
                    <a:pt x="1653" y="3377"/>
                  </a:lnTo>
                  <a:lnTo>
                    <a:pt x="1677" y="3353"/>
                  </a:lnTo>
                  <a:cubicBezTo>
                    <a:pt x="1701" y="3329"/>
                    <a:pt x="1701" y="3304"/>
                    <a:pt x="1677" y="3280"/>
                  </a:cubicBezTo>
                  <a:cubicBezTo>
                    <a:pt x="1677" y="3280"/>
                    <a:pt x="1655" y="3269"/>
                    <a:pt x="1634" y="3269"/>
                  </a:cubicBezTo>
                  <a:close/>
                  <a:moveTo>
                    <a:pt x="1303" y="3461"/>
                  </a:moveTo>
                  <a:cubicBezTo>
                    <a:pt x="1292" y="3461"/>
                    <a:pt x="1278" y="3465"/>
                    <a:pt x="1264" y="3474"/>
                  </a:cubicBezTo>
                  <a:lnTo>
                    <a:pt x="1118" y="3572"/>
                  </a:lnTo>
                  <a:cubicBezTo>
                    <a:pt x="1094" y="3572"/>
                    <a:pt x="1094" y="3620"/>
                    <a:pt x="1118" y="3620"/>
                  </a:cubicBezTo>
                  <a:cubicBezTo>
                    <a:pt x="1118" y="3644"/>
                    <a:pt x="1143" y="3644"/>
                    <a:pt x="1167" y="3644"/>
                  </a:cubicBezTo>
                  <a:lnTo>
                    <a:pt x="1337" y="3547"/>
                  </a:lnTo>
                  <a:cubicBezTo>
                    <a:pt x="1376" y="3528"/>
                    <a:pt x="1352" y="3461"/>
                    <a:pt x="1303" y="3461"/>
                  </a:cubicBezTo>
                  <a:close/>
                  <a:moveTo>
                    <a:pt x="1006" y="3651"/>
                  </a:moveTo>
                  <a:cubicBezTo>
                    <a:pt x="997" y="3651"/>
                    <a:pt x="985" y="3657"/>
                    <a:pt x="972" y="3669"/>
                  </a:cubicBezTo>
                  <a:lnTo>
                    <a:pt x="802" y="3766"/>
                  </a:lnTo>
                  <a:cubicBezTo>
                    <a:pt x="778" y="3766"/>
                    <a:pt x="778" y="3814"/>
                    <a:pt x="802" y="3839"/>
                  </a:cubicBezTo>
                  <a:lnTo>
                    <a:pt x="851" y="3839"/>
                  </a:lnTo>
                  <a:cubicBezTo>
                    <a:pt x="900" y="3814"/>
                    <a:pt x="972" y="3766"/>
                    <a:pt x="1021" y="3742"/>
                  </a:cubicBezTo>
                  <a:cubicBezTo>
                    <a:pt x="1045" y="3717"/>
                    <a:pt x="1045" y="3693"/>
                    <a:pt x="1021" y="3669"/>
                  </a:cubicBezTo>
                  <a:cubicBezTo>
                    <a:pt x="1021" y="3657"/>
                    <a:pt x="1015" y="3651"/>
                    <a:pt x="1006" y="3651"/>
                  </a:cubicBezTo>
                  <a:close/>
                  <a:moveTo>
                    <a:pt x="657" y="3863"/>
                  </a:moveTo>
                  <a:lnTo>
                    <a:pt x="487" y="3985"/>
                  </a:lnTo>
                  <a:cubicBezTo>
                    <a:pt x="487" y="4009"/>
                    <a:pt x="487" y="4033"/>
                    <a:pt x="487" y="4057"/>
                  </a:cubicBezTo>
                  <a:lnTo>
                    <a:pt x="560" y="4057"/>
                  </a:lnTo>
                  <a:lnTo>
                    <a:pt x="705" y="3936"/>
                  </a:lnTo>
                  <a:cubicBezTo>
                    <a:pt x="730" y="3912"/>
                    <a:pt x="730" y="3887"/>
                    <a:pt x="705" y="3863"/>
                  </a:cubicBezTo>
                  <a:close/>
                  <a:moveTo>
                    <a:pt x="385" y="4101"/>
                  </a:moveTo>
                  <a:cubicBezTo>
                    <a:pt x="379" y="4101"/>
                    <a:pt x="372" y="4103"/>
                    <a:pt x="365" y="4106"/>
                  </a:cubicBezTo>
                  <a:cubicBezTo>
                    <a:pt x="317" y="4155"/>
                    <a:pt x="268" y="4203"/>
                    <a:pt x="219" y="4252"/>
                  </a:cubicBezTo>
                  <a:cubicBezTo>
                    <a:pt x="219" y="4276"/>
                    <a:pt x="219" y="4300"/>
                    <a:pt x="219" y="4325"/>
                  </a:cubicBezTo>
                  <a:lnTo>
                    <a:pt x="292" y="4325"/>
                  </a:lnTo>
                  <a:cubicBezTo>
                    <a:pt x="341" y="4276"/>
                    <a:pt x="389" y="4227"/>
                    <a:pt x="438" y="4179"/>
                  </a:cubicBezTo>
                  <a:cubicBezTo>
                    <a:pt x="459" y="4158"/>
                    <a:pt x="426" y="4101"/>
                    <a:pt x="385" y="4101"/>
                  </a:cubicBezTo>
                  <a:close/>
                  <a:moveTo>
                    <a:pt x="137" y="4379"/>
                  </a:moveTo>
                  <a:cubicBezTo>
                    <a:pt x="128" y="4379"/>
                    <a:pt x="122" y="4385"/>
                    <a:pt x="122" y="4397"/>
                  </a:cubicBezTo>
                  <a:cubicBezTo>
                    <a:pt x="74" y="4470"/>
                    <a:pt x="49" y="4519"/>
                    <a:pt x="25" y="4592"/>
                  </a:cubicBezTo>
                  <a:cubicBezTo>
                    <a:pt x="25" y="4616"/>
                    <a:pt x="25" y="4640"/>
                    <a:pt x="49" y="4640"/>
                  </a:cubicBezTo>
                  <a:lnTo>
                    <a:pt x="98" y="4640"/>
                  </a:lnTo>
                  <a:cubicBezTo>
                    <a:pt x="98" y="4640"/>
                    <a:pt x="122" y="4640"/>
                    <a:pt x="122" y="4616"/>
                  </a:cubicBezTo>
                  <a:cubicBezTo>
                    <a:pt x="147" y="4568"/>
                    <a:pt x="171" y="4495"/>
                    <a:pt x="195" y="4446"/>
                  </a:cubicBezTo>
                  <a:cubicBezTo>
                    <a:pt x="195" y="4422"/>
                    <a:pt x="195" y="4397"/>
                    <a:pt x="171" y="4397"/>
                  </a:cubicBezTo>
                  <a:cubicBezTo>
                    <a:pt x="159" y="4385"/>
                    <a:pt x="147" y="4379"/>
                    <a:pt x="137" y="4379"/>
                  </a:cubicBezTo>
                  <a:close/>
                  <a:moveTo>
                    <a:pt x="49" y="4738"/>
                  </a:moveTo>
                  <a:cubicBezTo>
                    <a:pt x="25" y="4738"/>
                    <a:pt x="1" y="4762"/>
                    <a:pt x="1" y="4786"/>
                  </a:cubicBezTo>
                  <a:cubicBezTo>
                    <a:pt x="1" y="4859"/>
                    <a:pt x="25" y="4908"/>
                    <a:pt x="25" y="4981"/>
                  </a:cubicBezTo>
                  <a:cubicBezTo>
                    <a:pt x="49" y="5005"/>
                    <a:pt x="49" y="5005"/>
                    <a:pt x="74" y="5005"/>
                  </a:cubicBezTo>
                  <a:lnTo>
                    <a:pt x="98" y="5005"/>
                  </a:lnTo>
                  <a:cubicBezTo>
                    <a:pt x="122" y="5005"/>
                    <a:pt x="122" y="4981"/>
                    <a:pt x="122" y="4956"/>
                  </a:cubicBezTo>
                  <a:cubicBezTo>
                    <a:pt x="98" y="4908"/>
                    <a:pt x="98" y="4835"/>
                    <a:pt x="98" y="4786"/>
                  </a:cubicBezTo>
                  <a:cubicBezTo>
                    <a:pt x="98" y="4762"/>
                    <a:pt x="74" y="4738"/>
                    <a:pt x="49" y="4738"/>
                  </a:cubicBezTo>
                  <a:close/>
                  <a:moveTo>
                    <a:pt x="144" y="5092"/>
                  </a:moveTo>
                  <a:cubicBezTo>
                    <a:pt x="136" y="5092"/>
                    <a:pt x="129" y="5095"/>
                    <a:pt x="122" y="5102"/>
                  </a:cubicBezTo>
                  <a:cubicBezTo>
                    <a:pt x="98" y="5102"/>
                    <a:pt x="98" y="5151"/>
                    <a:pt x="98" y="5175"/>
                  </a:cubicBezTo>
                  <a:cubicBezTo>
                    <a:pt x="147" y="5223"/>
                    <a:pt x="171" y="5272"/>
                    <a:pt x="219" y="5321"/>
                  </a:cubicBezTo>
                  <a:cubicBezTo>
                    <a:pt x="219" y="5345"/>
                    <a:pt x="244" y="5345"/>
                    <a:pt x="244" y="5345"/>
                  </a:cubicBezTo>
                  <a:lnTo>
                    <a:pt x="292" y="5345"/>
                  </a:lnTo>
                  <a:cubicBezTo>
                    <a:pt x="292" y="5321"/>
                    <a:pt x="292" y="5296"/>
                    <a:pt x="292" y="5272"/>
                  </a:cubicBezTo>
                  <a:cubicBezTo>
                    <a:pt x="244" y="5223"/>
                    <a:pt x="219" y="5175"/>
                    <a:pt x="195" y="5126"/>
                  </a:cubicBezTo>
                  <a:cubicBezTo>
                    <a:pt x="178" y="5109"/>
                    <a:pt x="161" y="5092"/>
                    <a:pt x="144" y="5092"/>
                  </a:cubicBezTo>
                  <a:close/>
                  <a:moveTo>
                    <a:pt x="365" y="5400"/>
                  </a:moveTo>
                  <a:cubicBezTo>
                    <a:pt x="353" y="5400"/>
                    <a:pt x="341" y="5406"/>
                    <a:pt x="341" y="5418"/>
                  </a:cubicBezTo>
                  <a:cubicBezTo>
                    <a:pt x="317" y="5442"/>
                    <a:pt x="317" y="5466"/>
                    <a:pt x="341" y="5491"/>
                  </a:cubicBezTo>
                  <a:lnTo>
                    <a:pt x="389" y="5491"/>
                  </a:lnTo>
                  <a:cubicBezTo>
                    <a:pt x="414" y="5466"/>
                    <a:pt x="414" y="5442"/>
                    <a:pt x="389" y="5418"/>
                  </a:cubicBezTo>
                  <a:cubicBezTo>
                    <a:pt x="389" y="5406"/>
                    <a:pt x="377" y="5400"/>
                    <a:pt x="365" y="54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66" name="Google Shape;1166;p26"/>
          <p:cNvGrpSpPr/>
          <p:nvPr/>
        </p:nvGrpSpPr>
        <p:grpSpPr>
          <a:xfrm flipH="1">
            <a:off x="10891418" y="5009058"/>
            <a:ext cx="1703989" cy="1347004"/>
            <a:chOff x="855987" y="2204128"/>
            <a:chExt cx="1217483" cy="962421"/>
          </a:xfrm>
        </p:grpSpPr>
        <p:grpSp>
          <p:nvGrpSpPr>
            <p:cNvPr id="1167" name="Google Shape;1167;p26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1168" name="Google Shape;1168;p26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9" name="Google Shape;1169;p26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0" name="Google Shape;1170;p26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1" name="Google Shape;1171;p26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2" name="Google Shape;1172;p26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3" name="Google Shape;1173;p26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74" name="Google Shape;1174;p26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5" name="Google Shape;1175;p26"/>
          <p:cNvGrpSpPr/>
          <p:nvPr/>
        </p:nvGrpSpPr>
        <p:grpSpPr>
          <a:xfrm>
            <a:off x="574962" y="761992"/>
            <a:ext cx="2480828" cy="1081397"/>
            <a:chOff x="3965010" y="571479"/>
            <a:chExt cx="1651683" cy="719972"/>
          </a:xfrm>
        </p:grpSpPr>
        <p:grpSp>
          <p:nvGrpSpPr>
            <p:cNvPr id="1176" name="Google Shape;1176;p26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1177" name="Google Shape;1177;p26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1178" name="Google Shape;1178;p26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9" name="Google Shape;1179;p26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0" name="Google Shape;1180;p26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1" name="Google Shape;1181;p26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182" name="Google Shape;1182;p26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83" name="Google Shape;1183;p26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27816898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1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5" name="Google Shape;1185;p27"/>
          <p:cNvSpPr txBox="1">
            <a:spLocks noGrp="1"/>
          </p:cNvSpPr>
          <p:nvPr>
            <p:ph type="title"/>
          </p:nvPr>
        </p:nvSpPr>
        <p:spPr>
          <a:xfrm>
            <a:off x="7737633" y="2863500"/>
            <a:ext cx="2771600" cy="6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i="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186" name="Google Shape;1186;p27"/>
          <p:cNvSpPr txBox="1">
            <a:spLocks noGrp="1"/>
          </p:cNvSpPr>
          <p:nvPr>
            <p:ph type="subTitle" idx="1"/>
          </p:nvPr>
        </p:nvSpPr>
        <p:spPr>
          <a:xfrm>
            <a:off x="7014467" y="3630933"/>
            <a:ext cx="3511200" cy="15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grpSp>
        <p:nvGrpSpPr>
          <p:cNvPr id="1187" name="Google Shape;1187;p27"/>
          <p:cNvGrpSpPr/>
          <p:nvPr/>
        </p:nvGrpSpPr>
        <p:grpSpPr>
          <a:xfrm rot="-1253449" flipH="1">
            <a:off x="10553803" y="5089036"/>
            <a:ext cx="1366188" cy="1777425"/>
            <a:chOff x="4318023" y="4113296"/>
            <a:chExt cx="716422" cy="932073"/>
          </a:xfrm>
        </p:grpSpPr>
        <p:sp>
          <p:nvSpPr>
            <p:cNvPr id="1188" name="Google Shape;1188;p27"/>
            <p:cNvSpPr/>
            <p:nvPr/>
          </p:nvSpPr>
          <p:spPr>
            <a:xfrm>
              <a:off x="4842115" y="4245779"/>
              <a:ext cx="192329" cy="205812"/>
            </a:xfrm>
            <a:custGeom>
              <a:avLst/>
              <a:gdLst/>
              <a:ahLst/>
              <a:cxnLst/>
              <a:rect l="l" t="t" r="r" b="b"/>
              <a:pathLst>
                <a:path w="2211" h="2366" extrusionOk="0">
                  <a:moveTo>
                    <a:pt x="1579" y="179"/>
                  </a:moveTo>
                  <a:cubicBezTo>
                    <a:pt x="1798" y="179"/>
                    <a:pt x="1943" y="252"/>
                    <a:pt x="1992" y="422"/>
                  </a:cubicBezTo>
                  <a:cubicBezTo>
                    <a:pt x="2041" y="519"/>
                    <a:pt x="2016" y="616"/>
                    <a:pt x="1968" y="689"/>
                  </a:cubicBezTo>
                  <a:cubicBezTo>
                    <a:pt x="1798" y="908"/>
                    <a:pt x="1239" y="1005"/>
                    <a:pt x="802" y="1005"/>
                  </a:cubicBezTo>
                  <a:lnTo>
                    <a:pt x="777" y="1005"/>
                  </a:lnTo>
                  <a:cubicBezTo>
                    <a:pt x="705" y="1005"/>
                    <a:pt x="680" y="1054"/>
                    <a:pt x="705" y="1127"/>
                  </a:cubicBezTo>
                  <a:cubicBezTo>
                    <a:pt x="802" y="1321"/>
                    <a:pt x="1045" y="1904"/>
                    <a:pt x="826" y="2171"/>
                  </a:cubicBezTo>
                  <a:cubicBezTo>
                    <a:pt x="802" y="2195"/>
                    <a:pt x="777" y="2195"/>
                    <a:pt x="777" y="2195"/>
                  </a:cubicBezTo>
                  <a:cubicBezTo>
                    <a:pt x="632" y="2195"/>
                    <a:pt x="364" y="1782"/>
                    <a:pt x="170" y="1369"/>
                  </a:cubicBezTo>
                  <a:lnTo>
                    <a:pt x="486" y="495"/>
                  </a:lnTo>
                  <a:cubicBezTo>
                    <a:pt x="826" y="325"/>
                    <a:pt x="1190" y="203"/>
                    <a:pt x="1579" y="179"/>
                  </a:cubicBezTo>
                  <a:close/>
                  <a:moveTo>
                    <a:pt x="1663" y="1"/>
                  </a:moveTo>
                  <a:cubicBezTo>
                    <a:pt x="1635" y="1"/>
                    <a:pt x="1607" y="4"/>
                    <a:pt x="1579" y="9"/>
                  </a:cubicBezTo>
                  <a:cubicBezTo>
                    <a:pt x="1142" y="33"/>
                    <a:pt x="753" y="155"/>
                    <a:pt x="389" y="349"/>
                  </a:cubicBezTo>
                  <a:cubicBezTo>
                    <a:pt x="364" y="374"/>
                    <a:pt x="340" y="374"/>
                    <a:pt x="340" y="398"/>
                  </a:cubicBezTo>
                  <a:lnTo>
                    <a:pt x="0" y="1345"/>
                  </a:lnTo>
                  <a:cubicBezTo>
                    <a:pt x="0" y="1345"/>
                    <a:pt x="0" y="1369"/>
                    <a:pt x="0" y="1394"/>
                  </a:cubicBezTo>
                  <a:cubicBezTo>
                    <a:pt x="73" y="1564"/>
                    <a:pt x="437" y="2365"/>
                    <a:pt x="777" y="2365"/>
                  </a:cubicBezTo>
                  <a:cubicBezTo>
                    <a:pt x="850" y="2365"/>
                    <a:pt x="923" y="2341"/>
                    <a:pt x="972" y="2268"/>
                  </a:cubicBezTo>
                  <a:cubicBezTo>
                    <a:pt x="1215" y="1953"/>
                    <a:pt x="1020" y="1394"/>
                    <a:pt x="899" y="1151"/>
                  </a:cubicBezTo>
                  <a:cubicBezTo>
                    <a:pt x="1215" y="1151"/>
                    <a:pt x="1871" y="1102"/>
                    <a:pt x="2089" y="786"/>
                  </a:cubicBezTo>
                  <a:cubicBezTo>
                    <a:pt x="2186" y="665"/>
                    <a:pt x="2211" y="519"/>
                    <a:pt x="2162" y="374"/>
                  </a:cubicBezTo>
                  <a:cubicBezTo>
                    <a:pt x="2076" y="159"/>
                    <a:pt x="187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27"/>
            <p:cNvSpPr/>
            <p:nvPr/>
          </p:nvSpPr>
          <p:spPr>
            <a:xfrm>
              <a:off x="4730077" y="4175144"/>
              <a:ext cx="156491" cy="223645"/>
            </a:xfrm>
            <a:custGeom>
              <a:avLst/>
              <a:gdLst/>
              <a:ahLst/>
              <a:cxnLst/>
              <a:rect l="l" t="t" r="r" b="b"/>
              <a:pathLst>
                <a:path w="1799" h="2571" extrusionOk="0">
                  <a:moveTo>
                    <a:pt x="649" y="0"/>
                  </a:moveTo>
                  <a:cubicBezTo>
                    <a:pt x="597" y="0"/>
                    <a:pt x="542" y="6"/>
                    <a:pt x="486" y="19"/>
                  </a:cubicBezTo>
                  <a:cubicBezTo>
                    <a:pt x="365" y="44"/>
                    <a:pt x="244" y="141"/>
                    <a:pt x="195" y="262"/>
                  </a:cubicBezTo>
                  <a:cubicBezTo>
                    <a:pt x="98" y="602"/>
                    <a:pt x="511" y="1113"/>
                    <a:pt x="827" y="1501"/>
                  </a:cubicBezTo>
                  <a:cubicBezTo>
                    <a:pt x="632" y="1574"/>
                    <a:pt x="462" y="1671"/>
                    <a:pt x="292" y="1793"/>
                  </a:cubicBezTo>
                  <a:cubicBezTo>
                    <a:pt x="122" y="1890"/>
                    <a:pt x="1" y="2109"/>
                    <a:pt x="49" y="2327"/>
                  </a:cubicBezTo>
                  <a:cubicBezTo>
                    <a:pt x="49" y="2400"/>
                    <a:pt x="122" y="2497"/>
                    <a:pt x="195" y="2522"/>
                  </a:cubicBezTo>
                  <a:cubicBezTo>
                    <a:pt x="268" y="2546"/>
                    <a:pt x="341" y="2570"/>
                    <a:pt x="414" y="2570"/>
                  </a:cubicBezTo>
                  <a:cubicBezTo>
                    <a:pt x="754" y="2522"/>
                    <a:pt x="1094" y="2424"/>
                    <a:pt x="1410" y="2254"/>
                  </a:cubicBezTo>
                  <a:cubicBezTo>
                    <a:pt x="1458" y="2230"/>
                    <a:pt x="1458" y="2181"/>
                    <a:pt x="1434" y="2133"/>
                  </a:cubicBezTo>
                  <a:cubicBezTo>
                    <a:pt x="1434" y="2116"/>
                    <a:pt x="1397" y="2099"/>
                    <a:pt x="1367" y="2099"/>
                  </a:cubicBezTo>
                  <a:cubicBezTo>
                    <a:pt x="1355" y="2099"/>
                    <a:pt x="1344" y="2101"/>
                    <a:pt x="1337" y="2109"/>
                  </a:cubicBezTo>
                  <a:cubicBezTo>
                    <a:pt x="1075" y="2229"/>
                    <a:pt x="664" y="2400"/>
                    <a:pt x="406" y="2400"/>
                  </a:cubicBezTo>
                  <a:cubicBezTo>
                    <a:pt x="352" y="2400"/>
                    <a:pt x="305" y="2393"/>
                    <a:pt x="268" y="2376"/>
                  </a:cubicBezTo>
                  <a:cubicBezTo>
                    <a:pt x="244" y="2352"/>
                    <a:pt x="219" y="2327"/>
                    <a:pt x="195" y="2279"/>
                  </a:cubicBezTo>
                  <a:cubicBezTo>
                    <a:pt x="195" y="2206"/>
                    <a:pt x="219" y="2109"/>
                    <a:pt x="268" y="2036"/>
                  </a:cubicBezTo>
                  <a:cubicBezTo>
                    <a:pt x="462" y="1841"/>
                    <a:pt x="705" y="1696"/>
                    <a:pt x="972" y="1647"/>
                  </a:cubicBezTo>
                  <a:cubicBezTo>
                    <a:pt x="997" y="1647"/>
                    <a:pt x="1021" y="1623"/>
                    <a:pt x="1045" y="1598"/>
                  </a:cubicBezTo>
                  <a:cubicBezTo>
                    <a:pt x="1094" y="1550"/>
                    <a:pt x="1069" y="1526"/>
                    <a:pt x="997" y="1428"/>
                  </a:cubicBezTo>
                  <a:cubicBezTo>
                    <a:pt x="389" y="724"/>
                    <a:pt x="316" y="432"/>
                    <a:pt x="365" y="311"/>
                  </a:cubicBezTo>
                  <a:cubicBezTo>
                    <a:pt x="365" y="287"/>
                    <a:pt x="389" y="214"/>
                    <a:pt x="511" y="190"/>
                  </a:cubicBezTo>
                  <a:cubicBezTo>
                    <a:pt x="554" y="179"/>
                    <a:pt x="596" y="174"/>
                    <a:pt x="636" y="174"/>
                  </a:cubicBezTo>
                  <a:cubicBezTo>
                    <a:pt x="1244" y="174"/>
                    <a:pt x="1628" y="1283"/>
                    <a:pt x="1628" y="1283"/>
                  </a:cubicBezTo>
                  <a:cubicBezTo>
                    <a:pt x="1652" y="1307"/>
                    <a:pt x="1701" y="1331"/>
                    <a:pt x="1725" y="1331"/>
                  </a:cubicBezTo>
                  <a:cubicBezTo>
                    <a:pt x="1774" y="1307"/>
                    <a:pt x="1798" y="1258"/>
                    <a:pt x="1798" y="1210"/>
                  </a:cubicBezTo>
                  <a:cubicBezTo>
                    <a:pt x="1776" y="1165"/>
                    <a:pt x="1373" y="0"/>
                    <a:pt x="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27"/>
            <p:cNvSpPr/>
            <p:nvPr/>
          </p:nvSpPr>
          <p:spPr>
            <a:xfrm>
              <a:off x="4828807" y="4113296"/>
              <a:ext cx="167625" cy="150227"/>
            </a:xfrm>
            <a:custGeom>
              <a:avLst/>
              <a:gdLst/>
              <a:ahLst/>
              <a:cxnLst/>
              <a:rect l="l" t="t" r="r" b="b"/>
              <a:pathLst>
                <a:path w="1927" h="1727" extrusionOk="0">
                  <a:moveTo>
                    <a:pt x="119" y="1"/>
                  </a:moveTo>
                  <a:cubicBezTo>
                    <a:pt x="57" y="1"/>
                    <a:pt x="1" y="74"/>
                    <a:pt x="56" y="147"/>
                  </a:cubicBezTo>
                  <a:cubicBezTo>
                    <a:pt x="347" y="463"/>
                    <a:pt x="566" y="828"/>
                    <a:pt x="712" y="1241"/>
                  </a:cubicBezTo>
                  <a:cubicBezTo>
                    <a:pt x="663" y="1386"/>
                    <a:pt x="639" y="1532"/>
                    <a:pt x="663" y="1654"/>
                  </a:cubicBezTo>
                  <a:cubicBezTo>
                    <a:pt x="663" y="1702"/>
                    <a:pt x="712" y="1726"/>
                    <a:pt x="736" y="1726"/>
                  </a:cubicBezTo>
                  <a:cubicBezTo>
                    <a:pt x="785" y="1726"/>
                    <a:pt x="809" y="1702"/>
                    <a:pt x="833" y="1678"/>
                  </a:cubicBezTo>
                  <a:cubicBezTo>
                    <a:pt x="882" y="1532"/>
                    <a:pt x="882" y="1411"/>
                    <a:pt x="858" y="1265"/>
                  </a:cubicBezTo>
                  <a:cubicBezTo>
                    <a:pt x="882" y="1241"/>
                    <a:pt x="906" y="1216"/>
                    <a:pt x="906" y="1192"/>
                  </a:cubicBezTo>
                  <a:cubicBezTo>
                    <a:pt x="1149" y="876"/>
                    <a:pt x="1489" y="706"/>
                    <a:pt x="1854" y="658"/>
                  </a:cubicBezTo>
                  <a:cubicBezTo>
                    <a:pt x="1902" y="633"/>
                    <a:pt x="1926" y="609"/>
                    <a:pt x="1926" y="560"/>
                  </a:cubicBezTo>
                  <a:cubicBezTo>
                    <a:pt x="1902" y="512"/>
                    <a:pt x="1854" y="488"/>
                    <a:pt x="1829" y="488"/>
                  </a:cubicBezTo>
                  <a:cubicBezTo>
                    <a:pt x="1441" y="536"/>
                    <a:pt x="1076" y="730"/>
                    <a:pt x="809" y="1046"/>
                  </a:cubicBezTo>
                  <a:cubicBezTo>
                    <a:pt x="663" y="658"/>
                    <a:pt x="445" y="318"/>
                    <a:pt x="177" y="26"/>
                  </a:cubicBezTo>
                  <a:cubicBezTo>
                    <a:pt x="160" y="8"/>
                    <a:pt x="139" y="1"/>
                    <a:pt x="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27"/>
            <p:cNvSpPr/>
            <p:nvPr/>
          </p:nvSpPr>
          <p:spPr>
            <a:xfrm>
              <a:off x="4318023" y="4482647"/>
              <a:ext cx="515662" cy="562722"/>
            </a:xfrm>
            <a:custGeom>
              <a:avLst/>
              <a:gdLst/>
              <a:ahLst/>
              <a:cxnLst/>
              <a:rect l="l" t="t" r="r" b="b"/>
              <a:pathLst>
                <a:path w="5928" h="6469" extrusionOk="0">
                  <a:moveTo>
                    <a:pt x="5857" y="0"/>
                  </a:moveTo>
                  <a:cubicBezTo>
                    <a:pt x="5849" y="0"/>
                    <a:pt x="5840" y="2"/>
                    <a:pt x="5831" y="7"/>
                  </a:cubicBezTo>
                  <a:cubicBezTo>
                    <a:pt x="5782" y="7"/>
                    <a:pt x="5758" y="31"/>
                    <a:pt x="5758" y="80"/>
                  </a:cubicBezTo>
                  <a:cubicBezTo>
                    <a:pt x="5758" y="250"/>
                    <a:pt x="5734" y="396"/>
                    <a:pt x="5734" y="566"/>
                  </a:cubicBezTo>
                  <a:cubicBezTo>
                    <a:pt x="5709" y="590"/>
                    <a:pt x="5734" y="638"/>
                    <a:pt x="5782" y="638"/>
                  </a:cubicBezTo>
                  <a:lnTo>
                    <a:pt x="5782" y="614"/>
                  </a:lnTo>
                  <a:cubicBezTo>
                    <a:pt x="5791" y="619"/>
                    <a:pt x="5801" y="621"/>
                    <a:pt x="5810" y="621"/>
                  </a:cubicBezTo>
                  <a:cubicBezTo>
                    <a:pt x="5848" y="621"/>
                    <a:pt x="5879" y="585"/>
                    <a:pt x="5879" y="566"/>
                  </a:cubicBezTo>
                  <a:cubicBezTo>
                    <a:pt x="5904" y="396"/>
                    <a:pt x="5928" y="225"/>
                    <a:pt x="5928" y="80"/>
                  </a:cubicBezTo>
                  <a:cubicBezTo>
                    <a:pt x="5928" y="40"/>
                    <a:pt x="5896" y="0"/>
                    <a:pt x="5857" y="0"/>
                  </a:cubicBezTo>
                  <a:close/>
                  <a:moveTo>
                    <a:pt x="5682" y="972"/>
                  </a:moveTo>
                  <a:cubicBezTo>
                    <a:pt x="5644" y="972"/>
                    <a:pt x="5612" y="1007"/>
                    <a:pt x="5612" y="1027"/>
                  </a:cubicBezTo>
                  <a:cubicBezTo>
                    <a:pt x="5564" y="1197"/>
                    <a:pt x="5515" y="1343"/>
                    <a:pt x="5442" y="1489"/>
                  </a:cubicBezTo>
                  <a:cubicBezTo>
                    <a:pt x="5418" y="1513"/>
                    <a:pt x="5442" y="1562"/>
                    <a:pt x="5491" y="1586"/>
                  </a:cubicBezTo>
                  <a:lnTo>
                    <a:pt x="5515" y="1586"/>
                  </a:lnTo>
                  <a:lnTo>
                    <a:pt x="5515" y="1562"/>
                  </a:lnTo>
                  <a:cubicBezTo>
                    <a:pt x="5523" y="1570"/>
                    <a:pt x="5531" y="1572"/>
                    <a:pt x="5539" y="1572"/>
                  </a:cubicBezTo>
                  <a:cubicBezTo>
                    <a:pt x="5555" y="1572"/>
                    <a:pt x="5572" y="1562"/>
                    <a:pt x="5588" y="1562"/>
                  </a:cubicBezTo>
                  <a:cubicBezTo>
                    <a:pt x="5661" y="1392"/>
                    <a:pt x="5734" y="1246"/>
                    <a:pt x="5782" y="1076"/>
                  </a:cubicBezTo>
                  <a:cubicBezTo>
                    <a:pt x="5782" y="1027"/>
                    <a:pt x="5758" y="1003"/>
                    <a:pt x="5709" y="979"/>
                  </a:cubicBezTo>
                  <a:cubicBezTo>
                    <a:pt x="5700" y="974"/>
                    <a:pt x="5691" y="972"/>
                    <a:pt x="5682" y="972"/>
                  </a:cubicBezTo>
                  <a:close/>
                  <a:moveTo>
                    <a:pt x="4303" y="1753"/>
                  </a:moveTo>
                  <a:cubicBezTo>
                    <a:pt x="4217" y="1753"/>
                    <a:pt x="4164" y="1879"/>
                    <a:pt x="4276" y="1902"/>
                  </a:cubicBezTo>
                  <a:cubicBezTo>
                    <a:pt x="4398" y="1975"/>
                    <a:pt x="4543" y="2047"/>
                    <a:pt x="4640" y="2169"/>
                  </a:cubicBezTo>
                  <a:cubicBezTo>
                    <a:pt x="4640" y="2193"/>
                    <a:pt x="4665" y="2193"/>
                    <a:pt x="4689" y="2193"/>
                  </a:cubicBezTo>
                  <a:cubicBezTo>
                    <a:pt x="4713" y="2193"/>
                    <a:pt x="4738" y="2193"/>
                    <a:pt x="4762" y="2169"/>
                  </a:cubicBezTo>
                  <a:cubicBezTo>
                    <a:pt x="4786" y="2145"/>
                    <a:pt x="4786" y="2096"/>
                    <a:pt x="4762" y="2072"/>
                  </a:cubicBezTo>
                  <a:cubicBezTo>
                    <a:pt x="4640" y="1926"/>
                    <a:pt x="4495" y="1829"/>
                    <a:pt x="4325" y="1756"/>
                  </a:cubicBezTo>
                  <a:cubicBezTo>
                    <a:pt x="4317" y="1754"/>
                    <a:pt x="4310" y="1753"/>
                    <a:pt x="4303" y="1753"/>
                  </a:cubicBezTo>
                  <a:close/>
                  <a:moveTo>
                    <a:pt x="3790" y="1732"/>
                  </a:moveTo>
                  <a:cubicBezTo>
                    <a:pt x="3596" y="1780"/>
                    <a:pt x="3474" y="1926"/>
                    <a:pt x="3474" y="2120"/>
                  </a:cubicBezTo>
                  <a:cubicBezTo>
                    <a:pt x="3450" y="2145"/>
                    <a:pt x="3450" y="2169"/>
                    <a:pt x="3474" y="2193"/>
                  </a:cubicBezTo>
                  <a:cubicBezTo>
                    <a:pt x="3474" y="2242"/>
                    <a:pt x="3499" y="2266"/>
                    <a:pt x="3547" y="2266"/>
                  </a:cubicBezTo>
                  <a:lnTo>
                    <a:pt x="3572" y="2266"/>
                  </a:lnTo>
                  <a:cubicBezTo>
                    <a:pt x="3620" y="2242"/>
                    <a:pt x="3644" y="2193"/>
                    <a:pt x="3620" y="2169"/>
                  </a:cubicBezTo>
                  <a:lnTo>
                    <a:pt x="3620" y="2120"/>
                  </a:lnTo>
                  <a:cubicBezTo>
                    <a:pt x="3644" y="1999"/>
                    <a:pt x="3717" y="1926"/>
                    <a:pt x="3839" y="1902"/>
                  </a:cubicBezTo>
                  <a:cubicBezTo>
                    <a:pt x="3887" y="1877"/>
                    <a:pt x="3912" y="1829"/>
                    <a:pt x="3887" y="1780"/>
                  </a:cubicBezTo>
                  <a:cubicBezTo>
                    <a:pt x="3887" y="1756"/>
                    <a:pt x="3839" y="1732"/>
                    <a:pt x="3790" y="1732"/>
                  </a:cubicBezTo>
                  <a:close/>
                  <a:moveTo>
                    <a:pt x="5248" y="1835"/>
                  </a:moveTo>
                  <a:cubicBezTo>
                    <a:pt x="5230" y="1835"/>
                    <a:pt x="5211" y="1841"/>
                    <a:pt x="5199" y="1853"/>
                  </a:cubicBezTo>
                  <a:cubicBezTo>
                    <a:pt x="5078" y="1975"/>
                    <a:pt x="4981" y="2072"/>
                    <a:pt x="4835" y="2169"/>
                  </a:cubicBezTo>
                  <a:cubicBezTo>
                    <a:pt x="4786" y="2169"/>
                    <a:pt x="4786" y="2217"/>
                    <a:pt x="4811" y="2266"/>
                  </a:cubicBezTo>
                  <a:cubicBezTo>
                    <a:pt x="4811" y="2290"/>
                    <a:pt x="4859" y="2315"/>
                    <a:pt x="4883" y="2315"/>
                  </a:cubicBezTo>
                  <a:lnTo>
                    <a:pt x="4883" y="2290"/>
                  </a:lnTo>
                  <a:cubicBezTo>
                    <a:pt x="4883" y="2290"/>
                    <a:pt x="4908" y="2290"/>
                    <a:pt x="4908" y="2315"/>
                  </a:cubicBezTo>
                  <a:cubicBezTo>
                    <a:pt x="5053" y="2217"/>
                    <a:pt x="5199" y="2096"/>
                    <a:pt x="5296" y="1975"/>
                  </a:cubicBezTo>
                  <a:cubicBezTo>
                    <a:pt x="5345" y="1926"/>
                    <a:pt x="5345" y="1877"/>
                    <a:pt x="5296" y="1853"/>
                  </a:cubicBezTo>
                  <a:cubicBezTo>
                    <a:pt x="5284" y="1841"/>
                    <a:pt x="5266" y="1835"/>
                    <a:pt x="5248" y="1835"/>
                  </a:cubicBezTo>
                  <a:close/>
                  <a:moveTo>
                    <a:pt x="4416" y="2312"/>
                  </a:moveTo>
                  <a:cubicBezTo>
                    <a:pt x="4410" y="2312"/>
                    <a:pt x="4404" y="2313"/>
                    <a:pt x="4398" y="2315"/>
                  </a:cubicBezTo>
                  <a:cubicBezTo>
                    <a:pt x="4276" y="2339"/>
                    <a:pt x="4179" y="2363"/>
                    <a:pt x="4057" y="2363"/>
                  </a:cubicBezTo>
                  <a:lnTo>
                    <a:pt x="3936" y="2363"/>
                  </a:lnTo>
                  <a:cubicBezTo>
                    <a:pt x="3930" y="2362"/>
                    <a:pt x="3925" y="2361"/>
                    <a:pt x="3920" y="2361"/>
                  </a:cubicBezTo>
                  <a:cubicBezTo>
                    <a:pt x="3836" y="2361"/>
                    <a:pt x="3820" y="2533"/>
                    <a:pt x="3912" y="2533"/>
                  </a:cubicBezTo>
                  <a:lnTo>
                    <a:pt x="4057" y="2533"/>
                  </a:lnTo>
                  <a:lnTo>
                    <a:pt x="4057" y="2509"/>
                  </a:lnTo>
                  <a:cubicBezTo>
                    <a:pt x="4179" y="2509"/>
                    <a:pt x="4300" y="2509"/>
                    <a:pt x="4422" y="2485"/>
                  </a:cubicBezTo>
                  <a:cubicBezTo>
                    <a:pt x="4535" y="2462"/>
                    <a:pt x="4500" y="2312"/>
                    <a:pt x="4416" y="2312"/>
                  </a:cubicBezTo>
                  <a:close/>
                  <a:moveTo>
                    <a:pt x="4946" y="2451"/>
                  </a:moveTo>
                  <a:cubicBezTo>
                    <a:pt x="4934" y="2451"/>
                    <a:pt x="4921" y="2454"/>
                    <a:pt x="4908" y="2460"/>
                  </a:cubicBezTo>
                  <a:cubicBezTo>
                    <a:pt x="4859" y="2485"/>
                    <a:pt x="4859" y="2533"/>
                    <a:pt x="4859" y="2582"/>
                  </a:cubicBezTo>
                  <a:cubicBezTo>
                    <a:pt x="4932" y="2728"/>
                    <a:pt x="4956" y="2873"/>
                    <a:pt x="4981" y="3019"/>
                  </a:cubicBezTo>
                  <a:cubicBezTo>
                    <a:pt x="4981" y="3068"/>
                    <a:pt x="5029" y="3092"/>
                    <a:pt x="5078" y="3092"/>
                  </a:cubicBezTo>
                  <a:cubicBezTo>
                    <a:pt x="5126" y="3092"/>
                    <a:pt x="5151" y="3043"/>
                    <a:pt x="5151" y="3019"/>
                  </a:cubicBezTo>
                  <a:cubicBezTo>
                    <a:pt x="5126" y="2825"/>
                    <a:pt x="5078" y="2679"/>
                    <a:pt x="5029" y="2509"/>
                  </a:cubicBezTo>
                  <a:cubicBezTo>
                    <a:pt x="5011" y="2473"/>
                    <a:pt x="4981" y="2451"/>
                    <a:pt x="4946" y="2451"/>
                  </a:cubicBezTo>
                  <a:close/>
                  <a:moveTo>
                    <a:pt x="5078" y="3432"/>
                  </a:moveTo>
                  <a:cubicBezTo>
                    <a:pt x="5029" y="3432"/>
                    <a:pt x="5005" y="3456"/>
                    <a:pt x="4981" y="3505"/>
                  </a:cubicBezTo>
                  <a:cubicBezTo>
                    <a:pt x="4956" y="3651"/>
                    <a:pt x="4932" y="3821"/>
                    <a:pt x="4883" y="3966"/>
                  </a:cubicBezTo>
                  <a:cubicBezTo>
                    <a:pt x="4859" y="3991"/>
                    <a:pt x="4883" y="4039"/>
                    <a:pt x="4908" y="4064"/>
                  </a:cubicBezTo>
                  <a:lnTo>
                    <a:pt x="4956" y="4064"/>
                  </a:lnTo>
                  <a:cubicBezTo>
                    <a:pt x="4981" y="4064"/>
                    <a:pt x="5005" y="4039"/>
                    <a:pt x="5029" y="4015"/>
                  </a:cubicBezTo>
                  <a:cubicBezTo>
                    <a:pt x="5078" y="3869"/>
                    <a:pt x="5126" y="3699"/>
                    <a:pt x="5151" y="3529"/>
                  </a:cubicBezTo>
                  <a:cubicBezTo>
                    <a:pt x="5151" y="3481"/>
                    <a:pt x="5126" y="3432"/>
                    <a:pt x="5078" y="3432"/>
                  </a:cubicBezTo>
                  <a:close/>
                  <a:moveTo>
                    <a:pt x="4703" y="4339"/>
                  </a:moveTo>
                  <a:cubicBezTo>
                    <a:pt x="4677" y="4339"/>
                    <a:pt x="4655" y="4351"/>
                    <a:pt x="4640" y="4379"/>
                  </a:cubicBezTo>
                  <a:cubicBezTo>
                    <a:pt x="4543" y="4501"/>
                    <a:pt x="4422" y="4622"/>
                    <a:pt x="4325" y="4720"/>
                  </a:cubicBezTo>
                  <a:cubicBezTo>
                    <a:pt x="4276" y="4744"/>
                    <a:pt x="4276" y="4792"/>
                    <a:pt x="4325" y="4841"/>
                  </a:cubicBezTo>
                  <a:cubicBezTo>
                    <a:pt x="4325" y="4841"/>
                    <a:pt x="4349" y="4865"/>
                    <a:pt x="4373" y="4865"/>
                  </a:cubicBezTo>
                  <a:lnTo>
                    <a:pt x="4373" y="4841"/>
                  </a:lnTo>
                  <a:lnTo>
                    <a:pt x="4422" y="4841"/>
                  </a:lnTo>
                  <a:cubicBezTo>
                    <a:pt x="4543" y="4720"/>
                    <a:pt x="4665" y="4598"/>
                    <a:pt x="4762" y="4477"/>
                  </a:cubicBezTo>
                  <a:cubicBezTo>
                    <a:pt x="4786" y="4428"/>
                    <a:pt x="4786" y="4379"/>
                    <a:pt x="4762" y="4355"/>
                  </a:cubicBezTo>
                  <a:cubicBezTo>
                    <a:pt x="4742" y="4345"/>
                    <a:pt x="4722" y="4339"/>
                    <a:pt x="4703" y="4339"/>
                  </a:cubicBezTo>
                  <a:close/>
                  <a:moveTo>
                    <a:pt x="3975" y="4971"/>
                  </a:moveTo>
                  <a:cubicBezTo>
                    <a:pt x="3960" y="4971"/>
                    <a:pt x="3946" y="4977"/>
                    <a:pt x="3936" y="4987"/>
                  </a:cubicBezTo>
                  <a:cubicBezTo>
                    <a:pt x="3790" y="5060"/>
                    <a:pt x="3644" y="5108"/>
                    <a:pt x="3474" y="5133"/>
                  </a:cubicBezTo>
                  <a:cubicBezTo>
                    <a:pt x="3450" y="5157"/>
                    <a:pt x="3402" y="5205"/>
                    <a:pt x="3426" y="5254"/>
                  </a:cubicBezTo>
                  <a:cubicBezTo>
                    <a:pt x="3426" y="5278"/>
                    <a:pt x="3474" y="5303"/>
                    <a:pt x="3499" y="5303"/>
                  </a:cubicBezTo>
                  <a:lnTo>
                    <a:pt x="3523" y="5303"/>
                  </a:lnTo>
                  <a:cubicBezTo>
                    <a:pt x="3693" y="5254"/>
                    <a:pt x="3839" y="5205"/>
                    <a:pt x="4009" y="5133"/>
                  </a:cubicBezTo>
                  <a:cubicBezTo>
                    <a:pt x="4033" y="5108"/>
                    <a:pt x="4057" y="5060"/>
                    <a:pt x="4033" y="5011"/>
                  </a:cubicBezTo>
                  <a:cubicBezTo>
                    <a:pt x="4019" y="4983"/>
                    <a:pt x="3996" y="4971"/>
                    <a:pt x="3975" y="4971"/>
                  </a:cubicBezTo>
                  <a:close/>
                  <a:moveTo>
                    <a:pt x="1531" y="5205"/>
                  </a:moveTo>
                  <a:cubicBezTo>
                    <a:pt x="1434" y="5205"/>
                    <a:pt x="1434" y="5375"/>
                    <a:pt x="1531" y="5375"/>
                  </a:cubicBezTo>
                  <a:lnTo>
                    <a:pt x="2041" y="5375"/>
                  </a:lnTo>
                  <a:cubicBezTo>
                    <a:pt x="2065" y="5375"/>
                    <a:pt x="2114" y="5327"/>
                    <a:pt x="2114" y="5303"/>
                  </a:cubicBezTo>
                  <a:cubicBezTo>
                    <a:pt x="2114" y="5254"/>
                    <a:pt x="2090" y="5205"/>
                    <a:pt x="2041" y="5205"/>
                  </a:cubicBezTo>
                  <a:close/>
                  <a:moveTo>
                    <a:pt x="2527" y="5205"/>
                  </a:moveTo>
                  <a:cubicBezTo>
                    <a:pt x="2478" y="5205"/>
                    <a:pt x="2454" y="5254"/>
                    <a:pt x="2454" y="5278"/>
                  </a:cubicBezTo>
                  <a:cubicBezTo>
                    <a:pt x="2430" y="5327"/>
                    <a:pt x="2478" y="5375"/>
                    <a:pt x="2527" y="5375"/>
                  </a:cubicBezTo>
                  <a:lnTo>
                    <a:pt x="3013" y="5375"/>
                  </a:lnTo>
                  <a:cubicBezTo>
                    <a:pt x="3061" y="5375"/>
                    <a:pt x="3110" y="5327"/>
                    <a:pt x="3110" y="5278"/>
                  </a:cubicBezTo>
                  <a:cubicBezTo>
                    <a:pt x="3086" y="5230"/>
                    <a:pt x="3061" y="5205"/>
                    <a:pt x="3013" y="5205"/>
                  </a:cubicBezTo>
                  <a:close/>
                  <a:moveTo>
                    <a:pt x="1044" y="5270"/>
                  </a:moveTo>
                  <a:cubicBezTo>
                    <a:pt x="1037" y="5270"/>
                    <a:pt x="1029" y="5273"/>
                    <a:pt x="1021" y="5278"/>
                  </a:cubicBezTo>
                  <a:cubicBezTo>
                    <a:pt x="851" y="5327"/>
                    <a:pt x="681" y="5400"/>
                    <a:pt x="559" y="5497"/>
                  </a:cubicBezTo>
                  <a:cubicBezTo>
                    <a:pt x="511" y="5545"/>
                    <a:pt x="511" y="5594"/>
                    <a:pt x="559" y="5618"/>
                  </a:cubicBezTo>
                  <a:cubicBezTo>
                    <a:pt x="559" y="5643"/>
                    <a:pt x="584" y="5643"/>
                    <a:pt x="608" y="5667"/>
                  </a:cubicBezTo>
                  <a:cubicBezTo>
                    <a:pt x="632" y="5643"/>
                    <a:pt x="632" y="5643"/>
                    <a:pt x="657" y="5643"/>
                  </a:cubicBezTo>
                  <a:cubicBezTo>
                    <a:pt x="778" y="5545"/>
                    <a:pt x="899" y="5473"/>
                    <a:pt x="1069" y="5424"/>
                  </a:cubicBezTo>
                  <a:cubicBezTo>
                    <a:pt x="1134" y="5424"/>
                    <a:pt x="1103" y="5270"/>
                    <a:pt x="1044" y="5270"/>
                  </a:cubicBezTo>
                  <a:close/>
                  <a:moveTo>
                    <a:pt x="295" y="5864"/>
                  </a:moveTo>
                  <a:cubicBezTo>
                    <a:pt x="265" y="5864"/>
                    <a:pt x="235" y="5877"/>
                    <a:pt x="219" y="5910"/>
                  </a:cubicBezTo>
                  <a:cubicBezTo>
                    <a:pt x="122" y="6056"/>
                    <a:pt x="74" y="6201"/>
                    <a:pt x="25" y="6371"/>
                  </a:cubicBezTo>
                  <a:cubicBezTo>
                    <a:pt x="1" y="6420"/>
                    <a:pt x="25" y="6469"/>
                    <a:pt x="74" y="6469"/>
                  </a:cubicBezTo>
                  <a:lnTo>
                    <a:pt x="98" y="6469"/>
                  </a:lnTo>
                  <a:cubicBezTo>
                    <a:pt x="122" y="6469"/>
                    <a:pt x="146" y="6444"/>
                    <a:pt x="171" y="6420"/>
                  </a:cubicBezTo>
                  <a:cubicBezTo>
                    <a:pt x="219" y="6274"/>
                    <a:pt x="292" y="6129"/>
                    <a:pt x="365" y="5983"/>
                  </a:cubicBezTo>
                  <a:cubicBezTo>
                    <a:pt x="414" y="5918"/>
                    <a:pt x="354" y="5864"/>
                    <a:pt x="295" y="58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2" name="Google Shape;1192;p27"/>
          <p:cNvGrpSpPr/>
          <p:nvPr/>
        </p:nvGrpSpPr>
        <p:grpSpPr>
          <a:xfrm>
            <a:off x="4504956" y="-1006943"/>
            <a:ext cx="2085305" cy="1648435"/>
            <a:chOff x="855987" y="2204128"/>
            <a:chExt cx="1217483" cy="962421"/>
          </a:xfrm>
        </p:grpSpPr>
        <p:grpSp>
          <p:nvGrpSpPr>
            <p:cNvPr id="1193" name="Google Shape;1193;p27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1194" name="Google Shape;1194;p27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5" name="Google Shape;1195;p27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6" name="Google Shape;1196;p27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7" name="Google Shape;1197;p27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8" name="Google Shape;1198;p27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9" name="Google Shape;1199;p27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00" name="Google Shape;1200;p27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1" name="Google Shape;1201;p27"/>
          <p:cNvGrpSpPr/>
          <p:nvPr/>
        </p:nvGrpSpPr>
        <p:grpSpPr>
          <a:xfrm>
            <a:off x="-1349977" y="1456810"/>
            <a:ext cx="3367777" cy="2147740"/>
            <a:chOff x="7239867" y="1514545"/>
            <a:chExt cx="2525833" cy="1610805"/>
          </a:xfrm>
        </p:grpSpPr>
        <p:grpSp>
          <p:nvGrpSpPr>
            <p:cNvPr id="1202" name="Google Shape;1202;p27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1203" name="Google Shape;1203;p27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1204" name="Google Shape;1204;p27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5" name="Google Shape;1205;p27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6" name="Google Shape;1206;p27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7" name="Google Shape;1207;p27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8" name="Google Shape;1208;p27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9" name="Google Shape;1209;p27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210" name="Google Shape;1210;p27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1" name="Google Shape;1211;p27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12" name="Google Shape;1212;p27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3" name="Google Shape;1213;p27"/>
          <p:cNvGrpSpPr/>
          <p:nvPr/>
        </p:nvGrpSpPr>
        <p:grpSpPr>
          <a:xfrm>
            <a:off x="313025" y="5214949"/>
            <a:ext cx="932740" cy="1525628"/>
            <a:chOff x="6168935" y="2859502"/>
            <a:chExt cx="1408973" cy="2304574"/>
          </a:xfrm>
        </p:grpSpPr>
        <p:grpSp>
          <p:nvGrpSpPr>
            <p:cNvPr id="1214" name="Google Shape;1214;p27"/>
            <p:cNvGrpSpPr/>
            <p:nvPr/>
          </p:nvGrpSpPr>
          <p:grpSpPr>
            <a:xfrm>
              <a:off x="6168935" y="2859502"/>
              <a:ext cx="1408973" cy="2304574"/>
              <a:chOff x="-714598" y="3684851"/>
              <a:chExt cx="341453" cy="558441"/>
            </a:xfrm>
          </p:grpSpPr>
          <p:sp>
            <p:nvSpPr>
              <p:cNvPr id="1215" name="Google Shape;1215;p27"/>
              <p:cNvSpPr/>
              <p:nvPr/>
            </p:nvSpPr>
            <p:spPr>
              <a:xfrm>
                <a:off x="-636793" y="3777865"/>
                <a:ext cx="110261" cy="353121"/>
              </a:xfrm>
              <a:custGeom>
                <a:avLst/>
                <a:gdLst/>
                <a:ahLst/>
                <a:cxnLst/>
                <a:rect l="l" t="t" r="r" b="b"/>
                <a:pathLst>
                  <a:path w="1240" h="3971" extrusionOk="0">
                    <a:moveTo>
                      <a:pt x="70" y="1"/>
                    </a:moveTo>
                    <a:cubicBezTo>
                      <a:pt x="63" y="1"/>
                      <a:pt x="56" y="3"/>
                      <a:pt x="49" y="11"/>
                    </a:cubicBezTo>
                    <a:cubicBezTo>
                      <a:pt x="25" y="11"/>
                      <a:pt x="0" y="35"/>
                      <a:pt x="25" y="59"/>
                    </a:cubicBezTo>
                    <a:cubicBezTo>
                      <a:pt x="25" y="83"/>
                      <a:pt x="1142" y="2756"/>
                      <a:pt x="996" y="3897"/>
                    </a:cubicBezTo>
                    <a:cubicBezTo>
                      <a:pt x="996" y="3922"/>
                      <a:pt x="1021" y="3946"/>
                      <a:pt x="1045" y="3970"/>
                    </a:cubicBezTo>
                    <a:cubicBezTo>
                      <a:pt x="1069" y="3970"/>
                      <a:pt x="1094" y="3946"/>
                      <a:pt x="1094" y="3922"/>
                    </a:cubicBezTo>
                    <a:cubicBezTo>
                      <a:pt x="1239" y="2756"/>
                      <a:pt x="146" y="132"/>
                      <a:pt x="98" y="35"/>
                    </a:cubicBezTo>
                    <a:cubicBezTo>
                      <a:pt x="98" y="18"/>
                      <a:pt x="85" y="1"/>
                      <a:pt x="70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6" name="Google Shape;1216;p27"/>
              <p:cNvSpPr/>
              <p:nvPr/>
            </p:nvSpPr>
            <p:spPr>
              <a:xfrm>
                <a:off x="-548228" y="3839221"/>
                <a:ext cx="92921" cy="328489"/>
              </a:xfrm>
              <a:custGeom>
                <a:avLst/>
                <a:gdLst/>
                <a:ahLst/>
                <a:cxnLst/>
                <a:rect l="l" t="t" r="r" b="b"/>
                <a:pathLst>
                  <a:path w="1045" h="3694" extrusionOk="0">
                    <a:moveTo>
                      <a:pt x="996" y="1"/>
                    </a:moveTo>
                    <a:cubicBezTo>
                      <a:pt x="972" y="1"/>
                      <a:pt x="948" y="1"/>
                      <a:pt x="948" y="25"/>
                    </a:cubicBezTo>
                    <a:cubicBezTo>
                      <a:pt x="899" y="147"/>
                      <a:pt x="0" y="2794"/>
                      <a:pt x="219" y="3645"/>
                    </a:cubicBezTo>
                    <a:cubicBezTo>
                      <a:pt x="243" y="3669"/>
                      <a:pt x="243" y="3693"/>
                      <a:pt x="268" y="3693"/>
                    </a:cubicBezTo>
                    <a:lnTo>
                      <a:pt x="292" y="3693"/>
                    </a:lnTo>
                    <a:cubicBezTo>
                      <a:pt x="316" y="3693"/>
                      <a:pt x="316" y="3669"/>
                      <a:pt x="316" y="3645"/>
                    </a:cubicBezTo>
                    <a:cubicBezTo>
                      <a:pt x="98" y="2794"/>
                      <a:pt x="1045" y="98"/>
                      <a:pt x="1045" y="49"/>
                    </a:cubicBezTo>
                    <a:cubicBezTo>
                      <a:pt x="1045" y="25"/>
                      <a:pt x="1021" y="1"/>
                      <a:pt x="996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7" name="Google Shape;1217;p27"/>
              <p:cNvSpPr/>
              <p:nvPr/>
            </p:nvSpPr>
            <p:spPr>
              <a:xfrm>
                <a:off x="-714598" y="3684851"/>
                <a:ext cx="166369" cy="171981"/>
              </a:xfrm>
              <a:custGeom>
                <a:avLst/>
                <a:gdLst/>
                <a:ahLst/>
                <a:cxnLst/>
                <a:rect l="l" t="t" r="r" b="b"/>
                <a:pathLst>
                  <a:path w="1871" h="1934" extrusionOk="0">
                    <a:moveTo>
                      <a:pt x="921" y="1"/>
                    </a:moveTo>
                    <a:cubicBezTo>
                      <a:pt x="906" y="1"/>
                      <a:pt x="891" y="4"/>
                      <a:pt x="875" y="12"/>
                    </a:cubicBezTo>
                    <a:cubicBezTo>
                      <a:pt x="681" y="133"/>
                      <a:pt x="608" y="619"/>
                      <a:pt x="608" y="619"/>
                    </a:cubicBezTo>
                    <a:cubicBezTo>
                      <a:pt x="608" y="619"/>
                      <a:pt x="368" y="227"/>
                      <a:pt x="198" y="227"/>
                    </a:cubicBezTo>
                    <a:cubicBezTo>
                      <a:pt x="189" y="227"/>
                      <a:pt x="180" y="228"/>
                      <a:pt x="171" y="231"/>
                    </a:cubicBezTo>
                    <a:cubicBezTo>
                      <a:pt x="1" y="304"/>
                      <a:pt x="98" y="838"/>
                      <a:pt x="98" y="838"/>
                    </a:cubicBezTo>
                    <a:cubicBezTo>
                      <a:pt x="98" y="838"/>
                      <a:pt x="292" y="1883"/>
                      <a:pt x="1070" y="1931"/>
                    </a:cubicBezTo>
                    <a:cubicBezTo>
                      <a:pt x="1086" y="1933"/>
                      <a:pt x="1103" y="1933"/>
                      <a:pt x="1119" y="1933"/>
                    </a:cubicBezTo>
                    <a:cubicBezTo>
                      <a:pt x="1870" y="1933"/>
                      <a:pt x="1840" y="298"/>
                      <a:pt x="1507" y="36"/>
                    </a:cubicBezTo>
                    <a:cubicBezTo>
                      <a:pt x="1493" y="24"/>
                      <a:pt x="1478" y="19"/>
                      <a:pt x="1464" y="19"/>
                    </a:cubicBezTo>
                    <a:cubicBezTo>
                      <a:pt x="1334" y="19"/>
                      <a:pt x="1215" y="474"/>
                      <a:pt x="1215" y="474"/>
                    </a:cubicBezTo>
                    <a:cubicBezTo>
                      <a:pt x="1215" y="474"/>
                      <a:pt x="1092" y="1"/>
                      <a:pt x="92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8" name="Google Shape;1218;p27"/>
              <p:cNvSpPr/>
              <p:nvPr/>
            </p:nvSpPr>
            <p:spPr>
              <a:xfrm>
                <a:off x="-561210" y="3750565"/>
                <a:ext cx="188066" cy="177850"/>
              </a:xfrm>
              <a:custGeom>
                <a:avLst/>
                <a:gdLst/>
                <a:ahLst/>
                <a:cxnLst/>
                <a:rect l="l" t="t" r="r" b="b"/>
                <a:pathLst>
                  <a:path w="2115" h="2000" extrusionOk="0">
                    <a:moveTo>
                      <a:pt x="645" y="1"/>
                    </a:moveTo>
                    <a:cubicBezTo>
                      <a:pt x="479" y="1"/>
                      <a:pt x="316" y="488"/>
                      <a:pt x="316" y="488"/>
                    </a:cubicBezTo>
                    <a:cubicBezTo>
                      <a:pt x="316" y="488"/>
                      <a:pt x="1" y="1508"/>
                      <a:pt x="656" y="1921"/>
                    </a:cubicBezTo>
                    <a:cubicBezTo>
                      <a:pt x="741" y="1975"/>
                      <a:pt x="828" y="2000"/>
                      <a:pt x="914" y="2000"/>
                    </a:cubicBezTo>
                    <a:cubicBezTo>
                      <a:pt x="1521" y="2000"/>
                      <a:pt x="2114" y="801"/>
                      <a:pt x="1944" y="439"/>
                    </a:cubicBezTo>
                    <a:cubicBezTo>
                      <a:pt x="1932" y="416"/>
                      <a:pt x="1912" y="406"/>
                      <a:pt x="1887" y="406"/>
                    </a:cubicBezTo>
                    <a:cubicBezTo>
                      <a:pt x="1751" y="406"/>
                      <a:pt x="1458" y="682"/>
                      <a:pt x="1458" y="682"/>
                    </a:cubicBezTo>
                    <a:cubicBezTo>
                      <a:pt x="1458" y="682"/>
                      <a:pt x="1621" y="147"/>
                      <a:pt x="1423" y="147"/>
                    </a:cubicBezTo>
                    <a:cubicBezTo>
                      <a:pt x="1419" y="147"/>
                      <a:pt x="1414" y="147"/>
                      <a:pt x="1410" y="148"/>
                    </a:cubicBezTo>
                    <a:cubicBezTo>
                      <a:pt x="1167" y="148"/>
                      <a:pt x="875" y="536"/>
                      <a:pt x="875" y="536"/>
                    </a:cubicBezTo>
                    <a:cubicBezTo>
                      <a:pt x="875" y="536"/>
                      <a:pt x="851" y="26"/>
                      <a:pt x="656" y="2"/>
                    </a:cubicBezTo>
                    <a:cubicBezTo>
                      <a:pt x="653" y="1"/>
                      <a:pt x="649" y="1"/>
                      <a:pt x="6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9" name="Google Shape;1219;p27"/>
              <p:cNvSpPr/>
              <p:nvPr/>
            </p:nvSpPr>
            <p:spPr>
              <a:xfrm>
                <a:off x="-686499" y="3891063"/>
                <a:ext cx="121020" cy="108400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219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" y="1"/>
                      <a:pt x="155" y="1218"/>
                      <a:pt x="882" y="1218"/>
                    </a:cubicBezTo>
                    <a:cubicBezTo>
                      <a:pt x="1020" y="1218"/>
                      <a:pt x="1179" y="1174"/>
                      <a:pt x="1361" y="1070"/>
                    </a:cubicBezTo>
                    <a:cubicBezTo>
                      <a:pt x="1118" y="511"/>
                      <a:pt x="608" y="122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0" name="Google Shape;1220;p27"/>
              <p:cNvSpPr/>
              <p:nvPr/>
            </p:nvSpPr>
            <p:spPr>
              <a:xfrm>
                <a:off x="-505013" y="3906180"/>
                <a:ext cx="121020" cy="108400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219" extrusionOk="0">
                    <a:moveTo>
                      <a:pt x="1361" y="1"/>
                    </a:moveTo>
                    <a:cubicBezTo>
                      <a:pt x="753" y="122"/>
                      <a:pt x="267" y="511"/>
                      <a:pt x="0" y="1070"/>
                    </a:cubicBezTo>
                    <a:cubicBezTo>
                      <a:pt x="183" y="1174"/>
                      <a:pt x="341" y="1218"/>
                      <a:pt x="480" y="1218"/>
                    </a:cubicBezTo>
                    <a:cubicBezTo>
                      <a:pt x="1206" y="1218"/>
                      <a:pt x="1361" y="1"/>
                      <a:pt x="13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1" name="Google Shape;1221;p27"/>
              <p:cNvSpPr/>
              <p:nvPr/>
            </p:nvSpPr>
            <p:spPr>
              <a:xfrm>
                <a:off x="-643284" y="3930545"/>
                <a:ext cx="75671" cy="60024"/>
              </a:xfrm>
              <a:custGeom>
                <a:avLst/>
                <a:gdLst/>
                <a:ahLst/>
                <a:cxnLst/>
                <a:rect l="l" t="t" r="r" b="b"/>
                <a:pathLst>
                  <a:path w="851" h="675" extrusionOk="0">
                    <a:moveTo>
                      <a:pt x="61" y="0"/>
                    </a:moveTo>
                    <a:cubicBezTo>
                      <a:pt x="49" y="0"/>
                      <a:pt x="37" y="6"/>
                      <a:pt x="25" y="18"/>
                    </a:cubicBezTo>
                    <a:cubicBezTo>
                      <a:pt x="0" y="43"/>
                      <a:pt x="25" y="67"/>
                      <a:pt x="49" y="91"/>
                    </a:cubicBezTo>
                    <a:cubicBezTo>
                      <a:pt x="316" y="237"/>
                      <a:pt x="559" y="407"/>
                      <a:pt x="754" y="626"/>
                    </a:cubicBezTo>
                    <a:cubicBezTo>
                      <a:pt x="754" y="650"/>
                      <a:pt x="778" y="650"/>
                      <a:pt x="802" y="650"/>
                    </a:cubicBezTo>
                    <a:lnTo>
                      <a:pt x="826" y="674"/>
                    </a:lnTo>
                    <a:cubicBezTo>
                      <a:pt x="851" y="650"/>
                      <a:pt x="851" y="626"/>
                      <a:pt x="851" y="601"/>
                    </a:cubicBezTo>
                    <a:cubicBezTo>
                      <a:pt x="632" y="358"/>
                      <a:pt x="365" y="164"/>
                      <a:pt x="98" y="18"/>
                    </a:cubicBezTo>
                    <a:cubicBezTo>
                      <a:pt x="86" y="6"/>
                      <a:pt x="73" y="0"/>
                      <a:pt x="61" y="0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2" name="Google Shape;1222;p27"/>
              <p:cNvSpPr/>
              <p:nvPr/>
            </p:nvSpPr>
            <p:spPr>
              <a:xfrm>
                <a:off x="-509370" y="3949397"/>
                <a:ext cx="80028" cy="56290"/>
              </a:xfrm>
              <a:custGeom>
                <a:avLst/>
                <a:gdLst/>
                <a:ahLst/>
                <a:cxnLst/>
                <a:rect l="l" t="t" r="r" b="b"/>
                <a:pathLst>
                  <a:path w="900" h="633" extrusionOk="0">
                    <a:moveTo>
                      <a:pt x="827" y="1"/>
                    </a:moveTo>
                    <a:cubicBezTo>
                      <a:pt x="705" y="74"/>
                      <a:pt x="73" y="389"/>
                      <a:pt x="1" y="559"/>
                    </a:cubicBezTo>
                    <a:cubicBezTo>
                      <a:pt x="1" y="584"/>
                      <a:pt x="1" y="608"/>
                      <a:pt x="25" y="632"/>
                    </a:cubicBezTo>
                    <a:lnTo>
                      <a:pt x="49" y="632"/>
                    </a:lnTo>
                    <a:cubicBezTo>
                      <a:pt x="73" y="632"/>
                      <a:pt x="73" y="608"/>
                      <a:pt x="98" y="608"/>
                    </a:cubicBezTo>
                    <a:cubicBezTo>
                      <a:pt x="316" y="389"/>
                      <a:pt x="584" y="219"/>
                      <a:pt x="875" y="98"/>
                    </a:cubicBezTo>
                    <a:cubicBezTo>
                      <a:pt x="875" y="74"/>
                      <a:pt x="899" y="49"/>
                      <a:pt x="875" y="25"/>
                    </a:cubicBezTo>
                    <a:cubicBezTo>
                      <a:pt x="875" y="1"/>
                      <a:pt x="851" y="1"/>
                      <a:pt x="827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3" name="Google Shape;1223;p27"/>
              <p:cNvSpPr/>
              <p:nvPr/>
            </p:nvSpPr>
            <p:spPr>
              <a:xfrm>
                <a:off x="-539603" y="3817613"/>
                <a:ext cx="118886" cy="75764"/>
              </a:xfrm>
              <a:custGeom>
                <a:avLst/>
                <a:gdLst/>
                <a:ahLst/>
                <a:cxnLst/>
                <a:rect l="l" t="t" r="r" b="b"/>
                <a:pathLst>
                  <a:path w="1337" h="852" extrusionOk="0">
                    <a:moveTo>
                      <a:pt x="584" y="171"/>
                    </a:moveTo>
                    <a:cubicBezTo>
                      <a:pt x="584" y="219"/>
                      <a:pt x="535" y="268"/>
                      <a:pt x="511" y="292"/>
                    </a:cubicBezTo>
                    <a:cubicBezTo>
                      <a:pt x="511" y="268"/>
                      <a:pt x="511" y="171"/>
                      <a:pt x="584" y="171"/>
                    </a:cubicBezTo>
                    <a:close/>
                    <a:moveTo>
                      <a:pt x="1142" y="414"/>
                    </a:moveTo>
                    <a:cubicBezTo>
                      <a:pt x="1142" y="438"/>
                      <a:pt x="1118" y="462"/>
                      <a:pt x="1118" y="487"/>
                    </a:cubicBezTo>
                    <a:cubicBezTo>
                      <a:pt x="1094" y="511"/>
                      <a:pt x="1094" y="511"/>
                      <a:pt x="1069" y="535"/>
                    </a:cubicBezTo>
                    <a:cubicBezTo>
                      <a:pt x="1094" y="462"/>
                      <a:pt x="1142" y="414"/>
                      <a:pt x="1142" y="414"/>
                    </a:cubicBezTo>
                    <a:close/>
                    <a:moveTo>
                      <a:pt x="98" y="1"/>
                    </a:moveTo>
                    <a:cubicBezTo>
                      <a:pt x="73" y="1"/>
                      <a:pt x="49" y="25"/>
                      <a:pt x="49" y="49"/>
                    </a:cubicBezTo>
                    <a:cubicBezTo>
                      <a:pt x="1" y="219"/>
                      <a:pt x="98" y="390"/>
                      <a:pt x="243" y="462"/>
                    </a:cubicBezTo>
                    <a:cubicBezTo>
                      <a:pt x="268" y="475"/>
                      <a:pt x="298" y="481"/>
                      <a:pt x="331" y="481"/>
                    </a:cubicBezTo>
                    <a:cubicBezTo>
                      <a:pt x="365" y="481"/>
                      <a:pt x="401" y="475"/>
                      <a:pt x="438" y="462"/>
                    </a:cubicBezTo>
                    <a:cubicBezTo>
                      <a:pt x="486" y="608"/>
                      <a:pt x="632" y="705"/>
                      <a:pt x="802" y="705"/>
                    </a:cubicBezTo>
                    <a:cubicBezTo>
                      <a:pt x="875" y="705"/>
                      <a:pt x="924" y="705"/>
                      <a:pt x="996" y="681"/>
                    </a:cubicBezTo>
                    <a:cubicBezTo>
                      <a:pt x="1045" y="778"/>
                      <a:pt x="1142" y="851"/>
                      <a:pt x="1264" y="851"/>
                    </a:cubicBezTo>
                    <a:lnTo>
                      <a:pt x="1288" y="851"/>
                    </a:lnTo>
                    <a:cubicBezTo>
                      <a:pt x="1337" y="851"/>
                      <a:pt x="1337" y="778"/>
                      <a:pt x="1288" y="754"/>
                    </a:cubicBezTo>
                    <a:cubicBezTo>
                      <a:pt x="1275" y="757"/>
                      <a:pt x="1262" y="759"/>
                      <a:pt x="1250" y="759"/>
                    </a:cubicBezTo>
                    <a:cubicBezTo>
                      <a:pt x="1172" y="759"/>
                      <a:pt x="1115" y="696"/>
                      <a:pt x="1094" y="632"/>
                    </a:cubicBezTo>
                    <a:cubicBezTo>
                      <a:pt x="1142" y="608"/>
                      <a:pt x="1167" y="584"/>
                      <a:pt x="1191" y="535"/>
                    </a:cubicBezTo>
                    <a:cubicBezTo>
                      <a:pt x="1239" y="487"/>
                      <a:pt x="1239" y="414"/>
                      <a:pt x="1215" y="365"/>
                    </a:cubicBezTo>
                    <a:cubicBezTo>
                      <a:pt x="1198" y="348"/>
                      <a:pt x="1181" y="331"/>
                      <a:pt x="1164" y="331"/>
                    </a:cubicBezTo>
                    <a:cubicBezTo>
                      <a:pt x="1156" y="331"/>
                      <a:pt x="1149" y="334"/>
                      <a:pt x="1142" y="341"/>
                    </a:cubicBezTo>
                    <a:cubicBezTo>
                      <a:pt x="1045" y="341"/>
                      <a:pt x="996" y="438"/>
                      <a:pt x="996" y="560"/>
                    </a:cubicBezTo>
                    <a:cubicBezTo>
                      <a:pt x="972" y="560"/>
                      <a:pt x="972" y="584"/>
                      <a:pt x="996" y="584"/>
                    </a:cubicBezTo>
                    <a:cubicBezTo>
                      <a:pt x="924" y="608"/>
                      <a:pt x="875" y="608"/>
                      <a:pt x="802" y="608"/>
                    </a:cubicBezTo>
                    <a:cubicBezTo>
                      <a:pt x="681" y="608"/>
                      <a:pt x="559" y="535"/>
                      <a:pt x="535" y="414"/>
                    </a:cubicBezTo>
                    <a:cubicBezTo>
                      <a:pt x="559" y="390"/>
                      <a:pt x="584" y="365"/>
                      <a:pt x="608" y="341"/>
                    </a:cubicBezTo>
                    <a:cubicBezTo>
                      <a:pt x="632" y="317"/>
                      <a:pt x="729" y="219"/>
                      <a:pt x="681" y="122"/>
                    </a:cubicBezTo>
                    <a:cubicBezTo>
                      <a:pt x="681" y="122"/>
                      <a:pt x="656" y="74"/>
                      <a:pt x="559" y="74"/>
                    </a:cubicBezTo>
                    <a:cubicBezTo>
                      <a:pt x="462" y="98"/>
                      <a:pt x="413" y="171"/>
                      <a:pt x="413" y="317"/>
                    </a:cubicBezTo>
                    <a:cubicBezTo>
                      <a:pt x="413" y="317"/>
                      <a:pt x="413" y="341"/>
                      <a:pt x="413" y="365"/>
                    </a:cubicBezTo>
                    <a:cubicBezTo>
                      <a:pt x="389" y="377"/>
                      <a:pt x="365" y="383"/>
                      <a:pt x="341" y="383"/>
                    </a:cubicBezTo>
                    <a:cubicBezTo>
                      <a:pt x="316" y="383"/>
                      <a:pt x="292" y="377"/>
                      <a:pt x="268" y="365"/>
                    </a:cubicBezTo>
                    <a:cubicBezTo>
                      <a:pt x="171" y="292"/>
                      <a:pt x="122" y="171"/>
                      <a:pt x="122" y="49"/>
                    </a:cubicBezTo>
                    <a:cubicBezTo>
                      <a:pt x="122" y="25"/>
                      <a:pt x="122" y="1"/>
                      <a:pt x="98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4" name="Google Shape;1224;p27"/>
              <p:cNvSpPr/>
              <p:nvPr/>
            </p:nvSpPr>
            <p:spPr>
              <a:xfrm>
                <a:off x="-692990" y="3761503"/>
                <a:ext cx="131868" cy="58424"/>
              </a:xfrm>
              <a:custGeom>
                <a:avLst/>
                <a:gdLst/>
                <a:ahLst/>
                <a:cxnLst/>
                <a:rect l="l" t="t" r="r" b="b"/>
                <a:pathLst>
                  <a:path w="1483" h="657" extrusionOk="0">
                    <a:moveTo>
                      <a:pt x="1021" y="97"/>
                    </a:moveTo>
                    <a:cubicBezTo>
                      <a:pt x="1045" y="97"/>
                      <a:pt x="1045" y="97"/>
                      <a:pt x="1045" y="146"/>
                    </a:cubicBezTo>
                    <a:cubicBezTo>
                      <a:pt x="1045" y="195"/>
                      <a:pt x="1021" y="219"/>
                      <a:pt x="1021" y="243"/>
                    </a:cubicBezTo>
                    <a:cubicBezTo>
                      <a:pt x="997" y="195"/>
                      <a:pt x="997" y="146"/>
                      <a:pt x="1021" y="97"/>
                    </a:cubicBezTo>
                    <a:close/>
                    <a:moveTo>
                      <a:pt x="608" y="219"/>
                    </a:moveTo>
                    <a:cubicBezTo>
                      <a:pt x="632" y="267"/>
                      <a:pt x="657" y="340"/>
                      <a:pt x="632" y="413"/>
                    </a:cubicBezTo>
                    <a:cubicBezTo>
                      <a:pt x="608" y="389"/>
                      <a:pt x="584" y="365"/>
                      <a:pt x="559" y="316"/>
                    </a:cubicBezTo>
                    <a:cubicBezTo>
                      <a:pt x="559" y="292"/>
                      <a:pt x="584" y="243"/>
                      <a:pt x="608" y="219"/>
                    </a:cubicBezTo>
                    <a:close/>
                    <a:moveTo>
                      <a:pt x="1021" y="0"/>
                    </a:moveTo>
                    <a:cubicBezTo>
                      <a:pt x="972" y="0"/>
                      <a:pt x="924" y="25"/>
                      <a:pt x="924" y="73"/>
                    </a:cubicBezTo>
                    <a:cubicBezTo>
                      <a:pt x="875" y="146"/>
                      <a:pt x="900" y="267"/>
                      <a:pt x="924" y="340"/>
                    </a:cubicBezTo>
                    <a:cubicBezTo>
                      <a:pt x="875" y="389"/>
                      <a:pt x="827" y="413"/>
                      <a:pt x="754" y="438"/>
                    </a:cubicBezTo>
                    <a:lnTo>
                      <a:pt x="705" y="438"/>
                    </a:lnTo>
                    <a:cubicBezTo>
                      <a:pt x="730" y="340"/>
                      <a:pt x="730" y="243"/>
                      <a:pt x="681" y="170"/>
                    </a:cubicBezTo>
                    <a:cubicBezTo>
                      <a:pt x="664" y="153"/>
                      <a:pt x="634" y="136"/>
                      <a:pt x="602" y="136"/>
                    </a:cubicBezTo>
                    <a:cubicBezTo>
                      <a:pt x="588" y="136"/>
                      <a:pt x="574" y="139"/>
                      <a:pt x="559" y="146"/>
                    </a:cubicBezTo>
                    <a:cubicBezTo>
                      <a:pt x="487" y="170"/>
                      <a:pt x="438" y="267"/>
                      <a:pt x="462" y="340"/>
                    </a:cubicBezTo>
                    <a:cubicBezTo>
                      <a:pt x="487" y="413"/>
                      <a:pt x="511" y="462"/>
                      <a:pt x="584" y="486"/>
                    </a:cubicBezTo>
                    <a:cubicBezTo>
                      <a:pt x="547" y="541"/>
                      <a:pt x="497" y="568"/>
                      <a:pt x="444" y="568"/>
                    </a:cubicBezTo>
                    <a:cubicBezTo>
                      <a:pt x="426" y="568"/>
                      <a:pt x="408" y="565"/>
                      <a:pt x="389" y="559"/>
                    </a:cubicBezTo>
                    <a:cubicBezTo>
                      <a:pt x="98" y="535"/>
                      <a:pt x="98" y="389"/>
                      <a:pt x="98" y="389"/>
                    </a:cubicBezTo>
                    <a:cubicBezTo>
                      <a:pt x="98" y="365"/>
                      <a:pt x="74" y="340"/>
                      <a:pt x="49" y="340"/>
                    </a:cubicBezTo>
                    <a:cubicBezTo>
                      <a:pt x="25" y="340"/>
                      <a:pt x="1" y="365"/>
                      <a:pt x="1" y="389"/>
                    </a:cubicBezTo>
                    <a:cubicBezTo>
                      <a:pt x="1" y="413"/>
                      <a:pt x="1" y="608"/>
                      <a:pt x="389" y="656"/>
                    </a:cubicBezTo>
                    <a:lnTo>
                      <a:pt x="438" y="656"/>
                    </a:lnTo>
                    <a:cubicBezTo>
                      <a:pt x="535" y="656"/>
                      <a:pt x="632" y="608"/>
                      <a:pt x="681" y="510"/>
                    </a:cubicBezTo>
                    <a:lnTo>
                      <a:pt x="754" y="510"/>
                    </a:lnTo>
                    <a:cubicBezTo>
                      <a:pt x="851" y="486"/>
                      <a:pt x="924" y="462"/>
                      <a:pt x="972" y="413"/>
                    </a:cubicBezTo>
                    <a:cubicBezTo>
                      <a:pt x="997" y="438"/>
                      <a:pt x="1021" y="438"/>
                      <a:pt x="1045" y="462"/>
                    </a:cubicBezTo>
                    <a:cubicBezTo>
                      <a:pt x="1071" y="487"/>
                      <a:pt x="1123" y="520"/>
                      <a:pt x="1203" y="520"/>
                    </a:cubicBezTo>
                    <a:cubicBezTo>
                      <a:pt x="1274" y="520"/>
                      <a:pt x="1368" y="494"/>
                      <a:pt x="1483" y="413"/>
                    </a:cubicBezTo>
                    <a:cubicBezTo>
                      <a:pt x="1483" y="413"/>
                      <a:pt x="1483" y="365"/>
                      <a:pt x="1483" y="365"/>
                    </a:cubicBezTo>
                    <a:cubicBezTo>
                      <a:pt x="1470" y="352"/>
                      <a:pt x="1458" y="346"/>
                      <a:pt x="1446" y="346"/>
                    </a:cubicBezTo>
                    <a:cubicBezTo>
                      <a:pt x="1434" y="346"/>
                      <a:pt x="1422" y="352"/>
                      <a:pt x="1410" y="365"/>
                    </a:cubicBezTo>
                    <a:cubicBezTo>
                      <a:pt x="1355" y="405"/>
                      <a:pt x="1278" y="439"/>
                      <a:pt x="1204" y="439"/>
                    </a:cubicBezTo>
                    <a:cubicBezTo>
                      <a:pt x="1145" y="439"/>
                      <a:pt x="1088" y="418"/>
                      <a:pt x="1045" y="365"/>
                    </a:cubicBezTo>
                    <a:cubicBezTo>
                      <a:pt x="1094" y="292"/>
                      <a:pt x="1118" y="243"/>
                      <a:pt x="1118" y="170"/>
                    </a:cubicBezTo>
                    <a:cubicBezTo>
                      <a:pt x="1142" y="97"/>
                      <a:pt x="1094" y="25"/>
                      <a:pt x="1021" y="0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5" name="Google Shape;1225;p27"/>
              <p:cNvSpPr/>
              <p:nvPr/>
            </p:nvSpPr>
            <p:spPr>
              <a:xfrm>
                <a:off x="-664891" y="4027204"/>
                <a:ext cx="267916" cy="216088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2430" extrusionOk="0">
                    <a:moveTo>
                      <a:pt x="1" y="0"/>
                    </a:moveTo>
                    <a:lnTo>
                      <a:pt x="316" y="2381"/>
                    </a:lnTo>
                    <a:lnTo>
                      <a:pt x="2746" y="2429"/>
                    </a:lnTo>
                    <a:lnTo>
                      <a:pt x="301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26" name="Google Shape;1226;p27"/>
            <p:cNvSpPr/>
            <p:nvPr/>
          </p:nvSpPr>
          <p:spPr>
            <a:xfrm>
              <a:off x="6350500" y="4521609"/>
              <a:ext cx="1179950" cy="287650"/>
            </a:xfrm>
            <a:custGeom>
              <a:avLst/>
              <a:gdLst/>
              <a:ahLst/>
              <a:cxnLst/>
              <a:rect l="l" t="t" r="r" b="b"/>
              <a:pathLst>
                <a:path w="47198" h="11506" extrusionOk="0">
                  <a:moveTo>
                    <a:pt x="0" y="11475"/>
                  </a:moveTo>
                  <a:cubicBezTo>
                    <a:pt x="3687" y="11722"/>
                    <a:pt x="7906" y="9164"/>
                    <a:pt x="9558" y="5859"/>
                  </a:cubicBezTo>
                  <a:cubicBezTo>
                    <a:pt x="10235" y="4505"/>
                    <a:pt x="10709" y="880"/>
                    <a:pt x="9262" y="1326"/>
                  </a:cubicBezTo>
                  <a:cubicBezTo>
                    <a:pt x="6671" y="2125"/>
                    <a:pt x="4685" y="7095"/>
                    <a:pt x="6602" y="9012"/>
                  </a:cubicBezTo>
                  <a:cubicBezTo>
                    <a:pt x="11006" y="13416"/>
                    <a:pt x="27053" y="5473"/>
                    <a:pt x="23254" y="538"/>
                  </a:cubicBezTo>
                  <a:cubicBezTo>
                    <a:pt x="21191" y="-2143"/>
                    <a:pt x="15077" y="6118"/>
                    <a:pt x="17244" y="8716"/>
                  </a:cubicBezTo>
                  <a:cubicBezTo>
                    <a:pt x="20758" y="12929"/>
                    <a:pt x="29582" y="8272"/>
                    <a:pt x="33009" y="3987"/>
                  </a:cubicBezTo>
                  <a:cubicBezTo>
                    <a:pt x="33816" y="2978"/>
                    <a:pt x="33765" y="-185"/>
                    <a:pt x="32516" y="144"/>
                  </a:cubicBezTo>
                  <a:cubicBezTo>
                    <a:pt x="29513" y="935"/>
                    <a:pt x="27980" y="6399"/>
                    <a:pt x="29659" y="9012"/>
                  </a:cubicBezTo>
                  <a:cubicBezTo>
                    <a:pt x="32449" y="13352"/>
                    <a:pt x="45289" y="5485"/>
                    <a:pt x="42862" y="932"/>
                  </a:cubicBezTo>
                  <a:cubicBezTo>
                    <a:pt x="42417" y="98"/>
                    <a:pt x="40902" y="1282"/>
                    <a:pt x="40202" y="1918"/>
                  </a:cubicBezTo>
                  <a:cubicBezTo>
                    <a:pt x="38237" y="3706"/>
                    <a:pt x="39117" y="8414"/>
                    <a:pt x="41384" y="9800"/>
                  </a:cubicBezTo>
                  <a:cubicBezTo>
                    <a:pt x="43191" y="10905"/>
                    <a:pt x="46739" y="9305"/>
                    <a:pt x="47198" y="7238"/>
                  </a:cubicBez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1227" name="Google Shape;1227;p27"/>
          <p:cNvGrpSpPr/>
          <p:nvPr/>
        </p:nvGrpSpPr>
        <p:grpSpPr>
          <a:xfrm>
            <a:off x="10281791" y="360803"/>
            <a:ext cx="2767303" cy="1441992"/>
            <a:chOff x="7239867" y="1514545"/>
            <a:chExt cx="2525833" cy="1610805"/>
          </a:xfrm>
        </p:grpSpPr>
        <p:grpSp>
          <p:nvGrpSpPr>
            <p:cNvPr id="1228" name="Google Shape;1228;p27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1229" name="Google Shape;1229;p27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1230" name="Google Shape;1230;p27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1" name="Google Shape;1231;p27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2" name="Google Shape;1232;p27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3" name="Google Shape;1233;p27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4" name="Google Shape;1234;p27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5" name="Google Shape;1235;p27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236" name="Google Shape;1236;p27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7" name="Google Shape;1237;p27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38" name="Google Shape;1238;p27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01042993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1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0" name="Google Shape;1240;p28"/>
          <p:cNvSpPr txBox="1">
            <a:spLocks noGrp="1"/>
          </p:cNvSpPr>
          <p:nvPr>
            <p:ph type="title"/>
          </p:nvPr>
        </p:nvSpPr>
        <p:spPr>
          <a:xfrm>
            <a:off x="2372200" y="1593633"/>
            <a:ext cx="7447600" cy="238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160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9pPr>
          </a:lstStyle>
          <a:p>
            <a:endParaRPr/>
          </a:p>
        </p:txBody>
      </p:sp>
      <p:sp>
        <p:nvSpPr>
          <p:cNvPr id="1241" name="Google Shape;1241;p28"/>
          <p:cNvSpPr txBox="1">
            <a:spLocks noGrp="1"/>
          </p:cNvSpPr>
          <p:nvPr>
            <p:ph type="subTitle" idx="1"/>
          </p:nvPr>
        </p:nvSpPr>
        <p:spPr>
          <a:xfrm>
            <a:off x="2441400" y="3894467"/>
            <a:ext cx="7309200" cy="8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242" name="Google Shape;1242;p28"/>
          <p:cNvGrpSpPr/>
          <p:nvPr/>
        </p:nvGrpSpPr>
        <p:grpSpPr>
          <a:xfrm flipH="1">
            <a:off x="9983633" y="858743"/>
            <a:ext cx="2716935" cy="2147739"/>
            <a:chOff x="855987" y="2204128"/>
            <a:chExt cx="1217483" cy="962421"/>
          </a:xfrm>
        </p:grpSpPr>
        <p:grpSp>
          <p:nvGrpSpPr>
            <p:cNvPr id="1243" name="Google Shape;1243;p28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1244" name="Google Shape;1244;p28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5" name="Google Shape;1245;p28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6" name="Google Shape;1246;p28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7" name="Google Shape;1247;p28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8" name="Google Shape;1248;p28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9" name="Google Shape;1249;p28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0" name="Google Shape;1250;p28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1" name="Google Shape;1251;p28"/>
          <p:cNvGrpSpPr/>
          <p:nvPr/>
        </p:nvGrpSpPr>
        <p:grpSpPr>
          <a:xfrm flipH="1">
            <a:off x="59086" y="4371810"/>
            <a:ext cx="3367777" cy="2147740"/>
            <a:chOff x="7239867" y="1514545"/>
            <a:chExt cx="2525833" cy="1610805"/>
          </a:xfrm>
        </p:grpSpPr>
        <p:grpSp>
          <p:nvGrpSpPr>
            <p:cNvPr id="1252" name="Google Shape;1252;p28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1253" name="Google Shape;1253;p28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1254" name="Google Shape;1254;p28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55" name="Google Shape;1255;p28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56" name="Google Shape;1256;p28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57" name="Google Shape;1257;p28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58" name="Google Shape;1258;p28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59" name="Google Shape;1259;p28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260" name="Google Shape;1260;p28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1" name="Google Shape;1261;p28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62" name="Google Shape;1262;p28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3" name="Google Shape;1263;p28"/>
          <p:cNvGrpSpPr/>
          <p:nvPr/>
        </p:nvGrpSpPr>
        <p:grpSpPr>
          <a:xfrm flipH="1">
            <a:off x="497776" y="969404"/>
            <a:ext cx="2490408" cy="2261209"/>
            <a:chOff x="7844079" y="226728"/>
            <a:chExt cx="1373387" cy="1246991"/>
          </a:xfrm>
        </p:grpSpPr>
        <p:sp>
          <p:nvSpPr>
            <p:cNvPr id="1264" name="Google Shape;1264;p28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/>
              <a:rect l="l" t="t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28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/>
              <a:rect l="l" t="t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28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/>
              <a:rect l="l" t="t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28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/>
              <a:rect l="l" t="t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28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/>
              <a:rect l="l" t="t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28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/>
              <a:rect l="l" t="t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28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/>
              <a:rect l="l" t="t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28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/>
              <a:rect l="l" t="t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28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/>
              <a:rect l="l" t="t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28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/>
              <a:rect l="l" t="t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28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/>
              <a:rect l="l" t="t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28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/>
              <a:rect l="l" t="t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76" name="Google Shape;1276;p28"/>
          <p:cNvGrpSpPr/>
          <p:nvPr/>
        </p:nvGrpSpPr>
        <p:grpSpPr>
          <a:xfrm>
            <a:off x="10094901" y="4371799"/>
            <a:ext cx="1473259" cy="2555156"/>
            <a:chOff x="-1056319" y="1385262"/>
            <a:chExt cx="212940" cy="369285"/>
          </a:xfrm>
        </p:grpSpPr>
        <p:sp>
          <p:nvSpPr>
            <p:cNvPr id="1277" name="Google Shape;1277;p28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28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28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28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28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28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28"/>
            <p:cNvSpPr/>
            <p:nvPr/>
          </p:nvSpPr>
          <p:spPr>
            <a:xfrm>
              <a:off x="-1029833" y="1690513"/>
              <a:ext cx="173717" cy="64034"/>
            </a:xfrm>
            <a:custGeom>
              <a:avLst/>
              <a:gdLst/>
              <a:ahLst/>
              <a:cxnLst/>
              <a:rect l="l" t="t" r="r" b="b"/>
              <a:pathLst>
                <a:path w="4460" h="1644" extrusionOk="0">
                  <a:moveTo>
                    <a:pt x="2533" y="0"/>
                  </a:moveTo>
                  <a:cubicBezTo>
                    <a:pt x="2511" y="0"/>
                    <a:pt x="2492" y="11"/>
                    <a:pt x="2478" y="34"/>
                  </a:cubicBezTo>
                  <a:cubicBezTo>
                    <a:pt x="2308" y="253"/>
                    <a:pt x="1920" y="763"/>
                    <a:pt x="1920" y="763"/>
                  </a:cubicBezTo>
                  <a:cubicBezTo>
                    <a:pt x="1920" y="763"/>
                    <a:pt x="1830" y="97"/>
                    <a:pt x="1603" y="97"/>
                  </a:cubicBezTo>
                  <a:cubicBezTo>
                    <a:pt x="1567" y="97"/>
                    <a:pt x="1526" y="115"/>
                    <a:pt x="1482" y="156"/>
                  </a:cubicBezTo>
                  <a:cubicBezTo>
                    <a:pt x="1288" y="350"/>
                    <a:pt x="1094" y="544"/>
                    <a:pt x="924" y="739"/>
                  </a:cubicBezTo>
                  <a:cubicBezTo>
                    <a:pt x="924" y="739"/>
                    <a:pt x="672" y="73"/>
                    <a:pt x="493" y="73"/>
                  </a:cubicBezTo>
                  <a:cubicBezTo>
                    <a:pt x="464" y="73"/>
                    <a:pt x="437" y="91"/>
                    <a:pt x="413" y="131"/>
                  </a:cubicBezTo>
                  <a:cubicBezTo>
                    <a:pt x="243" y="617"/>
                    <a:pt x="98" y="1103"/>
                    <a:pt x="0" y="1613"/>
                  </a:cubicBezTo>
                  <a:cubicBezTo>
                    <a:pt x="0" y="1613"/>
                    <a:pt x="1039" y="1644"/>
                    <a:pt x="2099" y="1644"/>
                  </a:cubicBezTo>
                  <a:cubicBezTo>
                    <a:pt x="3158" y="1644"/>
                    <a:pt x="4239" y="1613"/>
                    <a:pt x="4324" y="1492"/>
                  </a:cubicBezTo>
                  <a:cubicBezTo>
                    <a:pt x="4459" y="1289"/>
                    <a:pt x="4115" y="108"/>
                    <a:pt x="3813" y="108"/>
                  </a:cubicBezTo>
                  <a:cubicBezTo>
                    <a:pt x="3789" y="108"/>
                    <a:pt x="3765" y="115"/>
                    <a:pt x="3741" y="131"/>
                  </a:cubicBezTo>
                  <a:cubicBezTo>
                    <a:pt x="3523" y="350"/>
                    <a:pt x="3353" y="642"/>
                    <a:pt x="3280" y="933"/>
                  </a:cubicBezTo>
                  <a:cubicBezTo>
                    <a:pt x="3280" y="933"/>
                    <a:pt x="2744" y="0"/>
                    <a:pt x="25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84" name="Google Shape;1284;p28"/>
          <p:cNvGrpSpPr/>
          <p:nvPr/>
        </p:nvGrpSpPr>
        <p:grpSpPr>
          <a:xfrm flipH="1">
            <a:off x="-65949" y="107005"/>
            <a:ext cx="1201733" cy="862401"/>
            <a:chOff x="6102329" y="3283426"/>
            <a:chExt cx="654776" cy="469888"/>
          </a:xfrm>
        </p:grpSpPr>
        <p:sp>
          <p:nvSpPr>
            <p:cNvPr id="1285" name="Google Shape;1285;p28"/>
            <p:cNvSpPr/>
            <p:nvPr/>
          </p:nvSpPr>
          <p:spPr>
            <a:xfrm>
              <a:off x="6149906" y="3283426"/>
              <a:ext cx="607200" cy="327381"/>
            </a:xfrm>
            <a:custGeom>
              <a:avLst/>
              <a:gdLst/>
              <a:ahLst/>
              <a:cxnLst/>
              <a:rect l="l" t="t" r="r" b="b"/>
              <a:pathLst>
                <a:path w="2795" h="1507" extrusionOk="0">
                  <a:moveTo>
                    <a:pt x="2697" y="0"/>
                  </a:moveTo>
                  <a:cubicBezTo>
                    <a:pt x="2697" y="22"/>
                    <a:pt x="1520" y="1418"/>
                    <a:pt x="435" y="1418"/>
                  </a:cubicBezTo>
                  <a:cubicBezTo>
                    <a:pt x="312" y="1418"/>
                    <a:pt x="191" y="1400"/>
                    <a:pt x="73" y="1361"/>
                  </a:cubicBezTo>
                  <a:cubicBezTo>
                    <a:pt x="66" y="1354"/>
                    <a:pt x="59" y="1351"/>
                    <a:pt x="52" y="1351"/>
                  </a:cubicBezTo>
                  <a:cubicBezTo>
                    <a:pt x="35" y="1351"/>
                    <a:pt x="18" y="1368"/>
                    <a:pt x="1" y="1385"/>
                  </a:cubicBezTo>
                  <a:cubicBezTo>
                    <a:pt x="1" y="1409"/>
                    <a:pt x="1" y="1434"/>
                    <a:pt x="25" y="1434"/>
                  </a:cubicBezTo>
                  <a:cubicBezTo>
                    <a:pt x="171" y="1482"/>
                    <a:pt x="292" y="1507"/>
                    <a:pt x="414" y="1507"/>
                  </a:cubicBezTo>
                  <a:cubicBezTo>
                    <a:pt x="948" y="1458"/>
                    <a:pt x="1458" y="1239"/>
                    <a:pt x="1871" y="899"/>
                  </a:cubicBezTo>
                  <a:cubicBezTo>
                    <a:pt x="2187" y="656"/>
                    <a:pt x="2503" y="389"/>
                    <a:pt x="2770" y="73"/>
                  </a:cubicBezTo>
                  <a:cubicBezTo>
                    <a:pt x="2794" y="49"/>
                    <a:pt x="2794" y="25"/>
                    <a:pt x="27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28"/>
            <p:cNvSpPr/>
            <p:nvPr/>
          </p:nvSpPr>
          <p:spPr>
            <a:xfrm>
              <a:off x="6218555" y="3499796"/>
              <a:ext cx="179662" cy="211375"/>
            </a:xfrm>
            <a:custGeom>
              <a:avLst/>
              <a:gdLst/>
              <a:ahLst/>
              <a:cxnLst/>
              <a:rect l="l" t="t" r="r" b="b"/>
              <a:pathLst>
                <a:path w="827" h="973" extrusionOk="0">
                  <a:moveTo>
                    <a:pt x="73" y="0"/>
                  </a:moveTo>
                  <a:cubicBezTo>
                    <a:pt x="49" y="0"/>
                    <a:pt x="25" y="25"/>
                    <a:pt x="25" y="49"/>
                  </a:cubicBezTo>
                  <a:cubicBezTo>
                    <a:pt x="0" y="49"/>
                    <a:pt x="25" y="98"/>
                    <a:pt x="49" y="98"/>
                  </a:cubicBezTo>
                  <a:cubicBezTo>
                    <a:pt x="268" y="170"/>
                    <a:pt x="511" y="243"/>
                    <a:pt x="729" y="341"/>
                  </a:cubicBezTo>
                  <a:cubicBezTo>
                    <a:pt x="559" y="559"/>
                    <a:pt x="340" y="729"/>
                    <a:pt x="122" y="875"/>
                  </a:cubicBezTo>
                  <a:cubicBezTo>
                    <a:pt x="98" y="899"/>
                    <a:pt x="98" y="924"/>
                    <a:pt x="122" y="948"/>
                  </a:cubicBezTo>
                  <a:cubicBezTo>
                    <a:pt x="122" y="948"/>
                    <a:pt x="146" y="972"/>
                    <a:pt x="146" y="972"/>
                  </a:cubicBezTo>
                  <a:cubicBezTo>
                    <a:pt x="170" y="948"/>
                    <a:pt x="170" y="948"/>
                    <a:pt x="170" y="948"/>
                  </a:cubicBezTo>
                  <a:cubicBezTo>
                    <a:pt x="365" y="802"/>
                    <a:pt x="826" y="462"/>
                    <a:pt x="826" y="341"/>
                  </a:cubicBezTo>
                  <a:cubicBezTo>
                    <a:pt x="826" y="316"/>
                    <a:pt x="802" y="292"/>
                    <a:pt x="778" y="292"/>
                  </a:cubicBezTo>
                  <a:cubicBezTo>
                    <a:pt x="559" y="170"/>
                    <a:pt x="316" y="98"/>
                    <a:pt x="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28"/>
            <p:cNvSpPr/>
            <p:nvPr/>
          </p:nvSpPr>
          <p:spPr>
            <a:xfrm>
              <a:off x="6367367" y="3409207"/>
              <a:ext cx="204862" cy="249174"/>
            </a:xfrm>
            <a:custGeom>
              <a:avLst/>
              <a:gdLst/>
              <a:ahLst/>
              <a:cxnLst/>
              <a:rect l="l" t="t" r="r" b="b"/>
              <a:pathLst>
                <a:path w="943" h="1147" extrusionOk="0">
                  <a:moveTo>
                    <a:pt x="53" y="1"/>
                  </a:moveTo>
                  <a:cubicBezTo>
                    <a:pt x="15" y="1"/>
                    <a:pt x="1" y="77"/>
                    <a:pt x="44" y="77"/>
                  </a:cubicBezTo>
                  <a:cubicBezTo>
                    <a:pt x="287" y="150"/>
                    <a:pt x="530" y="272"/>
                    <a:pt x="749" y="393"/>
                  </a:cubicBezTo>
                  <a:cubicBezTo>
                    <a:pt x="797" y="417"/>
                    <a:pt x="651" y="758"/>
                    <a:pt x="457" y="1073"/>
                  </a:cubicBezTo>
                  <a:cubicBezTo>
                    <a:pt x="433" y="1098"/>
                    <a:pt x="433" y="1122"/>
                    <a:pt x="457" y="1146"/>
                  </a:cubicBezTo>
                  <a:lnTo>
                    <a:pt x="481" y="1146"/>
                  </a:lnTo>
                  <a:cubicBezTo>
                    <a:pt x="506" y="1122"/>
                    <a:pt x="530" y="1122"/>
                    <a:pt x="530" y="1098"/>
                  </a:cubicBezTo>
                  <a:cubicBezTo>
                    <a:pt x="651" y="903"/>
                    <a:pt x="943" y="417"/>
                    <a:pt x="797" y="296"/>
                  </a:cubicBezTo>
                  <a:cubicBezTo>
                    <a:pt x="579" y="174"/>
                    <a:pt x="336" y="77"/>
                    <a:pt x="68" y="4"/>
                  </a:cubicBezTo>
                  <a:cubicBezTo>
                    <a:pt x="63" y="2"/>
                    <a:pt x="58" y="1"/>
                    <a:pt x="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28"/>
            <p:cNvSpPr/>
            <p:nvPr/>
          </p:nvSpPr>
          <p:spPr>
            <a:xfrm>
              <a:off x="6519439" y="3341429"/>
              <a:ext cx="174230" cy="179657"/>
            </a:xfrm>
            <a:custGeom>
              <a:avLst/>
              <a:gdLst/>
              <a:ahLst/>
              <a:cxnLst/>
              <a:rect l="l" t="t" r="r" b="b"/>
              <a:pathLst>
                <a:path w="802" h="827" extrusionOk="0">
                  <a:moveTo>
                    <a:pt x="24" y="1"/>
                  </a:moveTo>
                  <a:cubicBezTo>
                    <a:pt x="0" y="1"/>
                    <a:pt x="0" y="74"/>
                    <a:pt x="24" y="98"/>
                  </a:cubicBezTo>
                  <a:cubicBezTo>
                    <a:pt x="243" y="98"/>
                    <a:pt x="462" y="122"/>
                    <a:pt x="680" y="171"/>
                  </a:cubicBezTo>
                  <a:cubicBezTo>
                    <a:pt x="656" y="389"/>
                    <a:pt x="559" y="584"/>
                    <a:pt x="462" y="778"/>
                  </a:cubicBezTo>
                  <a:cubicBezTo>
                    <a:pt x="437" y="778"/>
                    <a:pt x="462" y="827"/>
                    <a:pt x="462" y="827"/>
                  </a:cubicBezTo>
                  <a:lnTo>
                    <a:pt x="486" y="827"/>
                  </a:lnTo>
                  <a:cubicBezTo>
                    <a:pt x="510" y="827"/>
                    <a:pt x="510" y="827"/>
                    <a:pt x="534" y="802"/>
                  </a:cubicBezTo>
                  <a:cubicBezTo>
                    <a:pt x="583" y="729"/>
                    <a:pt x="802" y="268"/>
                    <a:pt x="753" y="122"/>
                  </a:cubicBezTo>
                  <a:cubicBezTo>
                    <a:pt x="753" y="122"/>
                    <a:pt x="729" y="98"/>
                    <a:pt x="705" y="74"/>
                  </a:cubicBezTo>
                  <a:cubicBezTo>
                    <a:pt x="486" y="25"/>
                    <a:pt x="267" y="1"/>
                    <a:pt x="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28"/>
            <p:cNvSpPr/>
            <p:nvPr/>
          </p:nvSpPr>
          <p:spPr>
            <a:xfrm>
              <a:off x="6603730" y="3489151"/>
              <a:ext cx="74081" cy="74079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1" y="1"/>
                  </a:moveTo>
                  <a:cubicBezTo>
                    <a:pt x="74" y="1"/>
                    <a:pt x="1" y="74"/>
                    <a:pt x="1" y="171"/>
                  </a:cubicBezTo>
                  <a:cubicBezTo>
                    <a:pt x="1" y="268"/>
                    <a:pt x="74" y="341"/>
                    <a:pt x="171" y="341"/>
                  </a:cubicBezTo>
                  <a:cubicBezTo>
                    <a:pt x="268" y="341"/>
                    <a:pt x="341" y="268"/>
                    <a:pt x="341" y="171"/>
                  </a:cubicBezTo>
                  <a:cubicBezTo>
                    <a:pt x="341" y="74"/>
                    <a:pt x="268" y="1"/>
                    <a:pt x="1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28"/>
            <p:cNvSpPr/>
            <p:nvPr/>
          </p:nvSpPr>
          <p:spPr>
            <a:xfrm>
              <a:off x="6487721" y="3299284"/>
              <a:ext cx="68867" cy="74079"/>
            </a:xfrm>
            <a:custGeom>
              <a:avLst/>
              <a:gdLst/>
              <a:ahLst/>
              <a:cxnLst/>
              <a:rect l="l" t="t" r="r" b="b"/>
              <a:pathLst>
                <a:path w="317" h="341" extrusionOk="0">
                  <a:moveTo>
                    <a:pt x="170" y="0"/>
                  </a:moveTo>
                  <a:cubicBezTo>
                    <a:pt x="73" y="0"/>
                    <a:pt x="0" y="73"/>
                    <a:pt x="0" y="170"/>
                  </a:cubicBezTo>
                  <a:cubicBezTo>
                    <a:pt x="0" y="268"/>
                    <a:pt x="73" y="340"/>
                    <a:pt x="170" y="340"/>
                  </a:cubicBezTo>
                  <a:cubicBezTo>
                    <a:pt x="243" y="340"/>
                    <a:pt x="316" y="268"/>
                    <a:pt x="316" y="170"/>
                  </a:cubicBezTo>
                  <a:cubicBezTo>
                    <a:pt x="316" y="73"/>
                    <a:pt x="243" y="0"/>
                    <a:pt x="1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28"/>
            <p:cNvSpPr/>
            <p:nvPr/>
          </p:nvSpPr>
          <p:spPr>
            <a:xfrm>
              <a:off x="6334564" y="3378359"/>
              <a:ext cx="74081" cy="74079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1" y="1"/>
                  </a:moveTo>
                  <a:cubicBezTo>
                    <a:pt x="74" y="1"/>
                    <a:pt x="1" y="74"/>
                    <a:pt x="1" y="171"/>
                  </a:cubicBezTo>
                  <a:cubicBezTo>
                    <a:pt x="1" y="268"/>
                    <a:pt x="74" y="341"/>
                    <a:pt x="171" y="341"/>
                  </a:cubicBezTo>
                  <a:cubicBezTo>
                    <a:pt x="268" y="341"/>
                    <a:pt x="341" y="268"/>
                    <a:pt x="341" y="171"/>
                  </a:cubicBezTo>
                  <a:cubicBezTo>
                    <a:pt x="341" y="74"/>
                    <a:pt x="268" y="1"/>
                    <a:pt x="1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28"/>
            <p:cNvSpPr/>
            <p:nvPr/>
          </p:nvSpPr>
          <p:spPr>
            <a:xfrm>
              <a:off x="6424286" y="3626446"/>
              <a:ext cx="74081" cy="74079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1" y="0"/>
                  </a:moveTo>
                  <a:cubicBezTo>
                    <a:pt x="74" y="0"/>
                    <a:pt x="1" y="73"/>
                    <a:pt x="1" y="170"/>
                  </a:cubicBezTo>
                  <a:cubicBezTo>
                    <a:pt x="1" y="268"/>
                    <a:pt x="74" y="341"/>
                    <a:pt x="171" y="341"/>
                  </a:cubicBezTo>
                  <a:cubicBezTo>
                    <a:pt x="268" y="341"/>
                    <a:pt x="341" y="268"/>
                    <a:pt x="341" y="170"/>
                  </a:cubicBezTo>
                  <a:cubicBezTo>
                    <a:pt x="341" y="73"/>
                    <a:pt x="268" y="0"/>
                    <a:pt x="1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28"/>
            <p:cNvSpPr/>
            <p:nvPr/>
          </p:nvSpPr>
          <p:spPr>
            <a:xfrm>
              <a:off x="6181623" y="3462865"/>
              <a:ext cx="74081" cy="68865"/>
            </a:xfrm>
            <a:custGeom>
              <a:avLst/>
              <a:gdLst/>
              <a:ahLst/>
              <a:cxnLst/>
              <a:rect l="l" t="t" r="r" b="b"/>
              <a:pathLst>
                <a:path w="341" h="317" extrusionOk="0">
                  <a:moveTo>
                    <a:pt x="170" y="0"/>
                  </a:moveTo>
                  <a:cubicBezTo>
                    <a:pt x="73" y="0"/>
                    <a:pt x="0" y="73"/>
                    <a:pt x="0" y="170"/>
                  </a:cubicBezTo>
                  <a:cubicBezTo>
                    <a:pt x="0" y="243"/>
                    <a:pt x="73" y="316"/>
                    <a:pt x="170" y="316"/>
                  </a:cubicBezTo>
                  <a:cubicBezTo>
                    <a:pt x="268" y="316"/>
                    <a:pt x="340" y="243"/>
                    <a:pt x="340" y="170"/>
                  </a:cubicBezTo>
                  <a:cubicBezTo>
                    <a:pt x="340" y="73"/>
                    <a:pt x="268" y="0"/>
                    <a:pt x="1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28"/>
            <p:cNvSpPr/>
            <p:nvPr/>
          </p:nvSpPr>
          <p:spPr>
            <a:xfrm>
              <a:off x="6102329" y="3547371"/>
              <a:ext cx="74298" cy="74079"/>
            </a:xfrm>
            <a:custGeom>
              <a:avLst/>
              <a:gdLst/>
              <a:ahLst/>
              <a:cxnLst/>
              <a:rect l="l" t="t" r="r" b="b"/>
              <a:pathLst>
                <a:path w="342" h="341" extrusionOk="0">
                  <a:moveTo>
                    <a:pt x="171" y="0"/>
                  </a:moveTo>
                  <a:cubicBezTo>
                    <a:pt x="98" y="0"/>
                    <a:pt x="1" y="73"/>
                    <a:pt x="1" y="170"/>
                  </a:cubicBezTo>
                  <a:cubicBezTo>
                    <a:pt x="1" y="267"/>
                    <a:pt x="98" y="340"/>
                    <a:pt x="171" y="340"/>
                  </a:cubicBezTo>
                  <a:cubicBezTo>
                    <a:pt x="268" y="340"/>
                    <a:pt x="341" y="267"/>
                    <a:pt x="341" y="170"/>
                  </a:cubicBezTo>
                  <a:cubicBezTo>
                    <a:pt x="341" y="73"/>
                    <a:pt x="268" y="0"/>
                    <a:pt x="1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28"/>
            <p:cNvSpPr/>
            <p:nvPr/>
          </p:nvSpPr>
          <p:spPr>
            <a:xfrm>
              <a:off x="6213341" y="3684449"/>
              <a:ext cx="74081" cy="68865"/>
            </a:xfrm>
            <a:custGeom>
              <a:avLst/>
              <a:gdLst/>
              <a:ahLst/>
              <a:cxnLst/>
              <a:rect l="l" t="t" r="r" b="b"/>
              <a:pathLst>
                <a:path w="341" h="317" extrusionOk="0">
                  <a:moveTo>
                    <a:pt x="170" y="1"/>
                  </a:moveTo>
                  <a:cubicBezTo>
                    <a:pt x="73" y="1"/>
                    <a:pt x="0" y="74"/>
                    <a:pt x="0" y="146"/>
                  </a:cubicBezTo>
                  <a:cubicBezTo>
                    <a:pt x="0" y="244"/>
                    <a:pt x="73" y="316"/>
                    <a:pt x="170" y="316"/>
                  </a:cubicBezTo>
                  <a:cubicBezTo>
                    <a:pt x="267" y="316"/>
                    <a:pt x="340" y="244"/>
                    <a:pt x="340" y="146"/>
                  </a:cubicBezTo>
                  <a:cubicBezTo>
                    <a:pt x="340" y="74"/>
                    <a:pt x="267" y="1"/>
                    <a:pt x="1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6" name="Google Shape;1296;p28"/>
          <p:cNvGrpSpPr/>
          <p:nvPr/>
        </p:nvGrpSpPr>
        <p:grpSpPr>
          <a:xfrm>
            <a:off x="4855578" y="221292"/>
            <a:ext cx="2480828" cy="1081397"/>
            <a:chOff x="3965010" y="571479"/>
            <a:chExt cx="1651683" cy="719972"/>
          </a:xfrm>
        </p:grpSpPr>
        <p:grpSp>
          <p:nvGrpSpPr>
            <p:cNvPr id="1297" name="Google Shape;1297;p28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1298" name="Google Shape;1298;p28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1299" name="Google Shape;1299;p28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0" name="Google Shape;1300;p28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1" name="Google Shape;1301;p28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2" name="Google Shape;1302;p28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303" name="Google Shape;1303;p28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04" name="Google Shape;1304;p28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59298443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spTree>
      <p:nvGrpSpPr>
        <p:cNvPr id="1" name="Shape 1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6" name="Google Shape;1306;p29"/>
          <p:cNvSpPr txBox="1">
            <a:spLocks noGrp="1"/>
          </p:cNvSpPr>
          <p:nvPr>
            <p:ph type="body" idx="1"/>
          </p:nvPr>
        </p:nvSpPr>
        <p:spPr>
          <a:xfrm>
            <a:off x="1005100" y="1446433"/>
            <a:ext cx="5090800" cy="49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mfortaa"/>
              <a:buChar char="●"/>
              <a:defRPr sz="14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Char char="○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Char char="■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Char char="●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Char char="○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Char char="■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Char char="●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Char char="○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Char char="■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  <p:sp>
        <p:nvSpPr>
          <p:cNvPr id="1307" name="Google Shape;1307;p29"/>
          <p:cNvSpPr txBox="1">
            <a:spLocks noGrp="1"/>
          </p:cNvSpPr>
          <p:nvPr>
            <p:ph type="title"/>
          </p:nvPr>
        </p:nvSpPr>
        <p:spPr>
          <a:xfrm>
            <a:off x="1005100" y="560133"/>
            <a:ext cx="9926400" cy="8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308" name="Google Shape;1308;p29"/>
          <p:cNvGrpSpPr/>
          <p:nvPr/>
        </p:nvGrpSpPr>
        <p:grpSpPr>
          <a:xfrm>
            <a:off x="10458773" y="302305"/>
            <a:ext cx="1831183" cy="1662655"/>
            <a:chOff x="7844079" y="226728"/>
            <a:chExt cx="1373387" cy="1246991"/>
          </a:xfrm>
        </p:grpSpPr>
        <p:sp>
          <p:nvSpPr>
            <p:cNvPr id="1309" name="Google Shape;1309;p29"/>
            <p:cNvSpPr/>
            <p:nvPr/>
          </p:nvSpPr>
          <p:spPr>
            <a:xfrm rot="-1688081">
              <a:off x="8295818" y="1015024"/>
              <a:ext cx="222185" cy="222398"/>
            </a:xfrm>
            <a:custGeom>
              <a:avLst/>
              <a:gdLst/>
              <a:ahLst/>
              <a:cxnLst/>
              <a:rect l="l" t="t" r="r" b="b"/>
              <a:pathLst>
                <a:path w="1118" h="1119" extrusionOk="0">
                  <a:moveTo>
                    <a:pt x="607" y="98"/>
                  </a:moveTo>
                  <a:cubicBezTo>
                    <a:pt x="607" y="147"/>
                    <a:pt x="632" y="219"/>
                    <a:pt x="632" y="268"/>
                  </a:cubicBezTo>
                  <a:cubicBezTo>
                    <a:pt x="656" y="317"/>
                    <a:pt x="656" y="389"/>
                    <a:pt x="680" y="438"/>
                  </a:cubicBezTo>
                  <a:cubicBezTo>
                    <a:pt x="705" y="438"/>
                    <a:pt x="729" y="462"/>
                    <a:pt x="826" y="487"/>
                  </a:cubicBezTo>
                  <a:lnTo>
                    <a:pt x="972" y="560"/>
                  </a:lnTo>
                  <a:cubicBezTo>
                    <a:pt x="899" y="584"/>
                    <a:pt x="802" y="632"/>
                    <a:pt x="705" y="657"/>
                  </a:cubicBezTo>
                  <a:cubicBezTo>
                    <a:pt x="705" y="657"/>
                    <a:pt x="705" y="657"/>
                    <a:pt x="680" y="681"/>
                  </a:cubicBezTo>
                  <a:cubicBezTo>
                    <a:pt x="656" y="802"/>
                    <a:pt x="583" y="924"/>
                    <a:pt x="559" y="972"/>
                  </a:cubicBezTo>
                  <a:cubicBezTo>
                    <a:pt x="535" y="924"/>
                    <a:pt x="486" y="802"/>
                    <a:pt x="462" y="681"/>
                  </a:cubicBezTo>
                  <a:cubicBezTo>
                    <a:pt x="462" y="657"/>
                    <a:pt x="437" y="657"/>
                    <a:pt x="413" y="632"/>
                  </a:cubicBezTo>
                  <a:cubicBezTo>
                    <a:pt x="316" y="632"/>
                    <a:pt x="194" y="584"/>
                    <a:pt x="122" y="584"/>
                  </a:cubicBezTo>
                  <a:cubicBezTo>
                    <a:pt x="219" y="511"/>
                    <a:pt x="340" y="462"/>
                    <a:pt x="462" y="414"/>
                  </a:cubicBezTo>
                  <a:cubicBezTo>
                    <a:pt x="462" y="414"/>
                    <a:pt x="462" y="389"/>
                    <a:pt x="486" y="389"/>
                  </a:cubicBezTo>
                  <a:cubicBezTo>
                    <a:pt x="510" y="292"/>
                    <a:pt x="559" y="195"/>
                    <a:pt x="607" y="98"/>
                  </a:cubicBezTo>
                  <a:close/>
                  <a:moveTo>
                    <a:pt x="607" y="1"/>
                  </a:moveTo>
                  <a:cubicBezTo>
                    <a:pt x="583" y="1"/>
                    <a:pt x="535" y="1"/>
                    <a:pt x="389" y="341"/>
                  </a:cubicBezTo>
                  <a:cubicBezTo>
                    <a:pt x="24" y="487"/>
                    <a:pt x="0" y="560"/>
                    <a:pt x="0" y="560"/>
                  </a:cubicBezTo>
                  <a:cubicBezTo>
                    <a:pt x="0" y="584"/>
                    <a:pt x="0" y="608"/>
                    <a:pt x="0" y="608"/>
                  </a:cubicBezTo>
                  <a:cubicBezTo>
                    <a:pt x="0" y="632"/>
                    <a:pt x="49" y="657"/>
                    <a:pt x="364" y="730"/>
                  </a:cubicBezTo>
                  <a:cubicBezTo>
                    <a:pt x="462" y="1118"/>
                    <a:pt x="510" y="1118"/>
                    <a:pt x="535" y="1118"/>
                  </a:cubicBezTo>
                  <a:lnTo>
                    <a:pt x="559" y="1118"/>
                  </a:lnTo>
                  <a:cubicBezTo>
                    <a:pt x="583" y="1118"/>
                    <a:pt x="607" y="1118"/>
                    <a:pt x="777" y="754"/>
                  </a:cubicBezTo>
                  <a:cubicBezTo>
                    <a:pt x="875" y="705"/>
                    <a:pt x="996" y="681"/>
                    <a:pt x="1093" y="608"/>
                  </a:cubicBezTo>
                  <a:cubicBezTo>
                    <a:pt x="1118" y="608"/>
                    <a:pt x="1118" y="584"/>
                    <a:pt x="1118" y="560"/>
                  </a:cubicBezTo>
                  <a:cubicBezTo>
                    <a:pt x="1118" y="511"/>
                    <a:pt x="1045" y="487"/>
                    <a:pt x="875" y="414"/>
                  </a:cubicBezTo>
                  <a:lnTo>
                    <a:pt x="753" y="389"/>
                  </a:lnTo>
                  <a:cubicBezTo>
                    <a:pt x="753" y="341"/>
                    <a:pt x="729" y="317"/>
                    <a:pt x="729" y="268"/>
                  </a:cubicBezTo>
                  <a:cubicBezTo>
                    <a:pt x="729" y="171"/>
                    <a:pt x="680" y="98"/>
                    <a:pt x="656" y="25"/>
                  </a:cubicBezTo>
                  <a:cubicBezTo>
                    <a:pt x="632" y="1"/>
                    <a:pt x="632" y="1"/>
                    <a:pt x="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29"/>
            <p:cNvSpPr/>
            <p:nvPr/>
          </p:nvSpPr>
          <p:spPr>
            <a:xfrm rot="-1688081">
              <a:off x="8403840" y="292330"/>
              <a:ext cx="164354" cy="141707"/>
            </a:xfrm>
            <a:custGeom>
              <a:avLst/>
              <a:gdLst/>
              <a:ahLst/>
              <a:cxnLst/>
              <a:rect l="l" t="t" r="r" b="b"/>
              <a:pathLst>
                <a:path w="827" h="713" extrusionOk="0">
                  <a:moveTo>
                    <a:pt x="462" y="105"/>
                  </a:moveTo>
                  <a:cubicBezTo>
                    <a:pt x="802" y="105"/>
                    <a:pt x="802" y="615"/>
                    <a:pt x="462" y="615"/>
                  </a:cubicBezTo>
                  <a:cubicBezTo>
                    <a:pt x="317" y="591"/>
                    <a:pt x="219" y="494"/>
                    <a:pt x="219" y="348"/>
                  </a:cubicBezTo>
                  <a:cubicBezTo>
                    <a:pt x="219" y="202"/>
                    <a:pt x="341" y="105"/>
                    <a:pt x="462" y="105"/>
                  </a:cubicBezTo>
                  <a:close/>
                  <a:moveTo>
                    <a:pt x="481" y="1"/>
                  </a:moveTo>
                  <a:cubicBezTo>
                    <a:pt x="392" y="1"/>
                    <a:pt x="299" y="33"/>
                    <a:pt x="219" y="105"/>
                  </a:cubicBezTo>
                  <a:cubicBezTo>
                    <a:pt x="1" y="324"/>
                    <a:pt x="171" y="688"/>
                    <a:pt x="462" y="712"/>
                  </a:cubicBezTo>
                  <a:cubicBezTo>
                    <a:pt x="657" y="712"/>
                    <a:pt x="827" y="542"/>
                    <a:pt x="827" y="348"/>
                  </a:cubicBezTo>
                  <a:cubicBezTo>
                    <a:pt x="827" y="136"/>
                    <a:pt x="663" y="1"/>
                    <a:pt x="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29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/>
              <a:rect l="l" t="t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29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/>
              <a:rect l="l" t="t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29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/>
              <a:rect l="l" t="t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29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/>
              <a:rect l="l" t="t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29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/>
              <a:rect l="l" t="t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29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/>
              <a:rect l="l" t="t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29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/>
              <a:rect l="l" t="t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29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/>
              <a:rect l="l" t="t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29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/>
              <a:rect l="l" t="t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29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/>
              <a:rect l="l" t="t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29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/>
              <a:rect l="l" t="t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29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/>
              <a:rect l="l" t="t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23" name="Google Shape;1323;p29"/>
          <p:cNvGrpSpPr/>
          <p:nvPr/>
        </p:nvGrpSpPr>
        <p:grpSpPr>
          <a:xfrm>
            <a:off x="122343" y="5276980"/>
            <a:ext cx="944459" cy="1638049"/>
            <a:chOff x="-1056319" y="1385262"/>
            <a:chExt cx="212940" cy="369285"/>
          </a:xfrm>
        </p:grpSpPr>
        <p:sp>
          <p:nvSpPr>
            <p:cNvPr id="1324" name="Google Shape;1324;p29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29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29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29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29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29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29"/>
            <p:cNvSpPr/>
            <p:nvPr/>
          </p:nvSpPr>
          <p:spPr>
            <a:xfrm>
              <a:off x="-1029833" y="1690513"/>
              <a:ext cx="173717" cy="64034"/>
            </a:xfrm>
            <a:custGeom>
              <a:avLst/>
              <a:gdLst/>
              <a:ahLst/>
              <a:cxnLst/>
              <a:rect l="l" t="t" r="r" b="b"/>
              <a:pathLst>
                <a:path w="4460" h="1644" extrusionOk="0">
                  <a:moveTo>
                    <a:pt x="2533" y="0"/>
                  </a:moveTo>
                  <a:cubicBezTo>
                    <a:pt x="2511" y="0"/>
                    <a:pt x="2492" y="11"/>
                    <a:pt x="2478" y="34"/>
                  </a:cubicBezTo>
                  <a:cubicBezTo>
                    <a:pt x="2308" y="253"/>
                    <a:pt x="1920" y="763"/>
                    <a:pt x="1920" y="763"/>
                  </a:cubicBezTo>
                  <a:cubicBezTo>
                    <a:pt x="1920" y="763"/>
                    <a:pt x="1830" y="97"/>
                    <a:pt x="1603" y="97"/>
                  </a:cubicBezTo>
                  <a:cubicBezTo>
                    <a:pt x="1567" y="97"/>
                    <a:pt x="1526" y="115"/>
                    <a:pt x="1482" y="156"/>
                  </a:cubicBezTo>
                  <a:cubicBezTo>
                    <a:pt x="1288" y="350"/>
                    <a:pt x="1094" y="544"/>
                    <a:pt x="924" y="739"/>
                  </a:cubicBezTo>
                  <a:cubicBezTo>
                    <a:pt x="924" y="739"/>
                    <a:pt x="672" y="73"/>
                    <a:pt x="493" y="73"/>
                  </a:cubicBezTo>
                  <a:cubicBezTo>
                    <a:pt x="464" y="73"/>
                    <a:pt x="437" y="91"/>
                    <a:pt x="413" y="131"/>
                  </a:cubicBezTo>
                  <a:cubicBezTo>
                    <a:pt x="243" y="617"/>
                    <a:pt x="98" y="1103"/>
                    <a:pt x="0" y="1613"/>
                  </a:cubicBezTo>
                  <a:cubicBezTo>
                    <a:pt x="0" y="1613"/>
                    <a:pt x="1039" y="1644"/>
                    <a:pt x="2099" y="1644"/>
                  </a:cubicBezTo>
                  <a:cubicBezTo>
                    <a:pt x="3158" y="1644"/>
                    <a:pt x="4239" y="1613"/>
                    <a:pt x="4324" y="1492"/>
                  </a:cubicBezTo>
                  <a:cubicBezTo>
                    <a:pt x="4459" y="1289"/>
                    <a:pt x="4115" y="108"/>
                    <a:pt x="3813" y="108"/>
                  </a:cubicBezTo>
                  <a:cubicBezTo>
                    <a:pt x="3789" y="108"/>
                    <a:pt x="3765" y="115"/>
                    <a:pt x="3741" y="131"/>
                  </a:cubicBezTo>
                  <a:cubicBezTo>
                    <a:pt x="3523" y="350"/>
                    <a:pt x="3353" y="642"/>
                    <a:pt x="3280" y="933"/>
                  </a:cubicBezTo>
                  <a:cubicBezTo>
                    <a:pt x="3280" y="933"/>
                    <a:pt x="2744" y="0"/>
                    <a:pt x="25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1" name="Google Shape;1331;p29"/>
          <p:cNvGrpSpPr/>
          <p:nvPr/>
        </p:nvGrpSpPr>
        <p:grpSpPr>
          <a:xfrm rot="9492052">
            <a:off x="235999" y="183233"/>
            <a:ext cx="717148" cy="741160"/>
            <a:chOff x="5294267" y="4624350"/>
            <a:chExt cx="383004" cy="395854"/>
          </a:xfrm>
        </p:grpSpPr>
        <p:sp>
          <p:nvSpPr>
            <p:cNvPr id="1332" name="Google Shape;1332;p29"/>
            <p:cNvSpPr/>
            <p:nvPr/>
          </p:nvSpPr>
          <p:spPr>
            <a:xfrm>
              <a:off x="5358550" y="4859712"/>
              <a:ext cx="58369" cy="160492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29"/>
            <p:cNvSpPr/>
            <p:nvPr/>
          </p:nvSpPr>
          <p:spPr>
            <a:xfrm>
              <a:off x="5294267" y="4894594"/>
              <a:ext cx="175454" cy="68546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29"/>
            <p:cNvSpPr/>
            <p:nvPr/>
          </p:nvSpPr>
          <p:spPr>
            <a:xfrm>
              <a:off x="5310447" y="4883895"/>
              <a:ext cx="150836" cy="94033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29"/>
            <p:cNvSpPr/>
            <p:nvPr/>
          </p:nvSpPr>
          <p:spPr>
            <a:xfrm>
              <a:off x="5340805" y="4845446"/>
              <a:ext cx="97252" cy="157795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29"/>
            <p:cNvSpPr/>
            <p:nvPr/>
          </p:nvSpPr>
          <p:spPr>
            <a:xfrm>
              <a:off x="5499297" y="4624350"/>
              <a:ext cx="175454" cy="150575"/>
            </a:xfrm>
            <a:custGeom>
              <a:avLst/>
              <a:gdLst/>
              <a:ahLst/>
              <a:cxnLst/>
              <a:rect l="l" t="t" r="r" b="b"/>
              <a:pathLst>
                <a:path w="2017" h="1731" extrusionOk="0">
                  <a:moveTo>
                    <a:pt x="1166" y="175"/>
                  </a:moveTo>
                  <a:cubicBezTo>
                    <a:pt x="1555" y="175"/>
                    <a:pt x="1871" y="467"/>
                    <a:pt x="1871" y="856"/>
                  </a:cubicBezTo>
                  <a:cubicBezTo>
                    <a:pt x="1871" y="1285"/>
                    <a:pt x="1511" y="1569"/>
                    <a:pt x="1144" y="1569"/>
                  </a:cubicBezTo>
                  <a:cubicBezTo>
                    <a:pt x="971" y="1569"/>
                    <a:pt x="796" y="1506"/>
                    <a:pt x="656" y="1366"/>
                  </a:cubicBezTo>
                  <a:cubicBezTo>
                    <a:pt x="219" y="929"/>
                    <a:pt x="534" y="175"/>
                    <a:pt x="1166" y="175"/>
                  </a:cubicBezTo>
                  <a:close/>
                  <a:moveTo>
                    <a:pt x="1142" y="1"/>
                  </a:moveTo>
                  <a:cubicBezTo>
                    <a:pt x="930" y="1"/>
                    <a:pt x="714" y="77"/>
                    <a:pt x="534" y="248"/>
                  </a:cubicBezTo>
                  <a:cubicBezTo>
                    <a:pt x="0" y="807"/>
                    <a:pt x="389" y="1730"/>
                    <a:pt x="1166" y="1730"/>
                  </a:cubicBezTo>
                  <a:cubicBezTo>
                    <a:pt x="1628" y="1730"/>
                    <a:pt x="2016" y="1342"/>
                    <a:pt x="2016" y="856"/>
                  </a:cubicBezTo>
                  <a:cubicBezTo>
                    <a:pt x="2016" y="344"/>
                    <a:pt x="1590" y="1"/>
                    <a:pt x="11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29"/>
            <p:cNvSpPr/>
            <p:nvPr/>
          </p:nvSpPr>
          <p:spPr>
            <a:xfrm>
              <a:off x="5615653" y="4833656"/>
              <a:ext cx="32352" cy="88957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29"/>
            <p:cNvSpPr/>
            <p:nvPr/>
          </p:nvSpPr>
          <p:spPr>
            <a:xfrm>
              <a:off x="5580022" y="4852990"/>
              <a:ext cx="97250" cy="37993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29"/>
            <p:cNvSpPr/>
            <p:nvPr/>
          </p:nvSpPr>
          <p:spPr>
            <a:xfrm>
              <a:off x="5588990" y="4847059"/>
              <a:ext cx="83605" cy="52120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29"/>
            <p:cNvSpPr/>
            <p:nvPr/>
          </p:nvSpPr>
          <p:spPr>
            <a:xfrm>
              <a:off x="5605817" y="4825749"/>
              <a:ext cx="53904" cy="87462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1" name="Google Shape;1341;p29"/>
          <p:cNvGrpSpPr/>
          <p:nvPr/>
        </p:nvGrpSpPr>
        <p:grpSpPr>
          <a:xfrm>
            <a:off x="11313186" y="6003989"/>
            <a:ext cx="806205" cy="770716"/>
            <a:chOff x="122839" y="125316"/>
            <a:chExt cx="604654" cy="578037"/>
          </a:xfrm>
        </p:grpSpPr>
        <p:sp>
          <p:nvSpPr>
            <p:cNvPr id="1342" name="Google Shape;1342;p29"/>
            <p:cNvSpPr/>
            <p:nvPr/>
          </p:nvSpPr>
          <p:spPr>
            <a:xfrm rot="10232062">
              <a:off x="183718" y="463675"/>
              <a:ext cx="246284" cy="220932"/>
            </a:xfrm>
            <a:custGeom>
              <a:avLst/>
              <a:gdLst/>
              <a:ahLst/>
              <a:cxnLst/>
              <a:rect l="l" t="t" r="r" b="b"/>
              <a:pathLst>
                <a:path w="2891" h="2593" extrusionOk="0">
                  <a:moveTo>
                    <a:pt x="2397" y="0"/>
                  </a:moveTo>
                  <a:cubicBezTo>
                    <a:pt x="2197" y="0"/>
                    <a:pt x="1879" y="238"/>
                    <a:pt x="1117" y="367"/>
                  </a:cubicBezTo>
                  <a:cubicBezTo>
                    <a:pt x="0" y="586"/>
                    <a:pt x="389" y="2213"/>
                    <a:pt x="389" y="2335"/>
                  </a:cubicBezTo>
                  <a:cubicBezTo>
                    <a:pt x="672" y="2505"/>
                    <a:pt x="988" y="2592"/>
                    <a:pt x="1309" y="2592"/>
                  </a:cubicBezTo>
                  <a:cubicBezTo>
                    <a:pt x="1538" y="2592"/>
                    <a:pt x="1769" y="2547"/>
                    <a:pt x="1992" y="2456"/>
                  </a:cubicBezTo>
                  <a:cubicBezTo>
                    <a:pt x="2891" y="2092"/>
                    <a:pt x="2891" y="683"/>
                    <a:pt x="2648" y="221"/>
                  </a:cubicBezTo>
                  <a:cubicBezTo>
                    <a:pt x="2567" y="59"/>
                    <a:pt x="2497" y="0"/>
                    <a:pt x="23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29"/>
            <p:cNvSpPr/>
            <p:nvPr/>
          </p:nvSpPr>
          <p:spPr>
            <a:xfrm rot="10232062">
              <a:off x="259551" y="505895"/>
              <a:ext cx="122162" cy="100199"/>
            </a:xfrm>
            <a:custGeom>
              <a:avLst/>
              <a:gdLst/>
              <a:ahLst/>
              <a:cxnLst/>
              <a:rect l="l" t="t" r="r" b="b"/>
              <a:pathLst>
                <a:path w="1434" h="1176" extrusionOk="0">
                  <a:moveTo>
                    <a:pt x="1347" y="0"/>
                  </a:moveTo>
                  <a:cubicBezTo>
                    <a:pt x="1312" y="0"/>
                    <a:pt x="1281" y="23"/>
                    <a:pt x="1264" y="58"/>
                  </a:cubicBezTo>
                  <a:cubicBezTo>
                    <a:pt x="1069" y="520"/>
                    <a:pt x="49" y="1030"/>
                    <a:pt x="49" y="1030"/>
                  </a:cubicBezTo>
                  <a:cubicBezTo>
                    <a:pt x="25" y="1054"/>
                    <a:pt x="0" y="1103"/>
                    <a:pt x="25" y="1151"/>
                  </a:cubicBezTo>
                  <a:cubicBezTo>
                    <a:pt x="49" y="1176"/>
                    <a:pt x="73" y="1176"/>
                    <a:pt x="98" y="1176"/>
                  </a:cubicBezTo>
                  <a:lnTo>
                    <a:pt x="122" y="1176"/>
                  </a:lnTo>
                  <a:cubicBezTo>
                    <a:pt x="171" y="1151"/>
                    <a:pt x="1166" y="641"/>
                    <a:pt x="1409" y="107"/>
                  </a:cubicBezTo>
                  <a:cubicBezTo>
                    <a:pt x="1434" y="82"/>
                    <a:pt x="1409" y="34"/>
                    <a:pt x="1385" y="10"/>
                  </a:cubicBezTo>
                  <a:cubicBezTo>
                    <a:pt x="1372" y="3"/>
                    <a:pt x="1359" y="0"/>
                    <a:pt x="1347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29"/>
            <p:cNvSpPr/>
            <p:nvPr/>
          </p:nvSpPr>
          <p:spPr>
            <a:xfrm rot="10232062">
              <a:off x="138246" y="172035"/>
              <a:ext cx="254633" cy="208407"/>
            </a:xfrm>
            <a:custGeom>
              <a:avLst/>
              <a:gdLst/>
              <a:ahLst/>
              <a:cxnLst/>
              <a:rect l="l" t="t" r="r" b="b"/>
              <a:pathLst>
                <a:path w="2989" h="2446" extrusionOk="0">
                  <a:moveTo>
                    <a:pt x="1122" y="0"/>
                  </a:moveTo>
                  <a:cubicBezTo>
                    <a:pt x="708" y="0"/>
                    <a:pt x="337" y="106"/>
                    <a:pt x="292" y="117"/>
                  </a:cubicBezTo>
                  <a:cubicBezTo>
                    <a:pt x="25" y="628"/>
                    <a:pt x="0" y="1211"/>
                    <a:pt x="267" y="1721"/>
                  </a:cubicBezTo>
                  <a:cubicBezTo>
                    <a:pt x="520" y="2255"/>
                    <a:pt x="1145" y="2445"/>
                    <a:pt x="1692" y="2445"/>
                  </a:cubicBezTo>
                  <a:cubicBezTo>
                    <a:pt x="2040" y="2445"/>
                    <a:pt x="2357" y="2368"/>
                    <a:pt x="2527" y="2255"/>
                  </a:cubicBezTo>
                  <a:cubicBezTo>
                    <a:pt x="2988" y="1939"/>
                    <a:pt x="2551" y="1842"/>
                    <a:pt x="2284" y="725"/>
                  </a:cubicBezTo>
                  <a:cubicBezTo>
                    <a:pt x="2128" y="140"/>
                    <a:pt x="1597" y="0"/>
                    <a:pt x="11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29"/>
            <p:cNvSpPr/>
            <p:nvPr/>
          </p:nvSpPr>
          <p:spPr>
            <a:xfrm rot="10232062">
              <a:off x="241030" y="237329"/>
              <a:ext cx="109810" cy="114769"/>
            </a:xfrm>
            <a:custGeom>
              <a:avLst/>
              <a:gdLst/>
              <a:ahLst/>
              <a:cxnLst/>
              <a:rect l="l" t="t" r="r" b="b"/>
              <a:pathLst>
                <a:path w="1289" h="1347" extrusionOk="0">
                  <a:moveTo>
                    <a:pt x="91" y="0"/>
                  </a:moveTo>
                  <a:cubicBezTo>
                    <a:pt x="78" y="0"/>
                    <a:pt x="64" y="3"/>
                    <a:pt x="49" y="11"/>
                  </a:cubicBezTo>
                  <a:cubicBezTo>
                    <a:pt x="1" y="35"/>
                    <a:pt x="1" y="83"/>
                    <a:pt x="25" y="132"/>
                  </a:cubicBezTo>
                  <a:cubicBezTo>
                    <a:pt x="49" y="156"/>
                    <a:pt x="632" y="1128"/>
                    <a:pt x="1167" y="1347"/>
                  </a:cubicBezTo>
                  <a:lnTo>
                    <a:pt x="1191" y="1347"/>
                  </a:lnTo>
                  <a:cubicBezTo>
                    <a:pt x="1215" y="1347"/>
                    <a:pt x="1240" y="1322"/>
                    <a:pt x="1264" y="1298"/>
                  </a:cubicBezTo>
                  <a:cubicBezTo>
                    <a:pt x="1288" y="1249"/>
                    <a:pt x="1264" y="1201"/>
                    <a:pt x="1215" y="1201"/>
                  </a:cubicBezTo>
                  <a:cubicBezTo>
                    <a:pt x="754" y="1006"/>
                    <a:pt x="171" y="35"/>
                    <a:pt x="171" y="35"/>
                  </a:cubicBezTo>
                  <a:cubicBezTo>
                    <a:pt x="154" y="18"/>
                    <a:pt x="124" y="0"/>
                    <a:pt x="91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29"/>
            <p:cNvSpPr/>
            <p:nvPr/>
          </p:nvSpPr>
          <p:spPr>
            <a:xfrm rot="10232062">
              <a:off x="467454" y="143954"/>
              <a:ext cx="244239" cy="212326"/>
            </a:xfrm>
            <a:custGeom>
              <a:avLst/>
              <a:gdLst/>
              <a:ahLst/>
              <a:cxnLst/>
              <a:rect l="l" t="t" r="r" b="b"/>
              <a:pathLst>
                <a:path w="2867" h="2492" extrusionOk="0">
                  <a:moveTo>
                    <a:pt x="1588" y="0"/>
                  </a:moveTo>
                  <a:cubicBezTo>
                    <a:pt x="1396" y="0"/>
                    <a:pt x="1204" y="32"/>
                    <a:pt x="1021" y="99"/>
                  </a:cubicBezTo>
                  <a:cubicBezTo>
                    <a:pt x="122" y="391"/>
                    <a:pt x="0" y="1775"/>
                    <a:pt x="195" y="2261"/>
                  </a:cubicBezTo>
                  <a:cubicBezTo>
                    <a:pt x="272" y="2432"/>
                    <a:pt x="340" y="2492"/>
                    <a:pt x="447" y="2492"/>
                  </a:cubicBezTo>
                  <a:cubicBezTo>
                    <a:pt x="643" y="2492"/>
                    <a:pt x="970" y="2291"/>
                    <a:pt x="1725" y="2213"/>
                  </a:cubicBezTo>
                  <a:cubicBezTo>
                    <a:pt x="2867" y="2115"/>
                    <a:pt x="2624" y="439"/>
                    <a:pt x="2624" y="342"/>
                  </a:cubicBezTo>
                  <a:cubicBezTo>
                    <a:pt x="2321" y="119"/>
                    <a:pt x="1955" y="0"/>
                    <a:pt x="15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29"/>
            <p:cNvSpPr/>
            <p:nvPr/>
          </p:nvSpPr>
          <p:spPr>
            <a:xfrm rot="10232062">
              <a:off x="506806" y="218606"/>
              <a:ext cx="128381" cy="91934"/>
            </a:xfrm>
            <a:custGeom>
              <a:avLst/>
              <a:gdLst/>
              <a:ahLst/>
              <a:cxnLst/>
              <a:rect l="l" t="t" r="r" b="b"/>
              <a:pathLst>
                <a:path w="1507" h="1079" extrusionOk="0">
                  <a:moveTo>
                    <a:pt x="1423" y="0"/>
                  </a:moveTo>
                  <a:cubicBezTo>
                    <a:pt x="1411" y="0"/>
                    <a:pt x="1398" y="3"/>
                    <a:pt x="1385" y="10"/>
                  </a:cubicBezTo>
                  <a:cubicBezTo>
                    <a:pt x="1336" y="34"/>
                    <a:pt x="292" y="471"/>
                    <a:pt x="25" y="957"/>
                  </a:cubicBezTo>
                  <a:cubicBezTo>
                    <a:pt x="0" y="1006"/>
                    <a:pt x="0" y="1054"/>
                    <a:pt x="49" y="1079"/>
                  </a:cubicBezTo>
                  <a:lnTo>
                    <a:pt x="98" y="1079"/>
                  </a:lnTo>
                  <a:cubicBezTo>
                    <a:pt x="122" y="1079"/>
                    <a:pt x="146" y="1054"/>
                    <a:pt x="146" y="1054"/>
                  </a:cubicBezTo>
                  <a:cubicBezTo>
                    <a:pt x="413" y="593"/>
                    <a:pt x="1458" y="156"/>
                    <a:pt x="1458" y="156"/>
                  </a:cubicBezTo>
                  <a:cubicBezTo>
                    <a:pt x="1482" y="131"/>
                    <a:pt x="1506" y="83"/>
                    <a:pt x="1482" y="59"/>
                  </a:cubicBezTo>
                  <a:cubicBezTo>
                    <a:pt x="1482" y="23"/>
                    <a:pt x="1456" y="0"/>
                    <a:pt x="1423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29"/>
            <p:cNvSpPr/>
            <p:nvPr/>
          </p:nvSpPr>
          <p:spPr>
            <a:xfrm rot="10232062">
              <a:off x="212752" y="211973"/>
              <a:ext cx="453381" cy="339193"/>
            </a:xfrm>
            <a:custGeom>
              <a:avLst/>
              <a:gdLst/>
              <a:ahLst/>
              <a:cxnLst/>
              <a:rect l="l" t="t" r="r" b="b"/>
              <a:pathLst>
                <a:path w="5322" h="3981" extrusionOk="0">
                  <a:moveTo>
                    <a:pt x="2229" y="0"/>
                  </a:moveTo>
                  <a:cubicBezTo>
                    <a:pt x="2176" y="0"/>
                    <a:pt x="2121" y="3"/>
                    <a:pt x="2061" y="9"/>
                  </a:cubicBezTo>
                  <a:cubicBezTo>
                    <a:pt x="1523" y="53"/>
                    <a:pt x="1298" y="507"/>
                    <a:pt x="1299" y="894"/>
                  </a:cubicBezTo>
                  <a:lnTo>
                    <a:pt x="1299" y="894"/>
                  </a:lnTo>
                  <a:cubicBezTo>
                    <a:pt x="1256" y="882"/>
                    <a:pt x="1211" y="870"/>
                    <a:pt x="1163" y="859"/>
                  </a:cubicBezTo>
                  <a:cubicBezTo>
                    <a:pt x="1123" y="851"/>
                    <a:pt x="1085" y="847"/>
                    <a:pt x="1048" y="847"/>
                  </a:cubicBezTo>
                  <a:cubicBezTo>
                    <a:pt x="240" y="847"/>
                    <a:pt x="0" y="2788"/>
                    <a:pt x="604" y="2997"/>
                  </a:cubicBezTo>
                  <a:cubicBezTo>
                    <a:pt x="676" y="3025"/>
                    <a:pt x="742" y="3037"/>
                    <a:pt x="801" y="3037"/>
                  </a:cubicBezTo>
                  <a:cubicBezTo>
                    <a:pt x="824" y="3037"/>
                    <a:pt x="847" y="3035"/>
                    <a:pt x="868" y="3032"/>
                  </a:cubicBezTo>
                  <a:lnTo>
                    <a:pt x="868" y="3032"/>
                  </a:lnTo>
                  <a:cubicBezTo>
                    <a:pt x="1077" y="3454"/>
                    <a:pt x="1536" y="3921"/>
                    <a:pt x="2132" y="3921"/>
                  </a:cubicBezTo>
                  <a:cubicBezTo>
                    <a:pt x="2149" y="3921"/>
                    <a:pt x="2166" y="3921"/>
                    <a:pt x="2183" y="3920"/>
                  </a:cubicBezTo>
                  <a:cubicBezTo>
                    <a:pt x="2358" y="3908"/>
                    <a:pt x="2491" y="3882"/>
                    <a:pt x="2590" y="3846"/>
                  </a:cubicBezTo>
                  <a:lnTo>
                    <a:pt x="2590" y="3846"/>
                  </a:lnTo>
                  <a:cubicBezTo>
                    <a:pt x="2678" y="3927"/>
                    <a:pt x="2799" y="3981"/>
                    <a:pt x="2960" y="3981"/>
                  </a:cubicBezTo>
                  <a:cubicBezTo>
                    <a:pt x="3070" y="3981"/>
                    <a:pt x="3199" y="3955"/>
                    <a:pt x="3349" y="3896"/>
                  </a:cubicBezTo>
                  <a:cubicBezTo>
                    <a:pt x="3931" y="3671"/>
                    <a:pt x="4211" y="3324"/>
                    <a:pt x="4262" y="3034"/>
                  </a:cubicBezTo>
                  <a:lnTo>
                    <a:pt x="4262" y="3034"/>
                  </a:lnTo>
                  <a:cubicBezTo>
                    <a:pt x="4365" y="3023"/>
                    <a:pt x="4482" y="2989"/>
                    <a:pt x="4612" y="2924"/>
                  </a:cubicBezTo>
                  <a:cubicBezTo>
                    <a:pt x="5321" y="2580"/>
                    <a:pt x="4915" y="1660"/>
                    <a:pt x="4479" y="1295"/>
                  </a:cubicBezTo>
                  <a:lnTo>
                    <a:pt x="4479" y="1295"/>
                  </a:lnTo>
                  <a:cubicBezTo>
                    <a:pt x="4597" y="1026"/>
                    <a:pt x="4485" y="563"/>
                    <a:pt x="3835" y="179"/>
                  </a:cubicBezTo>
                  <a:cubicBezTo>
                    <a:pt x="3619" y="52"/>
                    <a:pt x="3439" y="3"/>
                    <a:pt x="3289" y="3"/>
                  </a:cubicBezTo>
                  <a:cubicBezTo>
                    <a:pt x="3074" y="3"/>
                    <a:pt x="2921" y="104"/>
                    <a:pt x="2817" y="220"/>
                  </a:cubicBezTo>
                  <a:lnTo>
                    <a:pt x="2817" y="220"/>
                  </a:lnTo>
                  <a:cubicBezTo>
                    <a:pt x="2713" y="96"/>
                    <a:pt x="2527" y="0"/>
                    <a:pt x="22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29"/>
            <p:cNvSpPr/>
            <p:nvPr/>
          </p:nvSpPr>
          <p:spPr>
            <a:xfrm rot="10232062">
              <a:off x="230506" y="204162"/>
              <a:ext cx="422201" cy="355297"/>
            </a:xfrm>
            <a:custGeom>
              <a:avLst/>
              <a:gdLst/>
              <a:ahLst/>
              <a:cxnLst/>
              <a:rect l="l" t="t" r="r" b="b"/>
              <a:pathLst>
                <a:path w="4956" h="4170" extrusionOk="0">
                  <a:moveTo>
                    <a:pt x="2673" y="452"/>
                  </a:moveTo>
                  <a:cubicBezTo>
                    <a:pt x="2697" y="501"/>
                    <a:pt x="2721" y="574"/>
                    <a:pt x="2697" y="647"/>
                  </a:cubicBezTo>
                  <a:cubicBezTo>
                    <a:pt x="2697" y="695"/>
                    <a:pt x="2697" y="744"/>
                    <a:pt x="2648" y="768"/>
                  </a:cubicBezTo>
                  <a:lnTo>
                    <a:pt x="2600" y="768"/>
                  </a:lnTo>
                  <a:cubicBezTo>
                    <a:pt x="2575" y="768"/>
                    <a:pt x="2551" y="720"/>
                    <a:pt x="2551" y="671"/>
                  </a:cubicBezTo>
                  <a:cubicBezTo>
                    <a:pt x="2575" y="598"/>
                    <a:pt x="2624" y="525"/>
                    <a:pt x="2673" y="452"/>
                  </a:cubicBezTo>
                  <a:close/>
                  <a:moveTo>
                    <a:pt x="1264" y="1108"/>
                  </a:moveTo>
                  <a:lnTo>
                    <a:pt x="1264" y="1108"/>
                  </a:lnTo>
                  <a:cubicBezTo>
                    <a:pt x="1579" y="1230"/>
                    <a:pt x="1677" y="1400"/>
                    <a:pt x="1652" y="1448"/>
                  </a:cubicBezTo>
                  <a:cubicBezTo>
                    <a:pt x="1652" y="1473"/>
                    <a:pt x="1604" y="1473"/>
                    <a:pt x="1579" y="1473"/>
                  </a:cubicBezTo>
                  <a:cubicBezTo>
                    <a:pt x="1531" y="1473"/>
                    <a:pt x="1506" y="1473"/>
                    <a:pt x="1458" y="1448"/>
                  </a:cubicBezTo>
                  <a:cubicBezTo>
                    <a:pt x="1336" y="1400"/>
                    <a:pt x="1264" y="1254"/>
                    <a:pt x="1264" y="1108"/>
                  </a:cubicBezTo>
                  <a:close/>
                  <a:moveTo>
                    <a:pt x="3984" y="1303"/>
                  </a:moveTo>
                  <a:cubicBezTo>
                    <a:pt x="4009" y="1303"/>
                    <a:pt x="4033" y="1327"/>
                    <a:pt x="4081" y="1327"/>
                  </a:cubicBezTo>
                  <a:cubicBezTo>
                    <a:pt x="4130" y="1351"/>
                    <a:pt x="4179" y="1375"/>
                    <a:pt x="4252" y="1424"/>
                  </a:cubicBezTo>
                  <a:cubicBezTo>
                    <a:pt x="4203" y="1473"/>
                    <a:pt x="4130" y="1521"/>
                    <a:pt x="4057" y="1545"/>
                  </a:cubicBezTo>
                  <a:cubicBezTo>
                    <a:pt x="4039" y="1552"/>
                    <a:pt x="4019" y="1555"/>
                    <a:pt x="3999" y="1555"/>
                  </a:cubicBezTo>
                  <a:cubicBezTo>
                    <a:pt x="3940" y="1555"/>
                    <a:pt x="3881" y="1527"/>
                    <a:pt x="3863" y="1473"/>
                  </a:cubicBezTo>
                  <a:cubicBezTo>
                    <a:pt x="3839" y="1424"/>
                    <a:pt x="3839" y="1400"/>
                    <a:pt x="3863" y="1351"/>
                  </a:cubicBezTo>
                  <a:cubicBezTo>
                    <a:pt x="3887" y="1327"/>
                    <a:pt x="3936" y="1303"/>
                    <a:pt x="3984" y="1303"/>
                  </a:cubicBezTo>
                  <a:close/>
                  <a:moveTo>
                    <a:pt x="826" y="2541"/>
                  </a:moveTo>
                  <a:cubicBezTo>
                    <a:pt x="923" y="2541"/>
                    <a:pt x="972" y="2614"/>
                    <a:pt x="972" y="2687"/>
                  </a:cubicBezTo>
                  <a:cubicBezTo>
                    <a:pt x="996" y="2833"/>
                    <a:pt x="923" y="2979"/>
                    <a:pt x="778" y="3027"/>
                  </a:cubicBezTo>
                  <a:cubicBezTo>
                    <a:pt x="705" y="2906"/>
                    <a:pt x="681" y="2736"/>
                    <a:pt x="729" y="2590"/>
                  </a:cubicBezTo>
                  <a:cubicBezTo>
                    <a:pt x="729" y="2566"/>
                    <a:pt x="753" y="2541"/>
                    <a:pt x="802" y="2541"/>
                  </a:cubicBezTo>
                  <a:close/>
                  <a:moveTo>
                    <a:pt x="3720" y="2701"/>
                  </a:moveTo>
                  <a:cubicBezTo>
                    <a:pt x="3727" y="2701"/>
                    <a:pt x="3734" y="2704"/>
                    <a:pt x="3741" y="2712"/>
                  </a:cubicBezTo>
                  <a:lnTo>
                    <a:pt x="3814" y="2712"/>
                  </a:lnTo>
                  <a:cubicBezTo>
                    <a:pt x="3960" y="2736"/>
                    <a:pt x="4081" y="2906"/>
                    <a:pt x="4057" y="3052"/>
                  </a:cubicBezTo>
                  <a:cubicBezTo>
                    <a:pt x="4038" y="3055"/>
                    <a:pt x="4020" y="3056"/>
                    <a:pt x="4001" y="3056"/>
                  </a:cubicBezTo>
                  <a:cubicBezTo>
                    <a:pt x="3875" y="3056"/>
                    <a:pt x="3756" y="2987"/>
                    <a:pt x="3693" y="2882"/>
                  </a:cubicBezTo>
                  <a:cubicBezTo>
                    <a:pt x="3669" y="2833"/>
                    <a:pt x="3644" y="2784"/>
                    <a:pt x="3669" y="2736"/>
                  </a:cubicBezTo>
                  <a:cubicBezTo>
                    <a:pt x="3686" y="2719"/>
                    <a:pt x="3703" y="2701"/>
                    <a:pt x="3720" y="2701"/>
                  </a:cubicBezTo>
                  <a:close/>
                  <a:moveTo>
                    <a:pt x="2381" y="3343"/>
                  </a:moveTo>
                  <a:cubicBezTo>
                    <a:pt x="2527" y="3392"/>
                    <a:pt x="2624" y="3537"/>
                    <a:pt x="2648" y="3683"/>
                  </a:cubicBezTo>
                  <a:cubicBezTo>
                    <a:pt x="2648" y="3756"/>
                    <a:pt x="2600" y="3805"/>
                    <a:pt x="2478" y="3853"/>
                  </a:cubicBezTo>
                  <a:cubicBezTo>
                    <a:pt x="2405" y="3756"/>
                    <a:pt x="2357" y="3610"/>
                    <a:pt x="2357" y="3465"/>
                  </a:cubicBezTo>
                  <a:cubicBezTo>
                    <a:pt x="2357" y="3367"/>
                    <a:pt x="2381" y="3343"/>
                    <a:pt x="2381" y="3343"/>
                  </a:cubicBezTo>
                  <a:close/>
                  <a:moveTo>
                    <a:pt x="3124" y="188"/>
                  </a:moveTo>
                  <a:cubicBezTo>
                    <a:pt x="3276" y="188"/>
                    <a:pt x="3445" y="243"/>
                    <a:pt x="3620" y="355"/>
                  </a:cubicBezTo>
                  <a:cubicBezTo>
                    <a:pt x="4130" y="671"/>
                    <a:pt x="4300" y="1011"/>
                    <a:pt x="4276" y="1278"/>
                  </a:cubicBezTo>
                  <a:cubicBezTo>
                    <a:pt x="4203" y="1230"/>
                    <a:pt x="4154" y="1205"/>
                    <a:pt x="4081" y="1181"/>
                  </a:cubicBezTo>
                  <a:cubicBezTo>
                    <a:pt x="4033" y="1157"/>
                    <a:pt x="3984" y="1157"/>
                    <a:pt x="3936" y="1157"/>
                  </a:cubicBezTo>
                  <a:cubicBezTo>
                    <a:pt x="3839" y="1157"/>
                    <a:pt x="3741" y="1205"/>
                    <a:pt x="3693" y="1303"/>
                  </a:cubicBezTo>
                  <a:cubicBezTo>
                    <a:pt x="3644" y="1375"/>
                    <a:pt x="3644" y="1473"/>
                    <a:pt x="3693" y="1570"/>
                  </a:cubicBezTo>
                  <a:cubicBezTo>
                    <a:pt x="3741" y="1667"/>
                    <a:pt x="3863" y="1716"/>
                    <a:pt x="3984" y="1716"/>
                  </a:cubicBezTo>
                  <a:lnTo>
                    <a:pt x="4033" y="1716"/>
                  </a:lnTo>
                  <a:cubicBezTo>
                    <a:pt x="4154" y="1716"/>
                    <a:pt x="4276" y="1643"/>
                    <a:pt x="4349" y="1545"/>
                  </a:cubicBezTo>
                  <a:cubicBezTo>
                    <a:pt x="4616" y="1788"/>
                    <a:pt x="4762" y="2153"/>
                    <a:pt x="4762" y="2541"/>
                  </a:cubicBezTo>
                  <a:cubicBezTo>
                    <a:pt x="4737" y="2736"/>
                    <a:pt x="4592" y="2906"/>
                    <a:pt x="4422" y="2979"/>
                  </a:cubicBezTo>
                  <a:cubicBezTo>
                    <a:pt x="4349" y="3027"/>
                    <a:pt x="4276" y="3052"/>
                    <a:pt x="4203" y="3052"/>
                  </a:cubicBezTo>
                  <a:cubicBezTo>
                    <a:pt x="4203" y="2833"/>
                    <a:pt x="4057" y="2614"/>
                    <a:pt x="3814" y="2566"/>
                  </a:cubicBezTo>
                  <a:cubicBezTo>
                    <a:pt x="3791" y="2560"/>
                    <a:pt x="3767" y="2557"/>
                    <a:pt x="3742" y="2557"/>
                  </a:cubicBezTo>
                  <a:cubicBezTo>
                    <a:pt x="3662" y="2557"/>
                    <a:pt x="3578" y="2589"/>
                    <a:pt x="3523" y="2663"/>
                  </a:cubicBezTo>
                  <a:cubicBezTo>
                    <a:pt x="3474" y="2760"/>
                    <a:pt x="3474" y="2882"/>
                    <a:pt x="3547" y="2979"/>
                  </a:cubicBezTo>
                  <a:cubicBezTo>
                    <a:pt x="3644" y="3124"/>
                    <a:pt x="3814" y="3222"/>
                    <a:pt x="4009" y="3246"/>
                  </a:cubicBezTo>
                  <a:cubicBezTo>
                    <a:pt x="3839" y="3562"/>
                    <a:pt x="3547" y="3805"/>
                    <a:pt x="3207" y="3926"/>
                  </a:cubicBezTo>
                  <a:cubicBezTo>
                    <a:pt x="3093" y="3983"/>
                    <a:pt x="2979" y="4007"/>
                    <a:pt x="2865" y="4007"/>
                  </a:cubicBezTo>
                  <a:cubicBezTo>
                    <a:pt x="2785" y="4007"/>
                    <a:pt x="2704" y="3995"/>
                    <a:pt x="2624" y="3975"/>
                  </a:cubicBezTo>
                  <a:cubicBezTo>
                    <a:pt x="2721" y="3902"/>
                    <a:pt x="2770" y="3805"/>
                    <a:pt x="2794" y="3707"/>
                  </a:cubicBezTo>
                  <a:cubicBezTo>
                    <a:pt x="2770" y="3489"/>
                    <a:pt x="2624" y="3295"/>
                    <a:pt x="2405" y="3222"/>
                  </a:cubicBezTo>
                  <a:cubicBezTo>
                    <a:pt x="2393" y="3209"/>
                    <a:pt x="2387" y="3203"/>
                    <a:pt x="2381" y="3203"/>
                  </a:cubicBezTo>
                  <a:cubicBezTo>
                    <a:pt x="2375" y="3203"/>
                    <a:pt x="2369" y="3209"/>
                    <a:pt x="2357" y="3222"/>
                  </a:cubicBezTo>
                  <a:cubicBezTo>
                    <a:pt x="2284" y="3222"/>
                    <a:pt x="2211" y="3270"/>
                    <a:pt x="2211" y="3343"/>
                  </a:cubicBezTo>
                  <a:cubicBezTo>
                    <a:pt x="2138" y="3537"/>
                    <a:pt x="2187" y="3756"/>
                    <a:pt x="2308" y="3950"/>
                  </a:cubicBezTo>
                  <a:cubicBezTo>
                    <a:pt x="2211" y="3950"/>
                    <a:pt x="2114" y="3975"/>
                    <a:pt x="2041" y="3975"/>
                  </a:cubicBezTo>
                  <a:cubicBezTo>
                    <a:pt x="1531" y="3975"/>
                    <a:pt x="1069" y="3683"/>
                    <a:pt x="851" y="3222"/>
                  </a:cubicBezTo>
                  <a:cubicBezTo>
                    <a:pt x="1021" y="3124"/>
                    <a:pt x="1142" y="2930"/>
                    <a:pt x="1118" y="2736"/>
                  </a:cubicBezTo>
                  <a:cubicBezTo>
                    <a:pt x="1118" y="2546"/>
                    <a:pt x="989" y="2411"/>
                    <a:pt x="828" y="2411"/>
                  </a:cubicBezTo>
                  <a:cubicBezTo>
                    <a:pt x="804" y="2411"/>
                    <a:pt x="779" y="2414"/>
                    <a:pt x="753" y="2420"/>
                  </a:cubicBezTo>
                  <a:cubicBezTo>
                    <a:pt x="681" y="2420"/>
                    <a:pt x="608" y="2493"/>
                    <a:pt x="559" y="2566"/>
                  </a:cubicBezTo>
                  <a:cubicBezTo>
                    <a:pt x="511" y="2736"/>
                    <a:pt x="511" y="2930"/>
                    <a:pt x="608" y="3100"/>
                  </a:cubicBezTo>
                  <a:cubicBezTo>
                    <a:pt x="559" y="3100"/>
                    <a:pt x="511" y="3076"/>
                    <a:pt x="486" y="3076"/>
                  </a:cubicBezTo>
                  <a:cubicBezTo>
                    <a:pt x="243" y="2979"/>
                    <a:pt x="146" y="2493"/>
                    <a:pt x="243" y="1958"/>
                  </a:cubicBezTo>
                  <a:cubicBezTo>
                    <a:pt x="316" y="1545"/>
                    <a:pt x="535" y="1060"/>
                    <a:pt x="899" y="1060"/>
                  </a:cubicBezTo>
                  <a:lnTo>
                    <a:pt x="996" y="1060"/>
                  </a:lnTo>
                  <a:lnTo>
                    <a:pt x="1069" y="1084"/>
                  </a:lnTo>
                  <a:cubicBezTo>
                    <a:pt x="1045" y="1303"/>
                    <a:pt x="1191" y="1521"/>
                    <a:pt x="1385" y="1643"/>
                  </a:cubicBezTo>
                  <a:cubicBezTo>
                    <a:pt x="1444" y="1662"/>
                    <a:pt x="1497" y="1671"/>
                    <a:pt x="1545" y="1671"/>
                  </a:cubicBezTo>
                  <a:cubicBezTo>
                    <a:pt x="1675" y="1671"/>
                    <a:pt x="1762" y="1604"/>
                    <a:pt x="1798" y="1497"/>
                  </a:cubicBezTo>
                  <a:cubicBezTo>
                    <a:pt x="1847" y="1327"/>
                    <a:pt x="1652" y="1108"/>
                    <a:pt x="1239" y="962"/>
                  </a:cubicBezTo>
                  <a:cubicBezTo>
                    <a:pt x="1239" y="574"/>
                    <a:pt x="1531" y="234"/>
                    <a:pt x="1919" y="209"/>
                  </a:cubicBezTo>
                  <a:cubicBezTo>
                    <a:pt x="1976" y="197"/>
                    <a:pt x="2032" y="191"/>
                    <a:pt x="2088" y="191"/>
                  </a:cubicBezTo>
                  <a:cubicBezTo>
                    <a:pt x="2248" y="191"/>
                    <a:pt x="2401" y="241"/>
                    <a:pt x="2527" y="331"/>
                  </a:cubicBezTo>
                  <a:cubicBezTo>
                    <a:pt x="2454" y="428"/>
                    <a:pt x="2405" y="525"/>
                    <a:pt x="2357" y="647"/>
                  </a:cubicBezTo>
                  <a:cubicBezTo>
                    <a:pt x="2357" y="647"/>
                    <a:pt x="2357" y="671"/>
                    <a:pt x="2357" y="671"/>
                  </a:cubicBezTo>
                  <a:cubicBezTo>
                    <a:pt x="2381" y="768"/>
                    <a:pt x="2430" y="962"/>
                    <a:pt x="2575" y="962"/>
                  </a:cubicBezTo>
                  <a:cubicBezTo>
                    <a:pt x="2624" y="938"/>
                    <a:pt x="2673" y="938"/>
                    <a:pt x="2721" y="914"/>
                  </a:cubicBezTo>
                  <a:cubicBezTo>
                    <a:pt x="2770" y="865"/>
                    <a:pt x="2818" y="768"/>
                    <a:pt x="2843" y="695"/>
                  </a:cubicBezTo>
                  <a:cubicBezTo>
                    <a:pt x="2867" y="574"/>
                    <a:pt x="2818" y="428"/>
                    <a:pt x="2745" y="331"/>
                  </a:cubicBezTo>
                  <a:cubicBezTo>
                    <a:pt x="2851" y="237"/>
                    <a:pt x="2980" y="188"/>
                    <a:pt x="3124" y="188"/>
                  </a:cubicBezTo>
                  <a:close/>
                  <a:moveTo>
                    <a:pt x="2083" y="0"/>
                  </a:moveTo>
                  <a:cubicBezTo>
                    <a:pt x="2029" y="0"/>
                    <a:pt x="1974" y="5"/>
                    <a:pt x="1919" y="15"/>
                  </a:cubicBezTo>
                  <a:cubicBezTo>
                    <a:pt x="1482" y="64"/>
                    <a:pt x="1118" y="428"/>
                    <a:pt x="1094" y="890"/>
                  </a:cubicBezTo>
                  <a:lnTo>
                    <a:pt x="1045" y="890"/>
                  </a:lnTo>
                  <a:cubicBezTo>
                    <a:pt x="996" y="890"/>
                    <a:pt x="948" y="865"/>
                    <a:pt x="923" y="865"/>
                  </a:cubicBezTo>
                  <a:cubicBezTo>
                    <a:pt x="438" y="865"/>
                    <a:pt x="170" y="1424"/>
                    <a:pt x="98" y="1910"/>
                  </a:cubicBezTo>
                  <a:cubicBezTo>
                    <a:pt x="0" y="2444"/>
                    <a:pt x="98" y="3052"/>
                    <a:pt x="438" y="3197"/>
                  </a:cubicBezTo>
                  <a:cubicBezTo>
                    <a:pt x="535" y="3222"/>
                    <a:pt x="608" y="3246"/>
                    <a:pt x="705" y="3246"/>
                  </a:cubicBezTo>
                  <a:cubicBezTo>
                    <a:pt x="948" y="3732"/>
                    <a:pt x="1434" y="4072"/>
                    <a:pt x="1992" y="4096"/>
                  </a:cubicBezTo>
                  <a:lnTo>
                    <a:pt x="2065" y="4096"/>
                  </a:lnTo>
                  <a:cubicBezTo>
                    <a:pt x="2187" y="4096"/>
                    <a:pt x="2308" y="4072"/>
                    <a:pt x="2430" y="4048"/>
                  </a:cubicBezTo>
                  <a:cubicBezTo>
                    <a:pt x="2551" y="4120"/>
                    <a:pt x="2697" y="4169"/>
                    <a:pt x="2843" y="4169"/>
                  </a:cubicBezTo>
                  <a:cubicBezTo>
                    <a:pt x="2988" y="4169"/>
                    <a:pt x="3134" y="4120"/>
                    <a:pt x="3280" y="4072"/>
                  </a:cubicBezTo>
                  <a:cubicBezTo>
                    <a:pt x="3693" y="3926"/>
                    <a:pt x="4033" y="3610"/>
                    <a:pt x="4203" y="3197"/>
                  </a:cubicBezTo>
                  <a:cubicBezTo>
                    <a:pt x="4300" y="3173"/>
                    <a:pt x="4397" y="3149"/>
                    <a:pt x="4494" y="3100"/>
                  </a:cubicBezTo>
                  <a:cubicBezTo>
                    <a:pt x="4737" y="3003"/>
                    <a:pt x="4907" y="2784"/>
                    <a:pt x="4932" y="2517"/>
                  </a:cubicBezTo>
                  <a:cubicBezTo>
                    <a:pt x="4956" y="2080"/>
                    <a:pt x="4762" y="1643"/>
                    <a:pt x="4446" y="1351"/>
                  </a:cubicBezTo>
                  <a:cubicBezTo>
                    <a:pt x="4543" y="1035"/>
                    <a:pt x="4349" y="574"/>
                    <a:pt x="3741" y="209"/>
                  </a:cubicBezTo>
                  <a:cubicBezTo>
                    <a:pt x="3523" y="88"/>
                    <a:pt x="3322" y="27"/>
                    <a:pt x="3143" y="27"/>
                  </a:cubicBezTo>
                  <a:cubicBezTo>
                    <a:pt x="2964" y="27"/>
                    <a:pt x="2806" y="88"/>
                    <a:pt x="2673" y="209"/>
                  </a:cubicBezTo>
                  <a:cubicBezTo>
                    <a:pt x="2499" y="74"/>
                    <a:pt x="2294" y="0"/>
                    <a:pt x="2083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29"/>
            <p:cNvSpPr/>
            <p:nvPr/>
          </p:nvSpPr>
          <p:spPr>
            <a:xfrm rot="10232062">
              <a:off x="373215" y="314255"/>
              <a:ext cx="132470" cy="134621"/>
            </a:xfrm>
            <a:custGeom>
              <a:avLst/>
              <a:gdLst/>
              <a:ahLst/>
              <a:cxnLst/>
              <a:rect l="l" t="t" r="r" b="b"/>
              <a:pathLst>
                <a:path w="1555" h="1580" extrusionOk="0">
                  <a:moveTo>
                    <a:pt x="777" y="1"/>
                  </a:moveTo>
                  <a:cubicBezTo>
                    <a:pt x="340" y="1"/>
                    <a:pt x="0" y="365"/>
                    <a:pt x="0" y="802"/>
                  </a:cubicBezTo>
                  <a:cubicBezTo>
                    <a:pt x="0" y="1239"/>
                    <a:pt x="340" y="1580"/>
                    <a:pt x="777" y="1580"/>
                  </a:cubicBezTo>
                  <a:cubicBezTo>
                    <a:pt x="1215" y="1580"/>
                    <a:pt x="1555" y="1239"/>
                    <a:pt x="1555" y="802"/>
                  </a:cubicBezTo>
                  <a:cubicBezTo>
                    <a:pt x="1555" y="365"/>
                    <a:pt x="1215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51" name="Google Shape;1351;p29"/>
          <p:cNvSpPr txBox="1">
            <a:spLocks noGrp="1"/>
          </p:cNvSpPr>
          <p:nvPr>
            <p:ph type="body" idx="2"/>
          </p:nvPr>
        </p:nvSpPr>
        <p:spPr>
          <a:xfrm>
            <a:off x="6170967" y="2481500"/>
            <a:ext cx="5629200" cy="36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97923" rtl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●"/>
              <a:defRPr sz="14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■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■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■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6356049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">
  <p:cSld name="Numbers and text ">
    <p:spTree>
      <p:nvGrpSpPr>
        <p:cNvPr id="1" name="Shape 1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3" name="Google Shape;1353;p30"/>
          <p:cNvSpPr/>
          <p:nvPr/>
        </p:nvSpPr>
        <p:spPr>
          <a:xfrm>
            <a:off x="6518000" y="1480300"/>
            <a:ext cx="4508000" cy="4357600"/>
          </a:xfrm>
          <a:prstGeom prst="roundRect">
            <a:avLst>
              <a:gd name="adj" fmla="val 4556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4" name="Google Shape;1354;p30"/>
          <p:cNvSpPr/>
          <p:nvPr/>
        </p:nvSpPr>
        <p:spPr>
          <a:xfrm>
            <a:off x="1430267" y="1480300"/>
            <a:ext cx="4508000" cy="4357600"/>
          </a:xfrm>
          <a:prstGeom prst="roundRect">
            <a:avLst>
              <a:gd name="adj" fmla="val 455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5" name="Google Shape;1355;p30"/>
          <p:cNvSpPr txBox="1">
            <a:spLocks noGrp="1"/>
          </p:cNvSpPr>
          <p:nvPr>
            <p:ph type="title" hasCustomPrompt="1"/>
          </p:nvPr>
        </p:nvSpPr>
        <p:spPr>
          <a:xfrm>
            <a:off x="1197733" y="1995000"/>
            <a:ext cx="4706400" cy="11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746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1356" name="Google Shape;1356;p30"/>
          <p:cNvSpPr txBox="1">
            <a:spLocks noGrp="1"/>
          </p:cNvSpPr>
          <p:nvPr>
            <p:ph type="subTitle" idx="1"/>
          </p:nvPr>
        </p:nvSpPr>
        <p:spPr>
          <a:xfrm>
            <a:off x="1197733" y="2978300"/>
            <a:ext cx="4706400" cy="5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1357" name="Google Shape;1357;p30"/>
          <p:cNvSpPr txBox="1">
            <a:spLocks noGrp="1"/>
          </p:cNvSpPr>
          <p:nvPr>
            <p:ph type="title" idx="2" hasCustomPrompt="1"/>
          </p:nvPr>
        </p:nvSpPr>
        <p:spPr>
          <a:xfrm>
            <a:off x="6285384" y="1995000"/>
            <a:ext cx="4706400" cy="11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746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1358" name="Google Shape;1358;p30"/>
          <p:cNvSpPr txBox="1">
            <a:spLocks noGrp="1"/>
          </p:cNvSpPr>
          <p:nvPr>
            <p:ph type="subTitle" idx="3"/>
          </p:nvPr>
        </p:nvSpPr>
        <p:spPr>
          <a:xfrm>
            <a:off x="6285384" y="2978300"/>
            <a:ext cx="4706400" cy="5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1359" name="Google Shape;1359;p30"/>
          <p:cNvSpPr txBox="1">
            <a:spLocks noGrp="1"/>
          </p:cNvSpPr>
          <p:nvPr>
            <p:ph type="title" idx="4"/>
          </p:nvPr>
        </p:nvSpPr>
        <p:spPr>
          <a:xfrm>
            <a:off x="1005100" y="560133"/>
            <a:ext cx="9926400" cy="8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360" name="Google Shape;1360;p30"/>
          <p:cNvGrpSpPr/>
          <p:nvPr/>
        </p:nvGrpSpPr>
        <p:grpSpPr>
          <a:xfrm rot="1245393">
            <a:off x="10528366" y="270520"/>
            <a:ext cx="1831193" cy="1662664"/>
            <a:chOff x="7844079" y="226728"/>
            <a:chExt cx="1373387" cy="1246991"/>
          </a:xfrm>
        </p:grpSpPr>
        <p:sp>
          <p:nvSpPr>
            <p:cNvPr id="1361" name="Google Shape;1361;p30"/>
            <p:cNvSpPr/>
            <p:nvPr/>
          </p:nvSpPr>
          <p:spPr>
            <a:xfrm rot="-1688081">
              <a:off x="8403840" y="292330"/>
              <a:ext cx="164354" cy="141707"/>
            </a:xfrm>
            <a:custGeom>
              <a:avLst/>
              <a:gdLst/>
              <a:ahLst/>
              <a:cxnLst/>
              <a:rect l="l" t="t" r="r" b="b"/>
              <a:pathLst>
                <a:path w="827" h="713" extrusionOk="0">
                  <a:moveTo>
                    <a:pt x="462" y="105"/>
                  </a:moveTo>
                  <a:cubicBezTo>
                    <a:pt x="802" y="105"/>
                    <a:pt x="802" y="615"/>
                    <a:pt x="462" y="615"/>
                  </a:cubicBezTo>
                  <a:cubicBezTo>
                    <a:pt x="317" y="591"/>
                    <a:pt x="219" y="494"/>
                    <a:pt x="219" y="348"/>
                  </a:cubicBezTo>
                  <a:cubicBezTo>
                    <a:pt x="219" y="202"/>
                    <a:pt x="341" y="105"/>
                    <a:pt x="462" y="105"/>
                  </a:cubicBezTo>
                  <a:close/>
                  <a:moveTo>
                    <a:pt x="481" y="1"/>
                  </a:moveTo>
                  <a:cubicBezTo>
                    <a:pt x="392" y="1"/>
                    <a:pt x="299" y="33"/>
                    <a:pt x="219" y="105"/>
                  </a:cubicBezTo>
                  <a:cubicBezTo>
                    <a:pt x="1" y="324"/>
                    <a:pt x="171" y="688"/>
                    <a:pt x="462" y="712"/>
                  </a:cubicBezTo>
                  <a:cubicBezTo>
                    <a:pt x="657" y="712"/>
                    <a:pt x="827" y="542"/>
                    <a:pt x="827" y="348"/>
                  </a:cubicBezTo>
                  <a:cubicBezTo>
                    <a:pt x="827" y="136"/>
                    <a:pt x="663" y="1"/>
                    <a:pt x="481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30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/>
              <a:rect l="l" t="t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30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/>
              <a:rect l="l" t="t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30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/>
              <a:rect l="l" t="t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30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/>
              <a:rect l="l" t="t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30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/>
              <a:rect l="l" t="t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30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/>
              <a:rect l="l" t="t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30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/>
              <a:rect l="l" t="t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30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/>
              <a:rect l="l" t="t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30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/>
              <a:rect l="l" t="t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30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/>
              <a:rect l="l" t="t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30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/>
              <a:rect l="l" t="t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30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/>
              <a:rect l="l" t="t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4" name="Google Shape;1374;p30"/>
          <p:cNvGrpSpPr/>
          <p:nvPr/>
        </p:nvGrpSpPr>
        <p:grpSpPr>
          <a:xfrm>
            <a:off x="-6684" y="5276980"/>
            <a:ext cx="944459" cy="1638049"/>
            <a:chOff x="-1056319" y="1385262"/>
            <a:chExt cx="212940" cy="369285"/>
          </a:xfrm>
        </p:grpSpPr>
        <p:sp>
          <p:nvSpPr>
            <p:cNvPr id="1375" name="Google Shape;1375;p30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30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30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30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30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30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30"/>
            <p:cNvSpPr/>
            <p:nvPr/>
          </p:nvSpPr>
          <p:spPr>
            <a:xfrm>
              <a:off x="-1029833" y="1690513"/>
              <a:ext cx="173717" cy="64034"/>
            </a:xfrm>
            <a:custGeom>
              <a:avLst/>
              <a:gdLst/>
              <a:ahLst/>
              <a:cxnLst/>
              <a:rect l="l" t="t" r="r" b="b"/>
              <a:pathLst>
                <a:path w="4460" h="1644" extrusionOk="0">
                  <a:moveTo>
                    <a:pt x="2533" y="0"/>
                  </a:moveTo>
                  <a:cubicBezTo>
                    <a:pt x="2511" y="0"/>
                    <a:pt x="2492" y="11"/>
                    <a:pt x="2478" y="34"/>
                  </a:cubicBezTo>
                  <a:cubicBezTo>
                    <a:pt x="2308" y="253"/>
                    <a:pt x="1920" y="763"/>
                    <a:pt x="1920" y="763"/>
                  </a:cubicBezTo>
                  <a:cubicBezTo>
                    <a:pt x="1920" y="763"/>
                    <a:pt x="1830" y="97"/>
                    <a:pt x="1603" y="97"/>
                  </a:cubicBezTo>
                  <a:cubicBezTo>
                    <a:pt x="1567" y="97"/>
                    <a:pt x="1526" y="115"/>
                    <a:pt x="1482" y="156"/>
                  </a:cubicBezTo>
                  <a:cubicBezTo>
                    <a:pt x="1288" y="350"/>
                    <a:pt x="1094" y="544"/>
                    <a:pt x="924" y="739"/>
                  </a:cubicBezTo>
                  <a:cubicBezTo>
                    <a:pt x="924" y="739"/>
                    <a:pt x="672" y="73"/>
                    <a:pt x="493" y="73"/>
                  </a:cubicBezTo>
                  <a:cubicBezTo>
                    <a:pt x="464" y="73"/>
                    <a:pt x="437" y="91"/>
                    <a:pt x="413" y="131"/>
                  </a:cubicBezTo>
                  <a:cubicBezTo>
                    <a:pt x="243" y="617"/>
                    <a:pt x="98" y="1103"/>
                    <a:pt x="0" y="1613"/>
                  </a:cubicBezTo>
                  <a:cubicBezTo>
                    <a:pt x="0" y="1613"/>
                    <a:pt x="1039" y="1644"/>
                    <a:pt x="2099" y="1644"/>
                  </a:cubicBezTo>
                  <a:cubicBezTo>
                    <a:pt x="3158" y="1644"/>
                    <a:pt x="4239" y="1613"/>
                    <a:pt x="4324" y="1492"/>
                  </a:cubicBezTo>
                  <a:cubicBezTo>
                    <a:pt x="4459" y="1289"/>
                    <a:pt x="4115" y="108"/>
                    <a:pt x="3813" y="108"/>
                  </a:cubicBezTo>
                  <a:cubicBezTo>
                    <a:pt x="3789" y="108"/>
                    <a:pt x="3765" y="115"/>
                    <a:pt x="3741" y="131"/>
                  </a:cubicBezTo>
                  <a:cubicBezTo>
                    <a:pt x="3523" y="350"/>
                    <a:pt x="3353" y="642"/>
                    <a:pt x="3280" y="933"/>
                  </a:cubicBezTo>
                  <a:cubicBezTo>
                    <a:pt x="3280" y="933"/>
                    <a:pt x="2744" y="0"/>
                    <a:pt x="25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30"/>
            <p:cNvSpPr/>
            <p:nvPr/>
          </p:nvSpPr>
          <p:spPr>
            <a:xfrm>
              <a:off x="-886965" y="1718791"/>
              <a:ext cx="8569" cy="31511"/>
            </a:xfrm>
            <a:custGeom>
              <a:avLst/>
              <a:gdLst/>
              <a:ahLst/>
              <a:cxnLst/>
              <a:rect l="l" t="t" r="r" b="b"/>
              <a:pathLst>
                <a:path w="220" h="809" extrusionOk="0">
                  <a:moveTo>
                    <a:pt x="159" y="1"/>
                  </a:moveTo>
                  <a:cubicBezTo>
                    <a:pt x="140" y="1"/>
                    <a:pt x="122" y="13"/>
                    <a:pt x="122" y="37"/>
                  </a:cubicBezTo>
                  <a:cubicBezTo>
                    <a:pt x="122" y="256"/>
                    <a:pt x="98" y="499"/>
                    <a:pt x="25" y="741"/>
                  </a:cubicBezTo>
                  <a:cubicBezTo>
                    <a:pt x="1" y="741"/>
                    <a:pt x="1" y="790"/>
                    <a:pt x="25" y="790"/>
                  </a:cubicBezTo>
                  <a:lnTo>
                    <a:pt x="49" y="790"/>
                  </a:lnTo>
                  <a:cubicBezTo>
                    <a:pt x="49" y="802"/>
                    <a:pt x="55" y="808"/>
                    <a:pt x="64" y="808"/>
                  </a:cubicBezTo>
                  <a:cubicBezTo>
                    <a:pt x="73" y="808"/>
                    <a:pt x="86" y="802"/>
                    <a:pt x="98" y="790"/>
                  </a:cubicBezTo>
                  <a:cubicBezTo>
                    <a:pt x="195" y="547"/>
                    <a:pt x="219" y="280"/>
                    <a:pt x="195" y="37"/>
                  </a:cubicBezTo>
                  <a:cubicBezTo>
                    <a:pt x="195" y="13"/>
                    <a:pt x="177" y="1"/>
                    <a:pt x="1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30"/>
            <p:cNvSpPr/>
            <p:nvPr/>
          </p:nvSpPr>
          <p:spPr>
            <a:xfrm>
              <a:off x="-931446" y="1708859"/>
              <a:ext cx="10478" cy="40742"/>
            </a:xfrm>
            <a:custGeom>
              <a:avLst/>
              <a:gdLst/>
              <a:ahLst/>
              <a:cxnLst/>
              <a:rect l="l" t="t" r="r" b="b"/>
              <a:pathLst>
                <a:path w="269" h="1046" extrusionOk="0">
                  <a:moveTo>
                    <a:pt x="147" y="0"/>
                  </a:moveTo>
                  <a:cubicBezTo>
                    <a:pt x="122" y="0"/>
                    <a:pt x="98" y="25"/>
                    <a:pt x="122" y="49"/>
                  </a:cubicBezTo>
                  <a:cubicBezTo>
                    <a:pt x="147" y="365"/>
                    <a:pt x="122" y="875"/>
                    <a:pt x="1" y="948"/>
                  </a:cubicBezTo>
                  <a:cubicBezTo>
                    <a:pt x="1" y="972"/>
                    <a:pt x="1" y="996"/>
                    <a:pt x="1" y="1021"/>
                  </a:cubicBezTo>
                  <a:cubicBezTo>
                    <a:pt x="25" y="1021"/>
                    <a:pt x="25" y="1045"/>
                    <a:pt x="49" y="1045"/>
                  </a:cubicBezTo>
                  <a:lnTo>
                    <a:pt x="74" y="1045"/>
                  </a:lnTo>
                  <a:cubicBezTo>
                    <a:pt x="268" y="924"/>
                    <a:pt x="195" y="195"/>
                    <a:pt x="195" y="49"/>
                  </a:cubicBezTo>
                  <a:cubicBezTo>
                    <a:pt x="195" y="0"/>
                    <a:pt x="171" y="0"/>
                    <a:pt x="1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30"/>
            <p:cNvSpPr/>
            <p:nvPr/>
          </p:nvSpPr>
          <p:spPr>
            <a:xfrm>
              <a:off x="-976861" y="1713571"/>
              <a:ext cx="6660" cy="34120"/>
            </a:xfrm>
            <a:custGeom>
              <a:avLst/>
              <a:gdLst/>
              <a:ahLst/>
              <a:cxnLst/>
              <a:rect l="l" t="t" r="r" b="b"/>
              <a:pathLst>
                <a:path w="171" h="876" extrusionOk="0">
                  <a:moveTo>
                    <a:pt x="122" y="1"/>
                  </a:moveTo>
                  <a:cubicBezTo>
                    <a:pt x="98" y="1"/>
                    <a:pt x="74" y="25"/>
                    <a:pt x="74" y="50"/>
                  </a:cubicBezTo>
                  <a:cubicBezTo>
                    <a:pt x="74" y="317"/>
                    <a:pt x="49" y="560"/>
                    <a:pt x="1" y="827"/>
                  </a:cubicBezTo>
                  <a:cubicBezTo>
                    <a:pt x="1" y="851"/>
                    <a:pt x="1" y="875"/>
                    <a:pt x="49" y="875"/>
                  </a:cubicBezTo>
                  <a:cubicBezTo>
                    <a:pt x="74" y="875"/>
                    <a:pt x="98" y="875"/>
                    <a:pt x="98" y="851"/>
                  </a:cubicBezTo>
                  <a:cubicBezTo>
                    <a:pt x="147" y="584"/>
                    <a:pt x="171" y="317"/>
                    <a:pt x="171" y="50"/>
                  </a:cubicBezTo>
                  <a:cubicBezTo>
                    <a:pt x="171" y="25"/>
                    <a:pt x="147" y="1"/>
                    <a:pt x="1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30"/>
            <p:cNvSpPr/>
            <p:nvPr/>
          </p:nvSpPr>
          <p:spPr>
            <a:xfrm>
              <a:off x="-1015656" y="1710767"/>
              <a:ext cx="10478" cy="35990"/>
            </a:xfrm>
            <a:custGeom>
              <a:avLst/>
              <a:gdLst/>
              <a:ahLst/>
              <a:cxnLst/>
              <a:rect l="l" t="t" r="r" b="b"/>
              <a:pathLst>
                <a:path w="269" h="924" extrusionOk="0">
                  <a:moveTo>
                    <a:pt x="98" y="0"/>
                  </a:moveTo>
                  <a:cubicBezTo>
                    <a:pt x="74" y="0"/>
                    <a:pt x="49" y="0"/>
                    <a:pt x="25" y="24"/>
                  </a:cubicBezTo>
                  <a:cubicBezTo>
                    <a:pt x="1" y="316"/>
                    <a:pt x="49" y="607"/>
                    <a:pt x="171" y="899"/>
                  </a:cubicBezTo>
                  <a:cubicBezTo>
                    <a:pt x="171" y="899"/>
                    <a:pt x="195" y="923"/>
                    <a:pt x="195" y="923"/>
                  </a:cubicBezTo>
                  <a:lnTo>
                    <a:pt x="219" y="923"/>
                  </a:lnTo>
                  <a:cubicBezTo>
                    <a:pt x="244" y="899"/>
                    <a:pt x="268" y="875"/>
                    <a:pt x="244" y="850"/>
                  </a:cubicBezTo>
                  <a:cubicBezTo>
                    <a:pt x="147" y="607"/>
                    <a:pt x="98" y="316"/>
                    <a:pt x="122" y="49"/>
                  </a:cubicBezTo>
                  <a:cubicBezTo>
                    <a:pt x="122" y="24"/>
                    <a:pt x="122" y="0"/>
                    <a:pt x="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6" name="Google Shape;1386;p30"/>
          <p:cNvGrpSpPr/>
          <p:nvPr/>
        </p:nvGrpSpPr>
        <p:grpSpPr>
          <a:xfrm>
            <a:off x="11085401" y="5946073"/>
            <a:ext cx="717137" cy="741144"/>
            <a:chOff x="5294267" y="4624350"/>
            <a:chExt cx="383004" cy="395854"/>
          </a:xfrm>
        </p:grpSpPr>
        <p:sp>
          <p:nvSpPr>
            <p:cNvPr id="1387" name="Google Shape;1387;p30"/>
            <p:cNvSpPr/>
            <p:nvPr/>
          </p:nvSpPr>
          <p:spPr>
            <a:xfrm>
              <a:off x="5358550" y="4859712"/>
              <a:ext cx="58369" cy="160492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30"/>
            <p:cNvSpPr/>
            <p:nvPr/>
          </p:nvSpPr>
          <p:spPr>
            <a:xfrm>
              <a:off x="5294267" y="4894594"/>
              <a:ext cx="175454" cy="68546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30"/>
            <p:cNvSpPr/>
            <p:nvPr/>
          </p:nvSpPr>
          <p:spPr>
            <a:xfrm>
              <a:off x="5310447" y="4883895"/>
              <a:ext cx="150836" cy="94033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30"/>
            <p:cNvSpPr/>
            <p:nvPr/>
          </p:nvSpPr>
          <p:spPr>
            <a:xfrm>
              <a:off x="5340805" y="4845446"/>
              <a:ext cx="97252" cy="157795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30"/>
            <p:cNvSpPr/>
            <p:nvPr/>
          </p:nvSpPr>
          <p:spPr>
            <a:xfrm>
              <a:off x="5499297" y="4624350"/>
              <a:ext cx="175454" cy="150575"/>
            </a:xfrm>
            <a:custGeom>
              <a:avLst/>
              <a:gdLst/>
              <a:ahLst/>
              <a:cxnLst/>
              <a:rect l="l" t="t" r="r" b="b"/>
              <a:pathLst>
                <a:path w="2017" h="1731" extrusionOk="0">
                  <a:moveTo>
                    <a:pt x="1166" y="175"/>
                  </a:moveTo>
                  <a:cubicBezTo>
                    <a:pt x="1555" y="175"/>
                    <a:pt x="1871" y="467"/>
                    <a:pt x="1871" y="856"/>
                  </a:cubicBezTo>
                  <a:cubicBezTo>
                    <a:pt x="1871" y="1285"/>
                    <a:pt x="1511" y="1569"/>
                    <a:pt x="1144" y="1569"/>
                  </a:cubicBezTo>
                  <a:cubicBezTo>
                    <a:pt x="971" y="1569"/>
                    <a:pt x="796" y="1506"/>
                    <a:pt x="656" y="1366"/>
                  </a:cubicBezTo>
                  <a:cubicBezTo>
                    <a:pt x="219" y="929"/>
                    <a:pt x="534" y="175"/>
                    <a:pt x="1166" y="175"/>
                  </a:cubicBezTo>
                  <a:close/>
                  <a:moveTo>
                    <a:pt x="1142" y="1"/>
                  </a:moveTo>
                  <a:cubicBezTo>
                    <a:pt x="930" y="1"/>
                    <a:pt x="714" y="77"/>
                    <a:pt x="534" y="248"/>
                  </a:cubicBezTo>
                  <a:cubicBezTo>
                    <a:pt x="0" y="807"/>
                    <a:pt x="389" y="1730"/>
                    <a:pt x="1166" y="1730"/>
                  </a:cubicBezTo>
                  <a:cubicBezTo>
                    <a:pt x="1628" y="1730"/>
                    <a:pt x="2016" y="1342"/>
                    <a:pt x="2016" y="856"/>
                  </a:cubicBezTo>
                  <a:cubicBezTo>
                    <a:pt x="2016" y="344"/>
                    <a:pt x="1590" y="1"/>
                    <a:pt x="11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30"/>
            <p:cNvSpPr/>
            <p:nvPr/>
          </p:nvSpPr>
          <p:spPr>
            <a:xfrm>
              <a:off x="5615653" y="4833656"/>
              <a:ext cx="32352" cy="88957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30"/>
            <p:cNvSpPr/>
            <p:nvPr/>
          </p:nvSpPr>
          <p:spPr>
            <a:xfrm>
              <a:off x="5580022" y="4852990"/>
              <a:ext cx="97250" cy="37993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30"/>
            <p:cNvSpPr/>
            <p:nvPr/>
          </p:nvSpPr>
          <p:spPr>
            <a:xfrm>
              <a:off x="5588990" y="4847059"/>
              <a:ext cx="83605" cy="52120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30"/>
            <p:cNvSpPr/>
            <p:nvPr/>
          </p:nvSpPr>
          <p:spPr>
            <a:xfrm>
              <a:off x="5605817" y="4825749"/>
              <a:ext cx="53904" cy="87462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96" name="Google Shape;1396;p30"/>
          <p:cNvGrpSpPr/>
          <p:nvPr/>
        </p:nvGrpSpPr>
        <p:grpSpPr>
          <a:xfrm rot="7204672">
            <a:off x="-6041" y="380868"/>
            <a:ext cx="717135" cy="364061"/>
            <a:chOff x="5294267" y="4825749"/>
            <a:chExt cx="383004" cy="194455"/>
          </a:xfrm>
        </p:grpSpPr>
        <p:sp>
          <p:nvSpPr>
            <p:cNvPr id="1397" name="Google Shape;1397;p30"/>
            <p:cNvSpPr/>
            <p:nvPr/>
          </p:nvSpPr>
          <p:spPr>
            <a:xfrm>
              <a:off x="5358550" y="4859712"/>
              <a:ext cx="58369" cy="160492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30"/>
            <p:cNvSpPr/>
            <p:nvPr/>
          </p:nvSpPr>
          <p:spPr>
            <a:xfrm>
              <a:off x="5294267" y="4894594"/>
              <a:ext cx="175454" cy="68546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30"/>
            <p:cNvSpPr/>
            <p:nvPr/>
          </p:nvSpPr>
          <p:spPr>
            <a:xfrm>
              <a:off x="5310447" y="4883895"/>
              <a:ext cx="150836" cy="94033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30"/>
            <p:cNvSpPr/>
            <p:nvPr/>
          </p:nvSpPr>
          <p:spPr>
            <a:xfrm>
              <a:off x="5340805" y="4845446"/>
              <a:ext cx="97252" cy="157795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30"/>
            <p:cNvSpPr/>
            <p:nvPr/>
          </p:nvSpPr>
          <p:spPr>
            <a:xfrm>
              <a:off x="5615653" y="4833656"/>
              <a:ext cx="32352" cy="88957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30"/>
            <p:cNvSpPr/>
            <p:nvPr/>
          </p:nvSpPr>
          <p:spPr>
            <a:xfrm>
              <a:off x="5580022" y="4852990"/>
              <a:ext cx="97250" cy="37993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30"/>
            <p:cNvSpPr/>
            <p:nvPr/>
          </p:nvSpPr>
          <p:spPr>
            <a:xfrm>
              <a:off x="5588990" y="4847059"/>
              <a:ext cx="83605" cy="52120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30"/>
            <p:cNvSpPr/>
            <p:nvPr/>
          </p:nvSpPr>
          <p:spPr>
            <a:xfrm>
              <a:off x="5605817" y="4825749"/>
              <a:ext cx="53904" cy="87462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05" name="Google Shape;1405;p30"/>
          <p:cNvSpPr/>
          <p:nvPr/>
        </p:nvSpPr>
        <p:spPr>
          <a:xfrm>
            <a:off x="6255800" y="1714867"/>
            <a:ext cx="4508000" cy="4357600"/>
          </a:xfrm>
          <a:prstGeom prst="roundRect">
            <a:avLst>
              <a:gd name="adj" fmla="val 4556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6" name="Google Shape;1406;p30"/>
          <p:cNvSpPr/>
          <p:nvPr/>
        </p:nvSpPr>
        <p:spPr>
          <a:xfrm>
            <a:off x="1168067" y="1714867"/>
            <a:ext cx="4508000" cy="4357600"/>
          </a:xfrm>
          <a:prstGeom prst="roundRect">
            <a:avLst>
              <a:gd name="adj" fmla="val 4556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1402241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1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8" name="Google Shape;1408;p31"/>
          <p:cNvSpPr txBox="1">
            <a:spLocks noGrp="1"/>
          </p:cNvSpPr>
          <p:nvPr>
            <p:ph type="subTitle" idx="1"/>
          </p:nvPr>
        </p:nvSpPr>
        <p:spPr>
          <a:xfrm>
            <a:off x="1352600" y="3011817"/>
            <a:ext cx="4406800" cy="12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1409" name="Google Shape;1409;p31"/>
          <p:cNvSpPr txBox="1">
            <a:spLocks noGrp="1"/>
          </p:cNvSpPr>
          <p:nvPr>
            <p:ph type="subTitle" idx="2"/>
          </p:nvPr>
        </p:nvSpPr>
        <p:spPr>
          <a:xfrm>
            <a:off x="1352600" y="5446784"/>
            <a:ext cx="4406800" cy="5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1410" name="Google Shape;1410;p31"/>
          <p:cNvSpPr txBox="1"/>
          <p:nvPr/>
        </p:nvSpPr>
        <p:spPr>
          <a:xfrm>
            <a:off x="1444400" y="4243151"/>
            <a:ext cx="4223200" cy="7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CREDITS:</a:t>
            </a:r>
            <a:r>
              <a:rPr lang="en" sz="16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This presentation template was created by </a:t>
            </a:r>
            <a:r>
              <a:rPr lang="en" sz="1600" b="1">
                <a:solidFill>
                  <a:schemeClr val="dk1"/>
                </a:solidFill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600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,</a:t>
            </a:r>
            <a:r>
              <a:rPr lang="en" sz="16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including icons by </a:t>
            </a:r>
            <a:r>
              <a:rPr lang="en" sz="1600" b="1">
                <a:solidFill>
                  <a:schemeClr val="dk1"/>
                </a:solidFill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600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, </a:t>
            </a:r>
            <a:r>
              <a:rPr lang="en" sz="16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infographics &amp; images by </a:t>
            </a:r>
            <a:r>
              <a:rPr lang="en" sz="1600" b="1">
                <a:solidFill>
                  <a:schemeClr val="dk1"/>
                </a:solidFill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600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endParaRPr sz="1600" b="1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411" name="Google Shape;1411;p31"/>
          <p:cNvSpPr txBox="1">
            <a:spLocks noGrp="1"/>
          </p:cNvSpPr>
          <p:nvPr>
            <p:ph type="title"/>
          </p:nvPr>
        </p:nvSpPr>
        <p:spPr>
          <a:xfrm>
            <a:off x="880600" y="985817"/>
            <a:ext cx="5350800" cy="12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 sz="9600" i="0"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 sz="4400"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 sz="4400"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 sz="4400"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 sz="4400"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 sz="4400"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 sz="4400"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 sz="4400"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 sz="4400"/>
            </a:lvl9pPr>
          </a:lstStyle>
          <a:p>
            <a:endParaRPr/>
          </a:p>
        </p:txBody>
      </p:sp>
      <p:grpSp>
        <p:nvGrpSpPr>
          <p:cNvPr id="1412" name="Google Shape;1412;p31"/>
          <p:cNvGrpSpPr/>
          <p:nvPr/>
        </p:nvGrpSpPr>
        <p:grpSpPr>
          <a:xfrm>
            <a:off x="10295624" y="864110"/>
            <a:ext cx="3367777" cy="2147740"/>
            <a:chOff x="7239867" y="1514545"/>
            <a:chExt cx="2525833" cy="1610805"/>
          </a:xfrm>
        </p:grpSpPr>
        <p:grpSp>
          <p:nvGrpSpPr>
            <p:cNvPr id="1413" name="Google Shape;1413;p31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1414" name="Google Shape;1414;p31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1415" name="Google Shape;1415;p31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6" name="Google Shape;1416;p31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7" name="Google Shape;1417;p31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8" name="Google Shape;1418;p31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9" name="Google Shape;1419;p31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20" name="Google Shape;1420;p31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421" name="Google Shape;1421;p31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2" name="Google Shape;1422;p31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23" name="Google Shape;1423;p31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24" name="Google Shape;1424;p31"/>
          <p:cNvGrpSpPr/>
          <p:nvPr/>
        </p:nvGrpSpPr>
        <p:grpSpPr>
          <a:xfrm>
            <a:off x="6390024" y="328473"/>
            <a:ext cx="1989067" cy="867039"/>
            <a:chOff x="3965010" y="571479"/>
            <a:chExt cx="1651683" cy="719972"/>
          </a:xfrm>
        </p:grpSpPr>
        <p:grpSp>
          <p:nvGrpSpPr>
            <p:cNvPr id="1425" name="Google Shape;1425;p31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1426" name="Google Shape;1426;p31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1427" name="Google Shape;1427;p31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28" name="Google Shape;1428;p31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29" name="Google Shape;1429;p31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30" name="Google Shape;1430;p31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431" name="Google Shape;1431;p31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32" name="Google Shape;1432;p31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3" name="Google Shape;1433;p31"/>
          <p:cNvGrpSpPr/>
          <p:nvPr/>
        </p:nvGrpSpPr>
        <p:grpSpPr>
          <a:xfrm flipH="1">
            <a:off x="223944" y="5965307"/>
            <a:ext cx="717137" cy="741144"/>
            <a:chOff x="5294267" y="4624350"/>
            <a:chExt cx="383004" cy="395854"/>
          </a:xfrm>
        </p:grpSpPr>
        <p:sp>
          <p:nvSpPr>
            <p:cNvPr id="1434" name="Google Shape;1434;p31"/>
            <p:cNvSpPr/>
            <p:nvPr/>
          </p:nvSpPr>
          <p:spPr>
            <a:xfrm>
              <a:off x="5358550" y="4859712"/>
              <a:ext cx="58369" cy="160492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31"/>
            <p:cNvSpPr/>
            <p:nvPr/>
          </p:nvSpPr>
          <p:spPr>
            <a:xfrm>
              <a:off x="5294267" y="4894594"/>
              <a:ext cx="175454" cy="68546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31"/>
            <p:cNvSpPr/>
            <p:nvPr/>
          </p:nvSpPr>
          <p:spPr>
            <a:xfrm>
              <a:off x="5310447" y="4883895"/>
              <a:ext cx="150836" cy="94033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31"/>
            <p:cNvSpPr/>
            <p:nvPr/>
          </p:nvSpPr>
          <p:spPr>
            <a:xfrm>
              <a:off x="5340805" y="4845446"/>
              <a:ext cx="97252" cy="157795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31"/>
            <p:cNvSpPr/>
            <p:nvPr/>
          </p:nvSpPr>
          <p:spPr>
            <a:xfrm>
              <a:off x="5499297" y="4624350"/>
              <a:ext cx="175454" cy="150575"/>
            </a:xfrm>
            <a:custGeom>
              <a:avLst/>
              <a:gdLst/>
              <a:ahLst/>
              <a:cxnLst/>
              <a:rect l="l" t="t" r="r" b="b"/>
              <a:pathLst>
                <a:path w="2017" h="1731" extrusionOk="0">
                  <a:moveTo>
                    <a:pt x="1166" y="175"/>
                  </a:moveTo>
                  <a:cubicBezTo>
                    <a:pt x="1555" y="175"/>
                    <a:pt x="1871" y="467"/>
                    <a:pt x="1871" y="856"/>
                  </a:cubicBezTo>
                  <a:cubicBezTo>
                    <a:pt x="1871" y="1285"/>
                    <a:pt x="1511" y="1569"/>
                    <a:pt x="1144" y="1569"/>
                  </a:cubicBezTo>
                  <a:cubicBezTo>
                    <a:pt x="971" y="1569"/>
                    <a:pt x="796" y="1506"/>
                    <a:pt x="656" y="1366"/>
                  </a:cubicBezTo>
                  <a:cubicBezTo>
                    <a:pt x="219" y="929"/>
                    <a:pt x="534" y="175"/>
                    <a:pt x="1166" y="175"/>
                  </a:cubicBezTo>
                  <a:close/>
                  <a:moveTo>
                    <a:pt x="1142" y="1"/>
                  </a:moveTo>
                  <a:cubicBezTo>
                    <a:pt x="930" y="1"/>
                    <a:pt x="714" y="77"/>
                    <a:pt x="534" y="248"/>
                  </a:cubicBezTo>
                  <a:cubicBezTo>
                    <a:pt x="0" y="807"/>
                    <a:pt x="389" y="1730"/>
                    <a:pt x="1166" y="1730"/>
                  </a:cubicBezTo>
                  <a:cubicBezTo>
                    <a:pt x="1628" y="1730"/>
                    <a:pt x="2016" y="1342"/>
                    <a:pt x="2016" y="856"/>
                  </a:cubicBezTo>
                  <a:cubicBezTo>
                    <a:pt x="2016" y="344"/>
                    <a:pt x="1590" y="1"/>
                    <a:pt x="11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31"/>
            <p:cNvSpPr/>
            <p:nvPr/>
          </p:nvSpPr>
          <p:spPr>
            <a:xfrm>
              <a:off x="5615653" y="4833656"/>
              <a:ext cx="32352" cy="88957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31"/>
            <p:cNvSpPr/>
            <p:nvPr/>
          </p:nvSpPr>
          <p:spPr>
            <a:xfrm>
              <a:off x="5580022" y="4852990"/>
              <a:ext cx="97250" cy="37993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31"/>
            <p:cNvSpPr/>
            <p:nvPr/>
          </p:nvSpPr>
          <p:spPr>
            <a:xfrm>
              <a:off x="5588990" y="4847059"/>
              <a:ext cx="83605" cy="52120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31"/>
            <p:cNvSpPr/>
            <p:nvPr/>
          </p:nvSpPr>
          <p:spPr>
            <a:xfrm>
              <a:off x="5605817" y="4825749"/>
              <a:ext cx="53904" cy="87462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43" name="Google Shape;1443;p31"/>
          <p:cNvGrpSpPr/>
          <p:nvPr/>
        </p:nvGrpSpPr>
        <p:grpSpPr>
          <a:xfrm>
            <a:off x="-1943926" y="1294377"/>
            <a:ext cx="3068387" cy="2425553"/>
            <a:chOff x="-1457944" y="970782"/>
            <a:chExt cx="2301290" cy="1819165"/>
          </a:xfrm>
        </p:grpSpPr>
        <p:grpSp>
          <p:nvGrpSpPr>
            <p:cNvPr id="1444" name="Google Shape;1444;p31"/>
            <p:cNvGrpSpPr/>
            <p:nvPr/>
          </p:nvGrpSpPr>
          <p:grpSpPr>
            <a:xfrm>
              <a:off x="-1457944" y="970782"/>
              <a:ext cx="2167373" cy="1819165"/>
              <a:chOff x="958238" y="2157575"/>
              <a:chExt cx="1115191" cy="936025"/>
            </a:xfrm>
          </p:grpSpPr>
          <p:sp>
            <p:nvSpPr>
              <p:cNvPr id="1445" name="Google Shape;1445;p31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6" name="Google Shape;1446;p31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7" name="Google Shape;1447;p31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8" name="Google Shape;1448;p31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9" name="Google Shape;1449;p31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0" name="Google Shape;1450;p31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51" name="Google Shape;1451;p31"/>
            <p:cNvSpPr/>
            <p:nvPr/>
          </p:nvSpPr>
          <p:spPr>
            <a:xfrm>
              <a:off x="-1323994" y="975921"/>
              <a:ext cx="2167340" cy="1644261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60291408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3" name="Google Shape;1453;p32"/>
          <p:cNvSpPr/>
          <p:nvPr/>
        </p:nvSpPr>
        <p:spPr>
          <a:xfrm>
            <a:off x="9782600" y="6834634"/>
            <a:ext cx="145667" cy="23367"/>
          </a:xfrm>
          <a:custGeom>
            <a:avLst/>
            <a:gdLst/>
            <a:ahLst/>
            <a:cxnLst/>
            <a:rect l="l" t="t" r="r" b="b"/>
            <a:pathLst>
              <a:path w="4370" h="701" extrusionOk="0">
                <a:moveTo>
                  <a:pt x="0" y="0"/>
                </a:moveTo>
                <a:lnTo>
                  <a:pt x="0" y="701"/>
                </a:lnTo>
                <a:lnTo>
                  <a:pt x="4370" y="701"/>
                </a:lnTo>
                <a:lnTo>
                  <a:pt x="437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54" name="Google Shape;1454;p32"/>
          <p:cNvGrpSpPr/>
          <p:nvPr/>
        </p:nvGrpSpPr>
        <p:grpSpPr>
          <a:xfrm flipH="1">
            <a:off x="-396262" y="1235567"/>
            <a:ext cx="1367964" cy="1081376"/>
            <a:chOff x="855987" y="2204128"/>
            <a:chExt cx="1217483" cy="962421"/>
          </a:xfrm>
        </p:grpSpPr>
        <p:grpSp>
          <p:nvGrpSpPr>
            <p:cNvPr id="1455" name="Google Shape;1455;p32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1456" name="Google Shape;1456;p32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7" name="Google Shape;1457;p32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8" name="Google Shape;1458;p32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9" name="Google Shape;1459;p32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0" name="Google Shape;1460;p32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1" name="Google Shape;1461;p32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62" name="Google Shape;1462;p32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3" name="Google Shape;1463;p32"/>
          <p:cNvGrpSpPr/>
          <p:nvPr/>
        </p:nvGrpSpPr>
        <p:grpSpPr>
          <a:xfrm rot="-3617422" flipH="1">
            <a:off x="11321327" y="6139941"/>
            <a:ext cx="852331" cy="509352"/>
            <a:chOff x="1202177" y="4613417"/>
            <a:chExt cx="528376" cy="315757"/>
          </a:xfrm>
        </p:grpSpPr>
        <p:sp>
          <p:nvSpPr>
            <p:cNvPr id="1464" name="Google Shape;1464;p32"/>
            <p:cNvSpPr/>
            <p:nvPr/>
          </p:nvSpPr>
          <p:spPr>
            <a:xfrm>
              <a:off x="1564214" y="4671691"/>
              <a:ext cx="166339" cy="48340"/>
            </a:xfrm>
            <a:custGeom>
              <a:avLst/>
              <a:gdLst/>
              <a:ahLst/>
              <a:cxnLst/>
              <a:rect l="l" t="t" r="r" b="b"/>
              <a:pathLst>
                <a:path w="1507" h="438" extrusionOk="0">
                  <a:moveTo>
                    <a:pt x="1409" y="1"/>
                  </a:moveTo>
                  <a:lnTo>
                    <a:pt x="73" y="316"/>
                  </a:lnTo>
                  <a:cubicBezTo>
                    <a:pt x="25" y="316"/>
                    <a:pt x="0" y="341"/>
                    <a:pt x="25" y="389"/>
                  </a:cubicBezTo>
                  <a:cubicBezTo>
                    <a:pt x="25" y="414"/>
                    <a:pt x="49" y="438"/>
                    <a:pt x="73" y="438"/>
                  </a:cubicBezTo>
                  <a:lnTo>
                    <a:pt x="98" y="438"/>
                  </a:lnTo>
                  <a:lnTo>
                    <a:pt x="1434" y="122"/>
                  </a:lnTo>
                  <a:cubicBezTo>
                    <a:pt x="1506" y="122"/>
                    <a:pt x="1482" y="1"/>
                    <a:pt x="14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32"/>
            <p:cNvSpPr/>
            <p:nvPr/>
          </p:nvSpPr>
          <p:spPr>
            <a:xfrm>
              <a:off x="1602846" y="4613417"/>
              <a:ext cx="60708" cy="176363"/>
            </a:xfrm>
            <a:custGeom>
              <a:avLst/>
              <a:gdLst/>
              <a:ahLst/>
              <a:cxnLst/>
              <a:rect l="l" t="t" r="r" b="b"/>
              <a:pathLst>
                <a:path w="550" h="1598" extrusionOk="0">
                  <a:moveTo>
                    <a:pt x="77" y="0"/>
                  </a:moveTo>
                  <a:cubicBezTo>
                    <a:pt x="39" y="0"/>
                    <a:pt x="0" y="32"/>
                    <a:pt x="15" y="91"/>
                  </a:cubicBezTo>
                  <a:lnTo>
                    <a:pt x="403" y="1573"/>
                  </a:lnTo>
                  <a:cubicBezTo>
                    <a:pt x="428" y="1597"/>
                    <a:pt x="452" y="1597"/>
                    <a:pt x="476" y="1597"/>
                  </a:cubicBezTo>
                  <a:lnTo>
                    <a:pt x="501" y="1597"/>
                  </a:lnTo>
                  <a:cubicBezTo>
                    <a:pt x="525" y="1597"/>
                    <a:pt x="549" y="1549"/>
                    <a:pt x="525" y="1525"/>
                  </a:cubicBezTo>
                  <a:lnTo>
                    <a:pt x="136" y="43"/>
                  </a:lnTo>
                  <a:cubicBezTo>
                    <a:pt x="127" y="14"/>
                    <a:pt x="102" y="0"/>
                    <a:pt x="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32"/>
            <p:cNvSpPr/>
            <p:nvPr/>
          </p:nvSpPr>
          <p:spPr>
            <a:xfrm>
              <a:off x="1582978" y="4629421"/>
              <a:ext cx="104638" cy="138950"/>
            </a:xfrm>
            <a:custGeom>
              <a:avLst/>
              <a:gdLst/>
              <a:ahLst/>
              <a:cxnLst/>
              <a:rect l="l" t="t" r="r" b="b"/>
              <a:pathLst>
                <a:path w="948" h="1259" extrusionOk="0">
                  <a:moveTo>
                    <a:pt x="875" y="1"/>
                  </a:moveTo>
                  <a:cubicBezTo>
                    <a:pt x="857" y="1"/>
                    <a:pt x="838" y="7"/>
                    <a:pt x="826" y="19"/>
                  </a:cubicBezTo>
                  <a:lnTo>
                    <a:pt x="25" y="1161"/>
                  </a:lnTo>
                  <a:cubicBezTo>
                    <a:pt x="0" y="1185"/>
                    <a:pt x="0" y="1234"/>
                    <a:pt x="49" y="1258"/>
                  </a:cubicBezTo>
                  <a:lnTo>
                    <a:pt x="122" y="1258"/>
                  </a:lnTo>
                  <a:lnTo>
                    <a:pt x="924" y="92"/>
                  </a:lnTo>
                  <a:cubicBezTo>
                    <a:pt x="948" y="68"/>
                    <a:pt x="948" y="19"/>
                    <a:pt x="924" y="19"/>
                  </a:cubicBezTo>
                  <a:cubicBezTo>
                    <a:pt x="911" y="7"/>
                    <a:pt x="893" y="1"/>
                    <a:pt x="8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32"/>
            <p:cNvSpPr/>
            <p:nvPr/>
          </p:nvSpPr>
          <p:spPr>
            <a:xfrm>
              <a:off x="1548982" y="4644430"/>
              <a:ext cx="160158" cy="102419"/>
            </a:xfrm>
            <a:custGeom>
              <a:avLst/>
              <a:gdLst/>
              <a:ahLst/>
              <a:cxnLst/>
              <a:rect l="l" t="t" r="r" b="b"/>
              <a:pathLst>
                <a:path w="1451" h="928" extrusionOk="0">
                  <a:moveTo>
                    <a:pt x="115" y="1"/>
                  </a:moveTo>
                  <a:cubicBezTo>
                    <a:pt x="51" y="1"/>
                    <a:pt x="0" y="83"/>
                    <a:pt x="65" y="126"/>
                  </a:cubicBezTo>
                  <a:lnTo>
                    <a:pt x="1329" y="928"/>
                  </a:lnTo>
                  <a:lnTo>
                    <a:pt x="1377" y="928"/>
                  </a:lnTo>
                  <a:cubicBezTo>
                    <a:pt x="1426" y="928"/>
                    <a:pt x="1450" y="831"/>
                    <a:pt x="1402" y="806"/>
                  </a:cubicBezTo>
                  <a:lnTo>
                    <a:pt x="138" y="5"/>
                  </a:lnTo>
                  <a:cubicBezTo>
                    <a:pt x="130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32"/>
            <p:cNvSpPr/>
            <p:nvPr/>
          </p:nvSpPr>
          <p:spPr>
            <a:xfrm>
              <a:off x="1202177" y="4673346"/>
              <a:ext cx="177156" cy="151310"/>
            </a:xfrm>
            <a:custGeom>
              <a:avLst/>
              <a:gdLst/>
              <a:ahLst/>
              <a:cxnLst/>
              <a:rect l="l" t="t" r="r" b="b"/>
              <a:pathLst>
                <a:path w="1605" h="1371" extrusionOk="0">
                  <a:moveTo>
                    <a:pt x="924" y="131"/>
                  </a:moveTo>
                  <a:cubicBezTo>
                    <a:pt x="1216" y="131"/>
                    <a:pt x="1458" y="374"/>
                    <a:pt x="1483" y="690"/>
                  </a:cubicBezTo>
                  <a:cubicBezTo>
                    <a:pt x="1483" y="1019"/>
                    <a:pt x="1204" y="1248"/>
                    <a:pt x="911" y="1248"/>
                  </a:cubicBezTo>
                  <a:cubicBezTo>
                    <a:pt x="771" y="1248"/>
                    <a:pt x="629" y="1196"/>
                    <a:pt x="511" y="1079"/>
                  </a:cubicBezTo>
                  <a:cubicBezTo>
                    <a:pt x="171" y="739"/>
                    <a:pt x="414" y="131"/>
                    <a:pt x="924" y="131"/>
                  </a:cubicBezTo>
                  <a:close/>
                  <a:moveTo>
                    <a:pt x="907" y="1"/>
                  </a:moveTo>
                  <a:cubicBezTo>
                    <a:pt x="740" y="1"/>
                    <a:pt x="571" y="63"/>
                    <a:pt x="438" y="204"/>
                  </a:cubicBezTo>
                  <a:cubicBezTo>
                    <a:pt x="1" y="641"/>
                    <a:pt x="317" y="1370"/>
                    <a:pt x="924" y="1370"/>
                  </a:cubicBezTo>
                  <a:cubicBezTo>
                    <a:pt x="1288" y="1370"/>
                    <a:pt x="1604" y="1079"/>
                    <a:pt x="1604" y="690"/>
                  </a:cubicBezTo>
                  <a:cubicBezTo>
                    <a:pt x="1604" y="278"/>
                    <a:pt x="1258" y="1"/>
                    <a:pt x="9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32"/>
            <p:cNvSpPr/>
            <p:nvPr/>
          </p:nvSpPr>
          <p:spPr>
            <a:xfrm>
              <a:off x="1389928" y="4832385"/>
              <a:ext cx="115344" cy="96790"/>
            </a:xfrm>
            <a:custGeom>
              <a:avLst/>
              <a:gdLst/>
              <a:ahLst/>
              <a:cxnLst/>
              <a:rect l="l" t="t" r="r" b="b"/>
              <a:pathLst>
                <a:path w="1045" h="877" extrusionOk="0">
                  <a:moveTo>
                    <a:pt x="583" y="124"/>
                  </a:moveTo>
                  <a:cubicBezTo>
                    <a:pt x="753" y="124"/>
                    <a:pt x="899" y="269"/>
                    <a:pt x="899" y="439"/>
                  </a:cubicBezTo>
                  <a:cubicBezTo>
                    <a:pt x="899" y="622"/>
                    <a:pt x="741" y="747"/>
                    <a:pt x="587" y="747"/>
                  </a:cubicBezTo>
                  <a:cubicBezTo>
                    <a:pt x="515" y="747"/>
                    <a:pt x="443" y="720"/>
                    <a:pt x="389" y="658"/>
                  </a:cubicBezTo>
                  <a:cubicBezTo>
                    <a:pt x="195" y="464"/>
                    <a:pt x="316" y="124"/>
                    <a:pt x="583" y="124"/>
                  </a:cubicBezTo>
                  <a:close/>
                  <a:moveTo>
                    <a:pt x="584" y="0"/>
                  </a:moveTo>
                  <a:cubicBezTo>
                    <a:pt x="473" y="0"/>
                    <a:pt x="361" y="38"/>
                    <a:pt x="268" y="124"/>
                  </a:cubicBezTo>
                  <a:cubicBezTo>
                    <a:pt x="0" y="415"/>
                    <a:pt x="195" y="877"/>
                    <a:pt x="583" y="877"/>
                  </a:cubicBezTo>
                  <a:cubicBezTo>
                    <a:pt x="826" y="877"/>
                    <a:pt x="1021" y="682"/>
                    <a:pt x="1045" y="439"/>
                  </a:cubicBezTo>
                  <a:cubicBezTo>
                    <a:pt x="1045" y="175"/>
                    <a:pt x="820" y="0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70" name="Google Shape;1470;p32"/>
          <p:cNvGrpSpPr/>
          <p:nvPr/>
        </p:nvGrpSpPr>
        <p:grpSpPr>
          <a:xfrm flipH="1">
            <a:off x="83546" y="5593040"/>
            <a:ext cx="888153" cy="1297929"/>
            <a:chOff x="-1047799" y="3300294"/>
            <a:chExt cx="439014" cy="641607"/>
          </a:xfrm>
        </p:grpSpPr>
        <p:sp>
          <p:nvSpPr>
            <p:cNvPr id="1471" name="Google Shape;1471;p32"/>
            <p:cNvSpPr/>
            <p:nvPr/>
          </p:nvSpPr>
          <p:spPr>
            <a:xfrm>
              <a:off x="-994003" y="3750695"/>
              <a:ext cx="138774" cy="63785"/>
            </a:xfrm>
            <a:custGeom>
              <a:avLst/>
              <a:gdLst/>
              <a:ahLst/>
              <a:cxnLst/>
              <a:rect l="l" t="t" r="r" b="b"/>
              <a:pathLst>
                <a:path w="1847" h="849" extrusionOk="0">
                  <a:moveTo>
                    <a:pt x="728" y="0"/>
                  </a:moveTo>
                  <a:cubicBezTo>
                    <a:pt x="502" y="0"/>
                    <a:pt x="254" y="68"/>
                    <a:pt x="1" y="252"/>
                  </a:cubicBezTo>
                  <a:cubicBezTo>
                    <a:pt x="1" y="252"/>
                    <a:pt x="350" y="848"/>
                    <a:pt x="1002" y="848"/>
                  </a:cubicBezTo>
                  <a:cubicBezTo>
                    <a:pt x="1243" y="848"/>
                    <a:pt x="1526" y="767"/>
                    <a:pt x="1847" y="544"/>
                  </a:cubicBezTo>
                  <a:cubicBezTo>
                    <a:pt x="1847" y="544"/>
                    <a:pt x="1369" y="0"/>
                    <a:pt x="7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32"/>
            <p:cNvSpPr/>
            <p:nvPr/>
          </p:nvSpPr>
          <p:spPr>
            <a:xfrm>
              <a:off x="-950199" y="3777592"/>
              <a:ext cx="98652" cy="17656"/>
            </a:xfrm>
            <a:custGeom>
              <a:avLst/>
              <a:gdLst/>
              <a:ahLst/>
              <a:cxnLst/>
              <a:rect l="l" t="t" r="r" b="b"/>
              <a:pathLst>
                <a:path w="1313" h="235" extrusionOk="0">
                  <a:moveTo>
                    <a:pt x="500" y="0"/>
                  </a:moveTo>
                  <a:cubicBezTo>
                    <a:pt x="349" y="0"/>
                    <a:pt x="197" y="14"/>
                    <a:pt x="49" y="40"/>
                  </a:cubicBezTo>
                  <a:cubicBezTo>
                    <a:pt x="25" y="40"/>
                    <a:pt x="1" y="64"/>
                    <a:pt x="25" y="89"/>
                  </a:cubicBezTo>
                  <a:cubicBezTo>
                    <a:pt x="25" y="113"/>
                    <a:pt x="49" y="113"/>
                    <a:pt x="73" y="113"/>
                  </a:cubicBezTo>
                  <a:cubicBezTo>
                    <a:pt x="191" y="98"/>
                    <a:pt x="311" y="90"/>
                    <a:pt x="431" y="90"/>
                  </a:cubicBezTo>
                  <a:cubicBezTo>
                    <a:pt x="708" y="90"/>
                    <a:pt x="985" y="133"/>
                    <a:pt x="1239" y="234"/>
                  </a:cubicBezTo>
                  <a:lnTo>
                    <a:pt x="1264" y="234"/>
                  </a:lnTo>
                  <a:cubicBezTo>
                    <a:pt x="1288" y="234"/>
                    <a:pt x="1288" y="210"/>
                    <a:pt x="1312" y="210"/>
                  </a:cubicBezTo>
                  <a:cubicBezTo>
                    <a:pt x="1312" y="186"/>
                    <a:pt x="1312" y="162"/>
                    <a:pt x="1288" y="137"/>
                  </a:cubicBezTo>
                  <a:cubicBezTo>
                    <a:pt x="1039" y="44"/>
                    <a:pt x="770" y="0"/>
                    <a:pt x="5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32"/>
            <p:cNvSpPr/>
            <p:nvPr/>
          </p:nvSpPr>
          <p:spPr>
            <a:xfrm>
              <a:off x="-949448" y="3639053"/>
              <a:ext cx="114280" cy="249281"/>
            </a:xfrm>
            <a:custGeom>
              <a:avLst/>
              <a:gdLst/>
              <a:ahLst/>
              <a:cxnLst/>
              <a:rect l="l" t="t" r="r" b="b"/>
              <a:pathLst>
                <a:path w="1521" h="3318" extrusionOk="0">
                  <a:moveTo>
                    <a:pt x="69" y="0"/>
                  </a:moveTo>
                  <a:cubicBezTo>
                    <a:pt x="40" y="0"/>
                    <a:pt x="0" y="67"/>
                    <a:pt x="39" y="86"/>
                  </a:cubicBezTo>
                  <a:cubicBezTo>
                    <a:pt x="63" y="86"/>
                    <a:pt x="1327" y="961"/>
                    <a:pt x="1424" y="3269"/>
                  </a:cubicBezTo>
                  <a:cubicBezTo>
                    <a:pt x="1424" y="3293"/>
                    <a:pt x="1448" y="3317"/>
                    <a:pt x="1472" y="3317"/>
                  </a:cubicBezTo>
                  <a:cubicBezTo>
                    <a:pt x="1497" y="3293"/>
                    <a:pt x="1521" y="3293"/>
                    <a:pt x="1521" y="3269"/>
                  </a:cubicBezTo>
                  <a:cubicBezTo>
                    <a:pt x="1424" y="912"/>
                    <a:pt x="88" y="14"/>
                    <a:pt x="88" y="14"/>
                  </a:cubicBezTo>
                  <a:cubicBezTo>
                    <a:pt x="83" y="4"/>
                    <a:pt x="76" y="0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32"/>
            <p:cNvSpPr/>
            <p:nvPr/>
          </p:nvSpPr>
          <p:spPr>
            <a:xfrm>
              <a:off x="-1047799" y="3504796"/>
              <a:ext cx="229087" cy="179936"/>
            </a:xfrm>
            <a:custGeom>
              <a:avLst/>
              <a:gdLst/>
              <a:ahLst/>
              <a:cxnLst/>
              <a:rect l="l" t="t" r="r" b="b"/>
              <a:pathLst>
                <a:path w="3049" h="2395" extrusionOk="0">
                  <a:moveTo>
                    <a:pt x="2055" y="1"/>
                  </a:moveTo>
                  <a:cubicBezTo>
                    <a:pt x="1883" y="1"/>
                    <a:pt x="1883" y="562"/>
                    <a:pt x="1883" y="562"/>
                  </a:cubicBezTo>
                  <a:cubicBezTo>
                    <a:pt x="1761" y="416"/>
                    <a:pt x="1615" y="294"/>
                    <a:pt x="1445" y="197"/>
                  </a:cubicBezTo>
                  <a:cubicBezTo>
                    <a:pt x="1434" y="193"/>
                    <a:pt x="1423" y="192"/>
                    <a:pt x="1413" y="192"/>
                  </a:cubicBezTo>
                  <a:cubicBezTo>
                    <a:pt x="1234" y="192"/>
                    <a:pt x="1300" y="780"/>
                    <a:pt x="1300" y="780"/>
                  </a:cubicBezTo>
                  <a:cubicBezTo>
                    <a:pt x="1154" y="635"/>
                    <a:pt x="984" y="537"/>
                    <a:pt x="814" y="416"/>
                  </a:cubicBezTo>
                  <a:cubicBezTo>
                    <a:pt x="785" y="400"/>
                    <a:pt x="760" y="393"/>
                    <a:pt x="740" y="393"/>
                  </a:cubicBezTo>
                  <a:cubicBezTo>
                    <a:pt x="532" y="393"/>
                    <a:pt x="692" y="1096"/>
                    <a:pt x="692" y="1096"/>
                  </a:cubicBezTo>
                  <a:cubicBezTo>
                    <a:pt x="692" y="1096"/>
                    <a:pt x="357" y="857"/>
                    <a:pt x="178" y="857"/>
                  </a:cubicBezTo>
                  <a:cubicBezTo>
                    <a:pt x="136" y="857"/>
                    <a:pt x="103" y="870"/>
                    <a:pt x="85" y="902"/>
                  </a:cubicBezTo>
                  <a:cubicBezTo>
                    <a:pt x="1" y="1049"/>
                    <a:pt x="662" y="2395"/>
                    <a:pt x="1533" y="2395"/>
                  </a:cubicBezTo>
                  <a:cubicBezTo>
                    <a:pt x="1669" y="2395"/>
                    <a:pt x="1811" y="2362"/>
                    <a:pt x="1955" y="2286"/>
                  </a:cubicBezTo>
                  <a:cubicBezTo>
                    <a:pt x="3049" y="1728"/>
                    <a:pt x="2684" y="926"/>
                    <a:pt x="2684" y="926"/>
                  </a:cubicBezTo>
                  <a:cubicBezTo>
                    <a:pt x="2684" y="926"/>
                    <a:pt x="2368" y="197"/>
                    <a:pt x="2125" y="27"/>
                  </a:cubicBezTo>
                  <a:cubicBezTo>
                    <a:pt x="2099" y="9"/>
                    <a:pt x="2076" y="1"/>
                    <a:pt x="20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32"/>
            <p:cNvSpPr/>
            <p:nvPr/>
          </p:nvSpPr>
          <p:spPr>
            <a:xfrm>
              <a:off x="-1006775" y="3550625"/>
              <a:ext cx="157032" cy="111418"/>
            </a:xfrm>
            <a:custGeom>
              <a:avLst/>
              <a:gdLst/>
              <a:ahLst/>
              <a:cxnLst/>
              <a:rect l="l" t="t" r="r" b="b"/>
              <a:pathLst>
                <a:path w="2090" h="1483" extrusionOk="0">
                  <a:moveTo>
                    <a:pt x="1652" y="292"/>
                  </a:moveTo>
                  <a:cubicBezTo>
                    <a:pt x="1677" y="292"/>
                    <a:pt x="1701" y="316"/>
                    <a:pt x="1725" y="340"/>
                  </a:cubicBezTo>
                  <a:cubicBezTo>
                    <a:pt x="1749" y="365"/>
                    <a:pt x="1749" y="389"/>
                    <a:pt x="1774" y="413"/>
                  </a:cubicBezTo>
                  <a:lnTo>
                    <a:pt x="1725" y="389"/>
                  </a:lnTo>
                  <a:cubicBezTo>
                    <a:pt x="1701" y="365"/>
                    <a:pt x="1677" y="316"/>
                    <a:pt x="1652" y="292"/>
                  </a:cubicBezTo>
                  <a:close/>
                  <a:moveTo>
                    <a:pt x="802" y="656"/>
                  </a:moveTo>
                  <a:lnTo>
                    <a:pt x="802" y="656"/>
                  </a:lnTo>
                  <a:cubicBezTo>
                    <a:pt x="826" y="680"/>
                    <a:pt x="851" y="729"/>
                    <a:pt x="875" y="778"/>
                  </a:cubicBezTo>
                  <a:cubicBezTo>
                    <a:pt x="851" y="729"/>
                    <a:pt x="826" y="705"/>
                    <a:pt x="802" y="656"/>
                  </a:cubicBezTo>
                  <a:close/>
                  <a:moveTo>
                    <a:pt x="535" y="923"/>
                  </a:moveTo>
                  <a:lnTo>
                    <a:pt x="535" y="923"/>
                  </a:lnTo>
                  <a:cubicBezTo>
                    <a:pt x="583" y="948"/>
                    <a:pt x="608" y="996"/>
                    <a:pt x="608" y="1045"/>
                  </a:cubicBezTo>
                  <a:cubicBezTo>
                    <a:pt x="583" y="996"/>
                    <a:pt x="559" y="972"/>
                    <a:pt x="535" y="923"/>
                  </a:cubicBezTo>
                  <a:close/>
                  <a:moveTo>
                    <a:pt x="1944" y="0"/>
                  </a:moveTo>
                  <a:cubicBezTo>
                    <a:pt x="1920" y="25"/>
                    <a:pt x="1920" y="49"/>
                    <a:pt x="1920" y="73"/>
                  </a:cubicBezTo>
                  <a:cubicBezTo>
                    <a:pt x="1944" y="146"/>
                    <a:pt x="2017" y="292"/>
                    <a:pt x="1968" y="365"/>
                  </a:cubicBezTo>
                  <a:cubicBezTo>
                    <a:pt x="1968" y="389"/>
                    <a:pt x="1944" y="413"/>
                    <a:pt x="1920" y="413"/>
                  </a:cubicBezTo>
                  <a:lnTo>
                    <a:pt x="1847" y="413"/>
                  </a:lnTo>
                  <a:cubicBezTo>
                    <a:pt x="1847" y="365"/>
                    <a:pt x="1822" y="316"/>
                    <a:pt x="1798" y="267"/>
                  </a:cubicBezTo>
                  <a:cubicBezTo>
                    <a:pt x="1774" y="195"/>
                    <a:pt x="1701" y="170"/>
                    <a:pt x="1628" y="146"/>
                  </a:cubicBezTo>
                  <a:cubicBezTo>
                    <a:pt x="1604" y="146"/>
                    <a:pt x="1579" y="170"/>
                    <a:pt x="1555" y="195"/>
                  </a:cubicBezTo>
                  <a:cubicBezTo>
                    <a:pt x="1531" y="243"/>
                    <a:pt x="1555" y="316"/>
                    <a:pt x="1604" y="365"/>
                  </a:cubicBezTo>
                  <a:cubicBezTo>
                    <a:pt x="1652" y="413"/>
                    <a:pt x="1701" y="462"/>
                    <a:pt x="1749" y="486"/>
                  </a:cubicBezTo>
                  <a:lnTo>
                    <a:pt x="1749" y="510"/>
                  </a:lnTo>
                  <a:cubicBezTo>
                    <a:pt x="1749" y="559"/>
                    <a:pt x="1701" y="559"/>
                    <a:pt x="1628" y="559"/>
                  </a:cubicBezTo>
                  <a:cubicBezTo>
                    <a:pt x="1555" y="559"/>
                    <a:pt x="1482" y="535"/>
                    <a:pt x="1409" y="510"/>
                  </a:cubicBezTo>
                  <a:cubicBezTo>
                    <a:pt x="1385" y="437"/>
                    <a:pt x="1337" y="389"/>
                    <a:pt x="1288" y="365"/>
                  </a:cubicBezTo>
                  <a:cubicBezTo>
                    <a:pt x="1256" y="365"/>
                    <a:pt x="1234" y="354"/>
                    <a:pt x="1209" y="354"/>
                  </a:cubicBezTo>
                  <a:cubicBezTo>
                    <a:pt x="1196" y="354"/>
                    <a:pt x="1183" y="357"/>
                    <a:pt x="1166" y="365"/>
                  </a:cubicBezTo>
                  <a:cubicBezTo>
                    <a:pt x="1166" y="389"/>
                    <a:pt x="1142" y="413"/>
                    <a:pt x="1166" y="437"/>
                  </a:cubicBezTo>
                  <a:cubicBezTo>
                    <a:pt x="1215" y="486"/>
                    <a:pt x="1264" y="559"/>
                    <a:pt x="1337" y="583"/>
                  </a:cubicBezTo>
                  <a:cubicBezTo>
                    <a:pt x="1385" y="656"/>
                    <a:pt x="1385" y="753"/>
                    <a:pt x="1361" y="850"/>
                  </a:cubicBezTo>
                  <a:cubicBezTo>
                    <a:pt x="1343" y="905"/>
                    <a:pt x="1311" y="932"/>
                    <a:pt x="1255" y="932"/>
                  </a:cubicBezTo>
                  <a:cubicBezTo>
                    <a:pt x="1236" y="932"/>
                    <a:pt x="1215" y="929"/>
                    <a:pt x="1191" y="923"/>
                  </a:cubicBezTo>
                  <a:cubicBezTo>
                    <a:pt x="1142" y="923"/>
                    <a:pt x="1069" y="899"/>
                    <a:pt x="1021" y="850"/>
                  </a:cubicBezTo>
                  <a:cubicBezTo>
                    <a:pt x="996" y="729"/>
                    <a:pt x="924" y="608"/>
                    <a:pt x="826" y="535"/>
                  </a:cubicBezTo>
                  <a:lnTo>
                    <a:pt x="729" y="535"/>
                  </a:lnTo>
                  <a:cubicBezTo>
                    <a:pt x="705" y="559"/>
                    <a:pt x="705" y="583"/>
                    <a:pt x="705" y="632"/>
                  </a:cubicBezTo>
                  <a:cubicBezTo>
                    <a:pt x="754" y="753"/>
                    <a:pt x="826" y="850"/>
                    <a:pt x="924" y="923"/>
                  </a:cubicBezTo>
                  <a:cubicBezTo>
                    <a:pt x="948" y="972"/>
                    <a:pt x="948" y="1021"/>
                    <a:pt x="924" y="1093"/>
                  </a:cubicBezTo>
                  <a:cubicBezTo>
                    <a:pt x="924" y="1129"/>
                    <a:pt x="898" y="1151"/>
                    <a:pt x="874" y="1151"/>
                  </a:cubicBezTo>
                  <a:cubicBezTo>
                    <a:pt x="865" y="1151"/>
                    <a:pt x="857" y="1148"/>
                    <a:pt x="851" y="1142"/>
                  </a:cubicBezTo>
                  <a:cubicBezTo>
                    <a:pt x="802" y="1142"/>
                    <a:pt x="754" y="1118"/>
                    <a:pt x="729" y="1093"/>
                  </a:cubicBezTo>
                  <a:cubicBezTo>
                    <a:pt x="729" y="972"/>
                    <a:pt x="656" y="875"/>
                    <a:pt x="559" y="826"/>
                  </a:cubicBezTo>
                  <a:cubicBezTo>
                    <a:pt x="547" y="814"/>
                    <a:pt x="529" y="808"/>
                    <a:pt x="508" y="808"/>
                  </a:cubicBezTo>
                  <a:cubicBezTo>
                    <a:pt x="486" y="808"/>
                    <a:pt x="462" y="814"/>
                    <a:pt x="438" y="826"/>
                  </a:cubicBezTo>
                  <a:cubicBezTo>
                    <a:pt x="438" y="826"/>
                    <a:pt x="413" y="875"/>
                    <a:pt x="438" y="899"/>
                  </a:cubicBezTo>
                  <a:cubicBezTo>
                    <a:pt x="462" y="996"/>
                    <a:pt x="535" y="1093"/>
                    <a:pt x="632" y="1166"/>
                  </a:cubicBezTo>
                  <a:cubicBezTo>
                    <a:pt x="608" y="1239"/>
                    <a:pt x="559" y="1312"/>
                    <a:pt x="486" y="1336"/>
                  </a:cubicBezTo>
                  <a:cubicBezTo>
                    <a:pt x="455" y="1356"/>
                    <a:pt x="424" y="1364"/>
                    <a:pt x="393" y="1364"/>
                  </a:cubicBezTo>
                  <a:cubicBezTo>
                    <a:pt x="234" y="1364"/>
                    <a:pt x="98" y="1142"/>
                    <a:pt x="98" y="1142"/>
                  </a:cubicBezTo>
                  <a:cubicBezTo>
                    <a:pt x="85" y="1130"/>
                    <a:pt x="73" y="1124"/>
                    <a:pt x="64" y="1124"/>
                  </a:cubicBezTo>
                  <a:cubicBezTo>
                    <a:pt x="55" y="1124"/>
                    <a:pt x="49" y="1130"/>
                    <a:pt x="49" y="1142"/>
                  </a:cubicBezTo>
                  <a:cubicBezTo>
                    <a:pt x="25" y="1166"/>
                    <a:pt x="0" y="1191"/>
                    <a:pt x="25" y="1215"/>
                  </a:cubicBezTo>
                  <a:cubicBezTo>
                    <a:pt x="25" y="1215"/>
                    <a:pt x="195" y="1482"/>
                    <a:pt x="389" y="1482"/>
                  </a:cubicBezTo>
                  <a:cubicBezTo>
                    <a:pt x="438" y="1458"/>
                    <a:pt x="486" y="1433"/>
                    <a:pt x="535" y="1385"/>
                  </a:cubicBezTo>
                  <a:cubicBezTo>
                    <a:pt x="608" y="1336"/>
                    <a:pt x="681" y="1263"/>
                    <a:pt x="705" y="1166"/>
                  </a:cubicBezTo>
                  <a:cubicBezTo>
                    <a:pt x="754" y="1191"/>
                    <a:pt x="778" y="1191"/>
                    <a:pt x="826" y="1215"/>
                  </a:cubicBezTo>
                  <a:cubicBezTo>
                    <a:pt x="839" y="1219"/>
                    <a:pt x="852" y="1221"/>
                    <a:pt x="866" y="1221"/>
                  </a:cubicBezTo>
                  <a:cubicBezTo>
                    <a:pt x="930" y="1221"/>
                    <a:pt x="1001" y="1174"/>
                    <a:pt x="1021" y="1093"/>
                  </a:cubicBezTo>
                  <a:cubicBezTo>
                    <a:pt x="1021" y="1045"/>
                    <a:pt x="1021" y="996"/>
                    <a:pt x="1021" y="948"/>
                  </a:cubicBezTo>
                  <a:cubicBezTo>
                    <a:pt x="1069" y="972"/>
                    <a:pt x="1118" y="996"/>
                    <a:pt x="1166" y="996"/>
                  </a:cubicBezTo>
                  <a:cubicBezTo>
                    <a:pt x="1192" y="1007"/>
                    <a:pt x="1218" y="1011"/>
                    <a:pt x="1243" y="1011"/>
                  </a:cubicBezTo>
                  <a:cubicBezTo>
                    <a:pt x="1335" y="1011"/>
                    <a:pt x="1415" y="946"/>
                    <a:pt x="1434" y="850"/>
                  </a:cubicBezTo>
                  <a:cubicBezTo>
                    <a:pt x="1458" y="778"/>
                    <a:pt x="1458" y="680"/>
                    <a:pt x="1434" y="608"/>
                  </a:cubicBezTo>
                  <a:cubicBezTo>
                    <a:pt x="1507" y="608"/>
                    <a:pt x="1555" y="632"/>
                    <a:pt x="1628" y="632"/>
                  </a:cubicBezTo>
                  <a:cubicBezTo>
                    <a:pt x="1701" y="632"/>
                    <a:pt x="1798" y="608"/>
                    <a:pt x="1822" y="535"/>
                  </a:cubicBezTo>
                  <a:cubicBezTo>
                    <a:pt x="1847" y="510"/>
                    <a:pt x="1847" y="510"/>
                    <a:pt x="1847" y="486"/>
                  </a:cubicBezTo>
                  <a:cubicBezTo>
                    <a:pt x="1859" y="498"/>
                    <a:pt x="1877" y="504"/>
                    <a:pt x="1895" y="504"/>
                  </a:cubicBezTo>
                  <a:cubicBezTo>
                    <a:pt x="1913" y="504"/>
                    <a:pt x="1932" y="498"/>
                    <a:pt x="1944" y="486"/>
                  </a:cubicBezTo>
                  <a:cubicBezTo>
                    <a:pt x="1992" y="486"/>
                    <a:pt x="2041" y="462"/>
                    <a:pt x="2065" y="413"/>
                  </a:cubicBezTo>
                  <a:cubicBezTo>
                    <a:pt x="2090" y="267"/>
                    <a:pt x="2065" y="146"/>
                    <a:pt x="2017" y="25"/>
                  </a:cubicBezTo>
                  <a:cubicBezTo>
                    <a:pt x="1992" y="0"/>
                    <a:pt x="1968" y="0"/>
                    <a:pt x="19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32"/>
            <p:cNvSpPr/>
            <p:nvPr/>
          </p:nvSpPr>
          <p:spPr>
            <a:xfrm>
              <a:off x="-868753" y="3630488"/>
              <a:ext cx="108420" cy="91959"/>
            </a:xfrm>
            <a:custGeom>
              <a:avLst/>
              <a:gdLst/>
              <a:ahLst/>
              <a:cxnLst/>
              <a:rect l="l" t="t" r="r" b="b"/>
              <a:pathLst>
                <a:path w="1443" h="1224" extrusionOk="0">
                  <a:moveTo>
                    <a:pt x="158" y="1"/>
                  </a:moveTo>
                  <a:cubicBezTo>
                    <a:pt x="118" y="1"/>
                    <a:pt x="76" y="3"/>
                    <a:pt x="34" y="6"/>
                  </a:cubicBezTo>
                  <a:cubicBezTo>
                    <a:pt x="34" y="6"/>
                    <a:pt x="34" y="6"/>
                    <a:pt x="34" y="6"/>
                  </a:cubicBezTo>
                  <a:lnTo>
                    <a:pt x="34" y="6"/>
                  </a:lnTo>
                  <a:cubicBezTo>
                    <a:pt x="33" y="6"/>
                    <a:pt x="1" y="1224"/>
                    <a:pt x="1328" y="1224"/>
                  </a:cubicBezTo>
                  <a:cubicBezTo>
                    <a:pt x="1365" y="1224"/>
                    <a:pt x="1404" y="1223"/>
                    <a:pt x="1443" y="1221"/>
                  </a:cubicBezTo>
                  <a:cubicBezTo>
                    <a:pt x="1443" y="1221"/>
                    <a:pt x="1240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32"/>
            <p:cNvSpPr/>
            <p:nvPr/>
          </p:nvSpPr>
          <p:spPr>
            <a:xfrm>
              <a:off x="-837046" y="3663019"/>
              <a:ext cx="80394" cy="62884"/>
            </a:xfrm>
            <a:custGeom>
              <a:avLst/>
              <a:gdLst/>
              <a:ahLst/>
              <a:cxnLst/>
              <a:rect l="l" t="t" r="r" b="b"/>
              <a:pathLst>
                <a:path w="1070" h="837" extrusionOk="0">
                  <a:moveTo>
                    <a:pt x="53" y="0"/>
                  </a:moveTo>
                  <a:cubicBezTo>
                    <a:pt x="37" y="0"/>
                    <a:pt x="25" y="17"/>
                    <a:pt x="25" y="35"/>
                  </a:cubicBezTo>
                  <a:cubicBezTo>
                    <a:pt x="1" y="59"/>
                    <a:pt x="25" y="83"/>
                    <a:pt x="49" y="83"/>
                  </a:cubicBezTo>
                  <a:cubicBezTo>
                    <a:pt x="414" y="253"/>
                    <a:pt x="729" y="496"/>
                    <a:pt x="997" y="812"/>
                  </a:cubicBezTo>
                  <a:cubicBezTo>
                    <a:pt x="997" y="812"/>
                    <a:pt x="1021" y="836"/>
                    <a:pt x="1021" y="836"/>
                  </a:cubicBezTo>
                  <a:lnTo>
                    <a:pt x="1045" y="812"/>
                  </a:lnTo>
                  <a:cubicBezTo>
                    <a:pt x="1069" y="812"/>
                    <a:pt x="1069" y="788"/>
                    <a:pt x="1069" y="763"/>
                  </a:cubicBezTo>
                  <a:cubicBezTo>
                    <a:pt x="802" y="423"/>
                    <a:pt x="462" y="156"/>
                    <a:pt x="74" y="10"/>
                  </a:cubicBezTo>
                  <a:cubicBezTo>
                    <a:pt x="66" y="3"/>
                    <a:pt x="59" y="0"/>
                    <a:pt x="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32"/>
            <p:cNvSpPr/>
            <p:nvPr/>
          </p:nvSpPr>
          <p:spPr>
            <a:xfrm>
              <a:off x="-764015" y="3539732"/>
              <a:ext cx="129683" cy="73101"/>
            </a:xfrm>
            <a:custGeom>
              <a:avLst/>
              <a:gdLst/>
              <a:ahLst/>
              <a:cxnLst/>
              <a:rect l="l" t="t" r="r" b="b"/>
              <a:pathLst>
                <a:path w="1726" h="973" extrusionOk="0">
                  <a:moveTo>
                    <a:pt x="1242" y="0"/>
                  </a:moveTo>
                  <a:cubicBezTo>
                    <a:pt x="434" y="0"/>
                    <a:pt x="0" y="850"/>
                    <a:pt x="0" y="850"/>
                  </a:cubicBezTo>
                  <a:cubicBezTo>
                    <a:pt x="232" y="937"/>
                    <a:pt x="435" y="973"/>
                    <a:pt x="612" y="973"/>
                  </a:cubicBezTo>
                  <a:cubicBezTo>
                    <a:pt x="1474" y="973"/>
                    <a:pt x="1725" y="117"/>
                    <a:pt x="1725" y="97"/>
                  </a:cubicBezTo>
                  <a:cubicBezTo>
                    <a:pt x="1552" y="29"/>
                    <a:pt x="1391" y="0"/>
                    <a:pt x="12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32"/>
            <p:cNvSpPr/>
            <p:nvPr/>
          </p:nvSpPr>
          <p:spPr>
            <a:xfrm>
              <a:off x="-769500" y="3568882"/>
              <a:ext cx="94971" cy="38391"/>
            </a:xfrm>
            <a:custGeom>
              <a:avLst/>
              <a:gdLst/>
              <a:ahLst/>
              <a:cxnLst/>
              <a:rect l="l" t="t" r="r" b="b"/>
              <a:pathLst>
                <a:path w="1264" h="511" extrusionOk="0">
                  <a:moveTo>
                    <a:pt x="1191" y="0"/>
                  </a:moveTo>
                  <a:cubicBezTo>
                    <a:pt x="778" y="49"/>
                    <a:pt x="389" y="194"/>
                    <a:pt x="25" y="413"/>
                  </a:cubicBezTo>
                  <a:cubicBezTo>
                    <a:pt x="0" y="462"/>
                    <a:pt x="25" y="510"/>
                    <a:pt x="73" y="510"/>
                  </a:cubicBezTo>
                  <a:cubicBezTo>
                    <a:pt x="73" y="510"/>
                    <a:pt x="98" y="510"/>
                    <a:pt x="98" y="486"/>
                  </a:cubicBezTo>
                  <a:cubicBezTo>
                    <a:pt x="438" y="267"/>
                    <a:pt x="802" y="146"/>
                    <a:pt x="1215" y="97"/>
                  </a:cubicBezTo>
                  <a:cubicBezTo>
                    <a:pt x="1239" y="97"/>
                    <a:pt x="1264" y="73"/>
                    <a:pt x="1264" y="49"/>
                  </a:cubicBezTo>
                  <a:cubicBezTo>
                    <a:pt x="1239" y="24"/>
                    <a:pt x="1215" y="0"/>
                    <a:pt x="11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32"/>
            <p:cNvSpPr/>
            <p:nvPr/>
          </p:nvSpPr>
          <p:spPr>
            <a:xfrm>
              <a:off x="-800981" y="3409081"/>
              <a:ext cx="60784" cy="462801"/>
            </a:xfrm>
            <a:custGeom>
              <a:avLst/>
              <a:gdLst/>
              <a:ahLst/>
              <a:cxnLst/>
              <a:rect l="l" t="t" r="r" b="b"/>
              <a:pathLst>
                <a:path w="809" h="6160" extrusionOk="0">
                  <a:moveTo>
                    <a:pt x="69" y="1"/>
                  </a:moveTo>
                  <a:cubicBezTo>
                    <a:pt x="37" y="1"/>
                    <a:pt x="0" y="32"/>
                    <a:pt x="31" y="62"/>
                  </a:cubicBezTo>
                  <a:cubicBezTo>
                    <a:pt x="711" y="1860"/>
                    <a:pt x="541" y="6063"/>
                    <a:pt x="541" y="6111"/>
                  </a:cubicBezTo>
                  <a:cubicBezTo>
                    <a:pt x="541" y="6135"/>
                    <a:pt x="565" y="6135"/>
                    <a:pt x="589" y="6160"/>
                  </a:cubicBezTo>
                  <a:cubicBezTo>
                    <a:pt x="614" y="6135"/>
                    <a:pt x="638" y="6135"/>
                    <a:pt x="638" y="6111"/>
                  </a:cubicBezTo>
                  <a:cubicBezTo>
                    <a:pt x="638" y="6063"/>
                    <a:pt x="808" y="1836"/>
                    <a:pt x="104" y="38"/>
                  </a:cubicBezTo>
                  <a:cubicBezTo>
                    <a:pt x="104" y="11"/>
                    <a:pt x="87" y="1"/>
                    <a:pt x="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32"/>
            <p:cNvSpPr/>
            <p:nvPr/>
          </p:nvSpPr>
          <p:spPr>
            <a:xfrm>
              <a:off x="-905869" y="3300294"/>
              <a:ext cx="198507" cy="165361"/>
            </a:xfrm>
            <a:custGeom>
              <a:avLst/>
              <a:gdLst/>
              <a:ahLst/>
              <a:cxnLst/>
              <a:rect l="l" t="t" r="r" b="b"/>
              <a:pathLst>
                <a:path w="2642" h="2201" extrusionOk="0">
                  <a:moveTo>
                    <a:pt x="898" y="1"/>
                  </a:moveTo>
                  <a:cubicBezTo>
                    <a:pt x="722" y="1"/>
                    <a:pt x="649" y="636"/>
                    <a:pt x="649" y="636"/>
                  </a:cubicBezTo>
                  <a:cubicBezTo>
                    <a:pt x="649" y="636"/>
                    <a:pt x="381" y="252"/>
                    <a:pt x="219" y="252"/>
                  </a:cubicBezTo>
                  <a:cubicBezTo>
                    <a:pt x="198" y="252"/>
                    <a:pt x="180" y="258"/>
                    <a:pt x="164" y="271"/>
                  </a:cubicBezTo>
                  <a:cubicBezTo>
                    <a:pt x="0" y="365"/>
                    <a:pt x="217" y="2201"/>
                    <a:pt x="1307" y="2201"/>
                  </a:cubicBezTo>
                  <a:cubicBezTo>
                    <a:pt x="1353" y="2201"/>
                    <a:pt x="1401" y="2197"/>
                    <a:pt x="1451" y="2190"/>
                  </a:cubicBezTo>
                  <a:cubicBezTo>
                    <a:pt x="2641" y="2045"/>
                    <a:pt x="2569" y="1170"/>
                    <a:pt x="2569" y="1170"/>
                  </a:cubicBezTo>
                  <a:cubicBezTo>
                    <a:pt x="2569" y="1170"/>
                    <a:pt x="2544" y="369"/>
                    <a:pt x="2374" y="126"/>
                  </a:cubicBezTo>
                  <a:cubicBezTo>
                    <a:pt x="2348" y="89"/>
                    <a:pt x="2321" y="73"/>
                    <a:pt x="2293" y="73"/>
                  </a:cubicBezTo>
                  <a:cubicBezTo>
                    <a:pt x="2136" y="73"/>
                    <a:pt x="1961" y="563"/>
                    <a:pt x="1961" y="563"/>
                  </a:cubicBezTo>
                  <a:cubicBezTo>
                    <a:pt x="1888" y="369"/>
                    <a:pt x="1791" y="199"/>
                    <a:pt x="1670" y="53"/>
                  </a:cubicBezTo>
                  <a:cubicBezTo>
                    <a:pt x="1650" y="38"/>
                    <a:pt x="1631" y="32"/>
                    <a:pt x="1612" y="32"/>
                  </a:cubicBezTo>
                  <a:cubicBezTo>
                    <a:pt x="1443" y="32"/>
                    <a:pt x="1305" y="563"/>
                    <a:pt x="1305" y="563"/>
                  </a:cubicBezTo>
                  <a:cubicBezTo>
                    <a:pt x="1232" y="369"/>
                    <a:pt x="1111" y="199"/>
                    <a:pt x="990" y="53"/>
                  </a:cubicBezTo>
                  <a:cubicBezTo>
                    <a:pt x="957" y="16"/>
                    <a:pt x="926" y="1"/>
                    <a:pt x="8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32"/>
            <p:cNvSpPr/>
            <p:nvPr/>
          </p:nvSpPr>
          <p:spPr>
            <a:xfrm>
              <a:off x="-884456" y="3364454"/>
              <a:ext cx="171608" cy="62133"/>
            </a:xfrm>
            <a:custGeom>
              <a:avLst/>
              <a:gdLst/>
              <a:ahLst/>
              <a:cxnLst/>
              <a:rect l="l" t="t" r="r" b="b"/>
              <a:pathLst>
                <a:path w="2284" h="827" extrusionOk="0">
                  <a:moveTo>
                    <a:pt x="1846" y="122"/>
                  </a:moveTo>
                  <a:lnTo>
                    <a:pt x="1846" y="122"/>
                  </a:lnTo>
                  <a:cubicBezTo>
                    <a:pt x="1871" y="146"/>
                    <a:pt x="1895" y="146"/>
                    <a:pt x="1919" y="195"/>
                  </a:cubicBezTo>
                  <a:cubicBezTo>
                    <a:pt x="1919" y="219"/>
                    <a:pt x="1919" y="243"/>
                    <a:pt x="1919" y="268"/>
                  </a:cubicBezTo>
                  <a:cubicBezTo>
                    <a:pt x="1895" y="268"/>
                    <a:pt x="1895" y="243"/>
                    <a:pt x="1895" y="243"/>
                  </a:cubicBezTo>
                  <a:cubicBezTo>
                    <a:pt x="1871" y="195"/>
                    <a:pt x="1846" y="146"/>
                    <a:pt x="1846" y="122"/>
                  </a:cubicBezTo>
                  <a:close/>
                  <a:moveTo>
                    <a:pt x="923" y="170"/>
                  </a:moveTo>
                  <a:lnTo>
                    <a:pt x="923" y="170"/>
                  </a:lnTo>
                  <a:cubicBezTo>
                    <a:pt x="947" y="219"/>
                    <a:pt x="947" y="268"/>
                    <a:pt x="972" y="292"/>
                  </a:cubicBezTo>
                  <a:cubicBezTo>
                    <a:pt x="947" y="268"/>
                    <a:pt x="923" y="219"/>
                    <a:pt x="923" y="170"/>
                  </a:cubicBezTo>
                  <a:close/>
                  <a:moveTo>
                    <a:pt x="583" y="341"/>
                  </a:moveTo>
                  <a:lnTo>
                    <a:pt x="583" y="341"/>
                  </a:lnTo>
                  <a:cubicBezTo>
                    <a:pt x="607" y="365"/>
                    <a:pt x="632" y="413"/>
                    <a:pt x="632" y="486"/>
                  </a:cubicBezTo>
                  <a:cubicBezTo>
                    <a:pt x="607" y="438"/>
                    <a:pt x="583" y="389"/>
                    <a:pt x="583" y="341"/>
                  </a:cubicBezTo>
                  <a:close/>
                  <a:moveTo>
                    <a:pt x="2211" y="0"/>
                  </a:moveTo>
                  <a:cubicBezTo>
                    <a:pt x="2186" y="0"/>
                    <a:pt x="2162" y="25"/>
                    <a:pt x="2186" y="49"/>
                  </a:cubicBezTo>
                  <a:cubicBezTo>
                    <a:pt x="2186" y="122"/>
                    <a:pt x="2186" y="292"/>
                    <a:pt x="2138" y="341"/>
                  </a:cubicBezTo>
                  <a:cubicBezTo>
                    <a:pt x="2113" y="365"/>
                    <a:pt x="2089" y="365"/>
                    <a:pt x="2065" y="365"/>
                  </a:cubicBezTo>
                  <a:cubicBezTo>
                    <a:pt x="2041" y="365"/>
                    <a:pt x="2016" y="365"/>
                    <a:pt x="1992" y="341"/>
                  </a:cubicBezTo>
                  <a:cubicBezTo>
                    <a:pt x="2016" y="292"/>
                    <a:pt x="2016" y="243"/>
                    <a:pt x="1992" y="195"/>
                  </a:cubicBezTo>
                  <a:cubicBezTo>
                    <a:pt x="1992" y="122"/>
                    <a:pt x="1943" y="49"/>
                    <a:pt x="1895" y="25"/>
                  </a:cubicBezTo>
                  <a:cubicBezTo>
                    <a:pt x="1846" y="25"/>
                    <a:pt x="1822" y="25"/>
                    <a:pt x="1798" y="49"/>
                  </a:cubicBezTo>
                  <a:cubicBezTo>
                    <a:pt x="1749" y="98"/>
                    <a:pt x="1749" y="170"/>
                    <a:pt x="1798" y="219"/>
                  </a:cubicBezTo>
                  <a:cubicBezTo>
                    <a:pt x="1822" y="292"/>
                    <a:pt x="1846" y="341"/>
                    <a:pt x="1895" y="365"/>
                  </a:cubicBezTo>
                  <a:lnTo>
                    <a:pt x="1871" y="389"/>
                  </a:lnTo>
                  <a:cubicBezTo>
                    <a:pt x="1858" y="401"/>
                    <a:pt x="1834" y="407"/>
                    <a:pt x="1810" y="407"/>
                  </a:cubicBezTo>
                  <a:cubicBezTo>
                    <a:pt x="1786" y="407"/>
                    <a:pt x="1761" y="401"/>
                    <a:pt x="1749" y="389"/>
                  </a:cubicBezTo>
                  <a:cubicBezTo>
                    <a:pt x="1676" y="365"/>
                    <a:pt x="1603" y="316"/>
                    <a:pt x="1555" y="268"/>
                  </a:cubicBezTo>
                  <a:cubicBezTo>
                    <a:pt x="1555" y="195"/>
                    <a:pt x="1530" y="146"/>
                    <a:pt x="1482" y="98"/>
                  </a:cubicBezTo>
                  <a:cubicBezTo>
                    <a:pt x="1458" y="49"/>
                    <a:pt x="1409" y="49"/>
                    <a:pt x="1385" y="49"/>
                  </a:cubicBezTo>
                  <a:cubicBezTo>
                    <a:pt x="1360" y="73"/>
                    <a:pt x="1336" y="98"/>
                    <a:pt x="1336" y="122"/>
                  </a:cubicBezTo>
                  <a:cubicBezTo>
                    <a:pt x="1360" y="195"/>
                    <a:pt x="1409" y="268"/>
                    <a:pt x="1458" y="316"/>
                  </a:cubicBezTo>
                  <a:cubicBezTo>
                    <a:pt x="1458" y="413"/>
                    <a:pt x="1433" y="511"/>
                    <a:pt x="1385" y="583"/>
                  </a:cubicBezTo>
                  <a:cubicBezTo>
                    <a:pt x="1360" y="608"/>
                    <a:pt x="1336" y="620"/>
                    <a:pt x="1309" y="620"/>
                  </a:cubicBezTo>
                  <a:cubicBezTo>
                    <a:pt x="1281" y="620"/>
                    <a:pt x="1251" y="608"/>
                    <a:pt x="1215" y="583"/>
                  </a:cubicBezTo>
                  <a:cubicBezTo>
                    <a:pt x="1142" y="559"/>
                    <a:pt x="1093" y="511"/>
                    <a:pt x="1069" y="462"/>
                  </a:cubicBezTo>
                  <a:cubicBezTo>
                    <a:pt x="1093" y="341"/>
                    <a:pt x="1069" y="195"/>
                    <a:pt x="996" y="98"/>
                  </a:cubicBezTo>
                  <a:cubicBezTo>
                    <a:pt x="979" y="80"/>
                    <a:pt x="950" y="63"/>
                    <a:pt x="925" y="63"/>
                  </a:cubicBezTo>
                  <a:cubicBezTo>
                    <a:pt x="915" y="63"/>
                    <a:pt x="906" y="66"/>
                    <a:pt x="899" y="73"/>
                  </a:cubicBezTo>
                  <a:cubicBezTo>
                    <a:pt x="850" y="73"/>
                    <a:pt x="850" y="98"/>
                    <a:pt x="850" y="146"/>
                  </a:cubicBezTo>
                  <a:cubicBezTo>
                    <a:pt x="850" y="243"/>
                    <a:pt x="875" y="365"/>
                    <a:pt x="947" y="462"/>
                  </a:cubicBezTo>
                  <a:cubicBezTo>
                    <a:pt x="947" y="535"/>
                    <a:pt x="923" y="583"/>
                    <a:pt x="899" y="632"/>
                  </a:cubicBezTo>
                  <a:cubicBezTo>
                    <a:pt x="885" y="660"/>
                    <a:pt x="862" y="672"/>
                    <a:pt x="836" y="672"/>
                  </a:cubicBezTo>
                  <a:cubicBezTo>
                    <a:pt x="818" y="672"/>
                    <a:pt x="798" y="666"/>
                    <a:pt x="777" y="656"/>
                  </a:cubicBezTo>
                  <a:cubicBezTo>
                    <a:pt x="753" y="632"/>
                    <a:pt x="729" y="608"/>
                    <a:pt x="705" y="559"/>
                  </a:cubicBezTo>
                  <a:cubicBezTo>
                    <a:pt x="729" y="462"/>
                    <a:pt x="729" y="341"/>
                    <a:pt x="632" y="243"/>
                  </a:cubicBezTo>
                  <a:cubicBezTo>
                    <a:pt x="607" y="219"/>
                    <a:pt x="559" y="219"/>
                    <a:pt x="534" y="219"/>
                  </a:cubicBezTo>
                  <a:cubicBezTo>
                    <a:pt x="510" y="219"/>
                    <a:pt x="486" y="243"/>
                    <a:pt x="486" y="292"/>
                  </a:cubicBezTo>
                  <a:cubicBezTo>
                    <a:pt x="486" y="389"/>
                    <a:pt x="510" y="486"/>
                    <a:pt x="583" y="583"/>
                  </a:cubicBezTo>
                  <a:cubicBezTo>
                    <a:pt x="534" y="656"/>
                    <a:pt x="462" y="705"/>
                    <a:pt x="389" y="705"/>
                  </a:cubicBezTo>
                  <a:cubicBezTo>
                    <a:pt x="374" y="708"/>
                    <a:pt x="360" y="710"/>
                    <a:pt x="347" y="710"/>
                  </a:cubicBezTo>
                  <a:cubicBezTo>
                    <a:pt x="161" y="710"/>
                    <a:pt x="97" y="413"/>
                    <a:pt x="97" y="413"/>
                  </a:cubicBezTo>
                  <a:cubicBezTo>
                    <a:pt x="97" y="389"/>
                    <a:pt x="73" y="365"/>
                    <a:pt x="49" y="365"/>
                  </a:cubicBezTo>
                  <a:cubicBezTo>
                    <a:pt x="24" y="389"/>
                    <a:pt x="0" y="413"/>
                    <a:pt x="0" y="438"/>
                  </a:cubicBezTo>
                  <a:cubicBezTo>
                    <a:pt x="0" y="438"/>
                    <a:pt x="97" y="826"/>
                    <a:pt x="364" y="826"/>
                  </a:cubicBezTo>
                  <a:lnTo>
                    <a:pt x="413" y="802"/>
                  </a:lnTo>
                  <a:cubicBezTo>
                    <a:pt x="510" y="802"/>
                    <a:pt x="583" y="753"/>
                    <a:pt x="656" y="656"/>
                  </a:cubicBezTo>
                  <a:cubicBezTo>
                    <a:pt x="680" y="681"/>
                    <a:pt x="705" y="729"/>
                    <a:pt x="753" y="729"/>
                  </a:cubicBezTo>
                  <a:cubicBezTo>
                    <a:pt x="784" y="760"/>
                    <a:pt x="818" y="773"/>
                    <a:pt x="852" y="773"/>
                  </a:cubicBezTo>
                  <a:cubicBezTo>
                    <a:pt x="899" y="773"/>
                    <a:pt x="943" y="747"/>
                    <a:pt x="972" y="705"/>
                  </a:cubicBezTo>
                  <a:cubicBezTo>
                    <a:pt x="996" y="656"/>
                    <a:pt x="1020" y="608"/>
                    <a:pt x="1045" y="559"/>
                  </a:cubicBezTo>
                  <a:cubicBezTo>
                    <a:pt x="1069" y="608"/>
                    <a:pt x="1117" y="632"/>
                    <a:pt x="1166" y="656"/>
                  </a:cubicBezTo>
                  <a:cubicBezTo>
                    <a:pt x="1198" y="699"/>
                    <a:pt x="1244" y="718"/>
                    <a:pt x="1292" y="718"/>
                  </a:cubicBezTo>
                  <a:cubicBezTo>
                    <a:pt x="1353" y="718"/>
                    <a:pt x="1417" y="687"/>
                    <a:pt x="1458" y="632"/>
                  </a:cubicBezTo>
                  <a:cubicBezTo>
                    <a:pt x="1506" y="559"/>
                    <a:pt x="1530" y="462"/>
                    <a:pt x="1555" y="389"/>
                  </a:cubicBezTo>
                  <a:cubicBezTo>
                    <a:pt x="1603" y="413"/>
                    <a:pt x="1652" y="438"/>
                    <a:pt x="1700" y="462"/>
                  </a:cubicBezTo>
                  <a:cubicBezTo>
                    <a:pt x="1737" y="486"/>
                    <a:pt x="1779" y="498"/>
                    <a:pt x="1822" y="498"/>
                  </a:cubicBezTo>
                  <a:cubicBezTo>
                    <a:pt x="1864" y="498"/>
                    <a:pt x="1907" y="486"/>
                    <a:pt x="1943" y="462"/>
                  </a:cubicBezTo>
                  <a:lnTo>
                    <a:pt x="1968" y="413"/>
                  </a:lnTo>
                  <a:cubicBezTo>
                    <a:pt x="1992" y="438"/>
                    <a:pt x="2016" y="438"/>
                    <a:pt x="2065" y="462"/>
                  </a:cubicBezTo>
                  <a:cubicBezTo>
                    <a:pt x="2113" y="462"/>
                    <a:pt x="2162" y="438"/>
                    <a:pt x="2211" y="413"/>
                  </a:cubicBezTo>
                  <a:cubicBezTo>
                    <a:pt x="2259" y="292"/>
                    <a:pt x="2284" y="170"/>
                    <a:pt x="2284" y="25"/>
                  </a:cubicBezTo>
                  <a:cubicBezTo>
                    <a:pt x="2259" y="0"/>
                    <a:pt x="2235" y="0"/>
                    <a:pt x="22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32"/>
            <p:cNvSpPr/>
            <p:nvPr/>
          </p:nvSpPr>
          <p:spPr>
            <a:xfrm>
              <a:off x="-945691" y="3813429"/>
              <a:ext cx="336905" cy="128472"/>
            </a:xfrm>
            <a:custGeom>
              <a:avLst/>
              <a:gdLst/>
              <a:ahLst/>
              <a:cxnLst/>
              <a:rect l="l" t="t" r="r" b="b"/>
              <a:pathLst>
                <a:path w="4484" h="1710" extrusionOk="0">
                  <a:moveTo>
                    <a:pt x="3927" y="0"/>
                  </a:moveTo>
                  <a:cubicBezTo>
                    <a:pt x="3752" y="0"/>
                    <a:pt x="3511" y="705"/>
                    <a:pt x="3511" y="705"/>
                  </a:cubicBezTo>
                  <a:cubicBezTo>
                    <a:pt x="3341" y="510"/>
                    <a:pt x="3147" y="316"/>
                    <a:pt x="2928" y="146"/>
                  </a:cubicBezTo>
                  <a:cubicBezTo>
                    <a:pt x="2885" y="106"/>
                    <a:pt x="2847" y="89"/>
                    <a:pt x="2812" y="89"/>
                  </a:cubicBezTo>
                  <a:cubicBezTo>
                    <a:pt x="2594" y="89"/>
                    <a:pt x="2540" y="778"/>
                    <a:pt x="2540" y="778"/>
                  </a:cubicBezTo>
                  <a:cubicBezTo>
                    <a:pt x="2540" y="778"/>
                    <a:pt x="2103" y="268"/>
                    <a:pt x="1957" y="49"/>
                  </a:cubicBezTo>
                  <a:cubicBezTo>
                    <a:pt x="1944" y="34"/>
                    <a:pt x="1928" y="27"/>
                    <a:pt x="1910" y="27"/>
                  </a:cubicBezTo>
                  <a:cubicBezTo>
                    <a:pt x="1697" y="27"/>
                    <a:pt x="1179" y="1021"/>
                    <a:pt x="1179" y="1021"/>
                  </a:cubicBezTo>
                  <a:cubicBezTo>
                    <a:pt x="1082" y="729"/>
                    <a:pt x="912" y="438"/>
                    <a:pt x="669" y="219"/>
                  </a:cubicBezTo>
                  <a:cubicBezTo>
                    <a:pt x="649" y="206"/>
                    <a:pt x="628" y="200"/>
                    <a:pt x="607" y="200"/>
                  </a:cubicBezTo>
                  <a:cubicBezTo>
                    <a:pt x="308" y="200"/>
                    <a:pt x="0" y="1424"/>
                    <a:pt x="159" y="1628"/>
                  </a:cubicBezTo>
                  <a:cubicBezTo>
                    <a:pt x="206" y="1688"/>
                    <a:pt x="548" y="1709"/>
                    <a:pt x="1022" y="1709"/>
                  </a:cubicBezTo>
                  <a:cubicBezTo>
                    <a:pt x="2286" y="1709"/>
                    <a:pt x="4483" y="1555"/>
                    <a:pt x="4483" y="1555"/>
                  </a:cubicBezTo>
                  <a:cubicBezTo>
                    <a:pt x="4362" y="1045"/>
                    <a:pt x="4192" y="535"/>
                    <a:pt x="3997" y="49"/>
                  </a:cubicBezTo>
                  <a:cubicBezTo>
                    <a:pt x="3976" y="15"/>
                    <a:pt x="3952" y="0"/>
                    <a:pt x="39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4" name="Google Shape;1484;p32"/>
          <p:cNvGrpSpPr/>
          <p:nvPr/>
        </p:nvGrpSpPr>
        <p:grpSpPr>
          <a:xfrm rot="10800000" flipH="1">
            <a:off x="10426901" y="-295959"/>
            <a:ext cx="2120540" cy="924348"/>
            <a:chOff x="3965010" y="571479"/>
            <a:chExt cx="1651683" cy="719972"/>
          </a:xfrm>
        </p:grpSpPr>
        <p:grpSp>
          <p:nvGrpSpPr>
            <p:cNvPr id="1485" name="Google Shape;1485;p32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1486" name="Google Shape;1486;p32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1487" name="Google Shape;1487;p32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8" name="Google Shape;1488;p32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9" name="Google Shape;1489;p32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0" name="Google Shape;1490;p32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491" name="Google Shape;1491;p32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92" name="Google Shape;1492;p32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93" name="Google Shape;1493;p32"/>
          <p:cNvGrpSpPr/>
          <p:nvPr/>
        </p:nvGrpSpPr>
        <p:grpSpPr>
          <a:xfrm rot="2839265">
            <a:off x="761753" y="-227152"/>
            <a:ext cx="1065720" cy="1386513"/>
            <a:chOff x="4318023" y="4113296"/>
            <a:chExt cx="716422" cy="932073"/>
          </a:xfrm>
        </p:grpSpPr>
        <p:sp>
          <p:nvSpPr>
            <p:cNvPr id="1494" name="Google Shape;1494;p32"/>
            <p:cNvSpPr/>
            <p:nvPr/>
          </p:nvSpPr>
          <p:spPr>
            <a:xfrm>
              <a:off x="4842115" y="4245779"/>
              <a:ext cx="192329" cy="205812"/>
            </a:xfrm>
            <a:custGeom>
              <a:avLst/>
              <a:gdLst/>
              <a:ahLst/>
              <a:cxnLst/>
              <a:rect l="l" t="t" r="r" b="b"/>
              <a:pathLst>
                <a:path w="2211" h="2366" extrusionOk="0">
                  <a:moveTo>
                    <a:pt x="1579" y="179"/>
                  </a:moveTo>
                  <a:cubicBezTo>
                    <a:pt x="1798" y="179"/>
                    <a:pt x="1943" y="252"/>
                    <a:pt x="1992" y="422"/>
                  </a:cubicBezTo>
                  <a:cubicBezTo>
                    <a:pt x="2041" y="519"/>
                    <a:pt x="2016" y="616"/>
                    <a:pt x="1968" y="689"/>
                  </a:cubicBezTo>
                  <a:cubicBezTo>
                    <a:pt x="1798" y="908"/>
                    <a:pt x="1239" y="1005"/>
                    <a:pt x="802" y="1005"/>
                  </a:cubicBezTo>
                  <a:lnTo>
                    <a:pt x="777" y="1005"/>
                  </a:lnTo>
                  <a:cubicBezTo>
                    <a:pt x="705" y="1005"/>
                    <a:pt x="680" y="1054"/>
                    <a:pt x="705" y="1127"/>
                  </a:cubicBezTo>
                  <a:cubicBezTo>
                    <a:pt x="802" y="1321"/>
                    <a:pt x="1045" y="1904"/>
                    <a:pt x="826" y="2171"/>
                  </a:cubicBezTo>
                  <a:cubicBezTo>
                    <a:pt x="802" y="2195"/>
                    <a:pt x="777" y="2195"/>
                    <a:pt x="777" y="2195"/>
                  </a:cubicBezTo>
                  <a:cubicBezTo>
                    <a:pt x="632" y="2195"/>
                    <a:pt x="364" y="1782"/>
                    <a:pt x="170" y="1369"/>
                  </a:cubicBezTo>
                  <a:lnTo>
                    <a:pt x="486" y="495"/>
                  </a:lnTo>
                  <a:cubicBezTo>
                    <a:pt x="826" y="325"/>
                    <a:pt x="1190" y="203"/>
                    <a:pt x="1579" y="179"/>
                  </a:cubicBezTo>
                  <a:close/>
                  <a:moveTo>
                    <a:pt x="1663" y="1"/>
                  </a:moveTo>
                  <a:cubicBezTo>
                    <a:pt x="1635" y="1"/>
                    <a:pt x="1607" y="4"/>
                    <a:pt x="1579" y="9"/>
                  </a:cubicBezTo>
                  <a:cubicBezTo>
                    <a:pt x="1142" y="33"/>
                    <a:pt x="753" y="155"/>
                    <a:pt x="389" y="349"/>
                  </a:cubicBezTo>
                  <a:cubicBezTo>
                    <a:pt x="364" y="374"/>
                    <a:pt x="340" y="374"/>
                    <a:pt x="340" y="398"/>
                  </a:cubicBezTo>
                  <a:lnTo>
                    <a:pt x="0" y="1345"/>
                  </a:lnTo>
                  <a:cubicBezTo>
                    <a:pt x="0" y="1345"/>
                    <a:pt x="0" y="1369"/>
                    <a:pt x="0" y="1394"/>
                  </a:cubicBezTo>
                  <a:cubicBezTo>
                    <a:pt x="73" y="1564"/>
                    <a:pt x="437" y="2365"/>
                    <a:pt x="777" y="2365"/>
                  </a:cubicBezTo>
                  <a:cubicBezTo>
                    <a:pt x="850" y="2365"/>
                    <a:pt x="923" y="2341"/>
                    <a:pt x="972" y="2268"/>
                  </a:cubicBezTo>
                  <a:cubicBezTo>
                    <a:pt x="1215" y="1953"/>
                    <a:pt x="1020" y="1394"/>
                    <a:pt x="899" y="1151"/>
                  </a:cubicBezTo>
                  <a:cubicBezTo>
                    <a:pt x="1215" y="1151"/>
                    <a:pt x="1871" y="1102"/>
                    <a:pt x="2089" y="786"/>
                  </a:cubicBezTo>
                  <a:cubicBezTo>
                    <a:pt x="2186" y="665"/>
                    <a:pt x="2211" y="519"/>
                    <a:pt x="2162" y="374"/>
                  </a:cubicBezTo>
                  <a:cubicBezTo>
                    <a:pt x="2076" y="159"/>
                    <a:pt x="187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32"/>
            <p:cNvSpPr/>
            <p:nvPr/>
          </p:nvSpPr>
          <p:spPr>
            <a:xfrm>
              <a:off x="4730077" y="4175144"/>
              <a:ext cx="156491" cy="223645"/>
            </a:xfrm>
            <a:custGeom>
              <a:avLst/>
              <a:gdLst/>
              <a:ahLst/>
              <a:cxnLst/>
              <a:rect l="l" t="t" r="r" b="b"/>
              <a:pathLst>
                <a:path w="1799" h="2571" extrusionOk="0">
                  <a:moveTo>
                    <a:pt x="649" y="0"/>
                  </a:moveTo>
                  <a:cubicBezTo>
                    <a:pt x="597" y="0"/>
                    <a:pt x="542" y="6"/>
                    <a:pt x="486" y="19"/>
                  </a:cubicBezTo>
                  <a:cubicBezTo>
                    <a:pt x="365" y="44"/>
                    <a:pt x="244" y="141"/>
                    <a:pt x="195" y="262"/>
                  </a:cubicBezTo>
                  <a:cubicBezTo>
                    <a:pt x="98" y="602"/>
                    <a:pt x="511" y="1113"/>
                    <a:pt x="827" y="1501"/>
                  </a:cubicBezTo>
                  <a:cubicBezTo>
                    <a:pt x="632" y="1574"/>
                    <a:pt x="462" y="1671"/>
                    <a:pt x="292" y="1793"/>
                  </a:cubicBezTo>
                  <a:cubicBezTo>
                    <a:pt x="122" y="1890"/>
                    <a:pt x="1" y="2109"/>
                    <a:pt x="49" y="2327"/>
                  </a:cubicBezTo>
                  <a:cubicBezTo>
                    <a:pt x="49" y="2400"/>
                    <a:pt x="122" y="2497"/>
                    <a:pt x="195" y="2522"/>
                  </a:cubicBezTo>
                  <a:cubicBezTo>
                    <a:pt x="268" y="2546"/>
                    <a:pt x="341" y="2570"/>
                    <a:pt x="414" y="2570"/>
                  </a:cubicBezTo>
                  <a:cubicBezTo>
                    <a:pt x="754" y="2522"/>
                    <a:pt x="1094" y="2424"/>
                    <a:pt x="1410" y="2254"/>
                  </a:cubicBezTo>
                  <a:cubicBezTo>
                    <a:pt x="1458" y="2230"/>
                    <a:pt x="1458" y="2181"/>
                    <a:pt x="1434" y="2133"/>
                  </a:cubicBezTo>
                  <a:cubicBezTo>
                    <a:pt x="1434" y="2116"/>
                    <a:pt x="1397" y="2099"/>
                    <a:pt x="1367" y="2099"/>
                  </a:cubicBezTo>
                  <a:cubicBezTo>
                    <a:pt x="1355" y="2099"/>
                    <a:pt x="1344" y="2101"/>
                    <a:pt x="1337" y="2109"/>
                  </a:cubicBezTo>
                  <a:cubicBezTo>
                    <a:pt x="1075" y="2229"/>
                    <a:pt x="664" y="2400"/>
                    <a:pt x="406" y="2400"/>
                  </a:cubicBezTo>
                  <a:cubicBezTo>
                    <a:pt x="352" y="2400"/>
                    <a:pt x="305" y="2393"/>
                    <a:pt x="268" y="2376"/>
                  </a:cubicBezTo>
                  <a:cubicBezTo>
                    <a:pt x="244" y="2352"/>
                    <a:pt x="219" y="2327"/>
                    <a:pt x="195" y="2279"/>
                  </a:cubicBezTo>
                  <a:cubicBezTo>
                    <a:pt x="195" y="2206"/>
                    <a:pt x="219" y="2109"/>
                    <a:pt x="268" y="2036"/>
                  </a:cubicBezTo>
                  <a:cubicBezTo>
                    <a:pt x="462" y="1841"/>
                    <a:pt x="705" y="1696"/>
                    <a:pt x="972" y="1647"/>
                  </a:cubicBezTo>
                  <a:cubicBezTo>
                    <a:pt x="997" y="1647"/>
                    <a:pt x="1021" y="1623"/>
                    <a:pt x="1045" y="1598"/>
                  </a:cubicBezTo>
                  <a:cubicBezTo>
                    <a:pt x="1094" y="1550"/>
                    <a:pt x="1069" y="1526"/>
                    <a:pt x="997" y="1428"/>
                  </a:cubicBezTo>
                  <a:cubicBezTo>
                    <a:pt x="389" y="724"/>
                    <a:pt x="316" y="432"/>
                    <a:pt x="365" y="311"/>
                  </a:cubicBezTo>
                  <a:cubicBezTo>
                    <a:pt x="365" y="287"/>
                    <a:pt x="389" y="214"/>
                    <a:pt x="511" y="190"/>
                  </a:cubicBezTo>
                  <a:cubicBezTo>
                    <a:pt x="554" y="179"/>
                    <a:pt x="596" y="174"/>
                    <a:pt x="636" y="174"/>
                  </a:cubicBezTo>
                  <a:cubicBezTo>
                    <a:pt x="1244" y="174"/>
                    <a:pt x="1628" y="1283"/>
                    <a:pt x="1628" y="1283"/>
                  </a:cubicBezTo>
                  <a:cubicBezTo>
                    <a:pt x="1652" y="1307"/>
                    <a:pt x="1701" y="1331"/>
                    <a:pt x="1725" y="1331"/>
                  </a:cubicBezTo>
                  <a:cubicBezTo>
                    <a:pt x="1774" y="1307"/>
                    <a:pt x="1798" y="1258"/>
                    <a:pt x="1798" y="1210"/>
                  </a:cubicBezTo>
                  <a:cubicBezTo>
                    <a:pt x="1776" y="1165"/>
                    <a:pt x="1373" y="0"/>
                    <a:pt x="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32"/>
            <p:cNvSpPr/>
            <p:nvPr/>
          </p:nvSpPr>
          <p:spPr>
            <a:xfrm>
              <a:off x="4828807" y="4113296"/>
              <a:ext cx="167625" cy="150227"/>
            </a:xfrm>
            <a:custGeom>
              <a:avLst/>
              <a:gdLst/>
              <a:ahLst/>
              <a:cxnLst/>
              <a:rect l="l" t="t" r="r" b="b"/>
              <a:pathLst>
                <a:path w="1927" h="1727" extrusionOk="0">
                  <a:moveTo>
                    <a:pt x="119" y="1"/>
                  </a:moveTo>
                  <a:cubicBezTo>
                    <a:pt x="57" y="1"/>
                    <a:pt x="1" y="74"/>
                    <a:pt x="56" y="147"/>
                  </a:cubicBezTo>
                  <a:cubicBezTo>
                    <a:pt x="347" y="463"/>
                    <a:pt x="566" y="828"/>
                    <a:pt x="712" y="1241"/>
                  </a:cubicBezTo>
                  <a:cubicBezTo>
                    <a:pt x="663" y="1386"/>
                    <a:pt x="639" y="1532"/>
                    <a:pt x="663" y="1654"/>
                  </a:cubicBezTo>
                  <a:cubicBezTo>
                    <a:pt x="663" y="1702"/>
                    <a:pt x="712" y="1726"/>
                    <a:pt x="736" y="1726"/>
                  </a:cubicBezTo>
                  <a:cubicBezTo>
                    <a:pt x="785" y="1726"/>
                    <a:pt x="809" y="1702"/>
                    <a:pt x="833" y="1678"/>
                  </a:cubicBezTo>
                  <a:cubicBezTo>
                    <a:pt x="882" y="1532"/>
                    <a:pt x="882" y="1411"/>
                    <a:pt x="858" y="1265"/>
                  </a:cubicBezTo>
                  <a:cubicBezTo>
                    <a:pt x="882" y="1241"/>
                    <a:pt x="906" y="1216"/>
                    <a:pt x="906" y="1192"/>
                  </a:cubicBezTo>
                  <a:cubicBezTo>
                    <a:pt x="1149" y="876"/>
                    <a:pt x="1489" y="706"/>
                    <a:pt x="1854" y="658"/>
                  </a:cubicBezTo>
                  <a:cubicBezTo>
                    <a:pt x="1902" y="633"/>
                    <a:pt x="1926" y="609"/>
                    <a:pt x="1926" y="560"/>
                  </a:cubicBezTo>
                  <a:cubicBezTo>
                    <a:pt x="1902" y="512"/>
                    <a:pt x="1854" y="488"/>
                    <a:pt x="1829" y="488"/>
                  </a:cubicBezTo>
                  <a:cubicBezTo>
                    <a:pt x="1441" y="536"/>
                    <a:pt x="1076" y="730"/>
                    <a:pt x="809" y="1046"/>
                  </a:cubicBezTo>
                  <a:cubicBezTo>
                    <a:pt x="663" y="658"/>
                    <a:pt x="445" y="318"/>
                    <a:pt x="177" y="26"/>
                  </a:cubicBezTo>
                  <a:cubicBezTo>
                    <a:pt x="160" y="8"/>
                    <a:pt x="139" y="1"/>
                    <a:pt x="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32"/>
            <p:cNvSpPr/>
            <p:nvPr/>
          </p:nvSpPr>
          <p:spPr>
            <a:xfrm>
              <a:off x="4318023" y="4482647"/>
              <a:ext cx="515662" cy="562722"/>
            </a:xfrm>
            <a:custGeom>
              <a:avLst/>
              <a:gdLst/>
              <a:ahLst/>
              <a:cxnLst/>
              <a:rect l="l" t="t" r="r" b="b"/>
              <a:pathLst>
                <a:path w="5928" h="6469" extrusionOk="0">
                  <a:moveTo>
                    <a:pt x="5857" y="0"/>
                  </a:moveTo>
                  <a:cubicBezTo>
                    <a:pt x="5849" y="0"/>
                    <a:pt x="5840" y="2"/>
                    <a:pt x="5831" y="7"/>
                  </a:cubicBezTo>
                  <a:cubicBezTo>
                    <a:pt x="5782" y="7"/>
                    <a:pt x="5758" y="31"/>
                    <a:pt x="5758" y="80"/>
                  </a:cubicBezTo>
                  <a:cubicBezTo>
                    <a:pt x="5758" y="250"/>
                    <a:pt x="5734" y="396"/>
                    <a:pt x="5734" y="566"/>
                  </a:cubicBezTo>
                  <a:cubicBezTo>
                    <a:pt x="5709" y="590"/>
                    <a:pt x="5734" y="638"/>
                    <a:pt x="5782" y="638"/>
                  </a:cubicBezTo>
                  <a:lnTo>
                    <a:pt x="5782" y="614"/>
                  </a:lnTo>
                  <a:cubicBezTo>
                    <a:pt x="5791" y="619"/>
                    <a:pt x="5801" y="621"/>
                    <a:pt x="5810" y="621"/>
                  </a:cubicBezTo>
                  <a:cubicBezTo>
                    <a:pt x="5848" y="621"/>
                    <a:pt x="5879" y="585"/>
                    <a:pt x="5879" y="566"/>
                  </a:cubicBezTo>
                  <a:cubicBezTo>
                    <a:pt x="5904" y="396"/>
                    <a:pt x="5928" y="225"/>
                    <a:pt x="5928" y="80"/>
                  </a:cubicBezTo>
                  <a:cubicBezTo>
                    <a:pt x="5928" y="40"/>
                    <a:pt x="5896" y="0"/>
                    <a:pt x="5857" y="0"/>
                  </a:cubicBezTo>
                  <a:close/>
                  <a:moveTo>
                    <a:pt x="5682" y="972"/>
                  </a:moveTo>
                  <a:cubicBezTo>
                    <a:pt x="5644" y="972"/>
                    <a:pt x="5612" y="1007"/>
                    <a:pt x="5612" y="1027"/>
                  </a:cubicBezTo>
                  <a:cubicBezTo>
                    <a:pt x="5564" y="1197"/>
                    <a:pt x="5515" y="1343"/>
                    <a:pt x="5442" y="1489"/>
                  </a:cubicBezTo>
                  <a:cubicBezTo>
                    <a:pt x="5418" y="1513"/>
                    <a:pt x="5442" y="1562"/>
                    <a:pt x="5491" y="1586"/>
                  </a:cubicBezTo>
                  <a:lnTo>
                    <a:pt x="5515" y="1586"/>
                  </a:lnTo>
                  <a:lnTo>
                    <a:pt x="5515" y="1562"/>
                  </a:lnTo>
                  <a:cubicBezTo>
                    <a:pt x="5523" y="1570"/>
                    <a:pt x="5531" y="1572"/>
                    <a:pt x="5539" y="1572"/>
                  </a:cubicBezTo>
                  <a:cubicBezTo>
                    <a:pt x="5555" y="1572"/>
                    <a:pt x="5572" y="1562"/>
                    <a:pt x="5588" y="1562"/>
                  </a:cubicBezTo>
                  <a:cubicBezTo>
                    <a:pt x="5661" y="1392"/>
                    <a:pt x="5734" y="1246"/>
                    <a:pt x="5782" y="1076"/>
                  </a:cubicBezTo>
                  <a:cubicBezTo>
                    <a:pt x="5782" y="1027"/>
                    <a:pt x="5758" y="1003"/>
                    <a:pt x="5709" y="979"/>
                  </a:cubicBezTo>
                  <a:cubicBezTo>
                    <a:pt x="5700" y="974"/>
                    <a:pt x="5691" y="972"/>
                    <a:pt x="5682" y="972"/>
                  </a:cubicBezTo>
                  <a:close/>
                  <a:moveTo>
                    <a:pt x="4303" y="1753"/>
                  </a:moveTo>
                  <a:cubicBezTo>
                    <a:pt x="4217" y="1753"/>
                    <a:pt x="4164" y="1879"/>
                    <a:pt x="4276" y="1902"/>
                  </a:cubicBezTo>
                  <a:cubicBezTo>
                    <a:pt x="4398" y="1975"/>
                    <a:pt x="4543" y="2047"/>
                    <a:pt x="4640" y="2169"/>
                  </a:cubicBezTo>
                  <a:cubicBezTo>
                    <a:pt x="4640" y="2193"/>
                    <a:pt x="4665" y="2193"/>
                    <a:pt x="4689" y="2193"/>
                  </a:cubicBezTo>
                  <a:cubicBezTo>
                    <a:pt x="4713" y="2193"/>
                    <a:pt x="4738" y="2193"/>
                    <a:pt x="4762" y="2169"/>
                  </a:cubicBezTo>
                  <a:cubicBezTo>
                    <a:pt x="4786" y="2145"/>
                    <a:pt x="4786" y="2096"/>
                    <a:pt x="4762" y="2072"/>
                  </a:cubicBezTo>
                  <a:cubicBezTo>
                    <a:pt x="4640" y="1926"/>
                    <a:pt x="4495" y="1829"/>
                    <a:pt x="4325" y="1756"/>
                  </a:cubicBezTo>
                  <a:cubicBezTo>
                    <a:pt x="4317" y="1754"/>
                    <a:pt x="4310" y="1753"/>
                    <a:pt x="4303" y="1753"/>
                  </a:cubicBezTo>
                  <a:close/>
                  <a:moveTo>
                    <a:pt x="3790" y="1732"/>
                  </a:moveTo>
                  <a:cubicBezTo>
                    <a:pt x="3596" y="1780"/>
                    <a:pt x="3474" y="1926"/>
                    <a:pt x="3474" y="2120"/>
                  </a:cubicBezTo>
                  <a:cubicBezTo>
                    <a:pt x="3450" y="2145"/>
                    <a:pt x="3450" y="2169"/>
                    <a:pt x="3474" y="2193"/>
                  </a:cubicBezTo>
                  <a:cubicBezTo>
                    <a:pt x="3474" y="2242"/>
                    <a:pt x="3499" y="2266"/>
                    <a:pt x="3547" y="2266"/>
                  </a:cubicBezTo>
                  <a:lnTo>
                    <a:pt x="3572" y="2266"/>
                  </a:lnTo>
                  <a:cubicBezTo>
                    <a:pt x="3620" y="2242"/>
                    <a:pt x="3644" y="2193"/>
                    <a:pt x="3620" y="2169"/>
                  </a:cubicBezTo>
                  <a:lnTo>
                    <a:pt x="3620" y="2120"/>
                  </a:lnTo>
                  <a:cubicBezTo>
                    <a:pt x="3644" y="1999"/>
                    <a:pt x="3717" y="1926"/>
                    <a:pt x="3839" y="1902"/>
                  </a:cubicBezTo>
                  <a:cubicBezTo>
                    <a:pt x="3887" y="1877"/>
                    <a:pt x="3912" y="1829"/>
                    <a:pt x="3887" y="1780"/>
                  </a:cubicBezTo>
                  <a:cubicBezTo>
                    <a:pt x="3887" y="1756"/>
                    <a:pt x="3839" y="1732"/>
                    <a:pt x="3790" y="1732"/>
                  </a:cubicBezTo>
                  <a:close/>
                  <a:moveTo>
                    <a:pt x="5248" y="1835"/>
                  </a:moveTo>
                  <a:cubicBezTo>
                    <a:pt x="5230" y="1835"/>
                    <a:pt x="5211" y="1841"/>
                    <a:pt x="5199" y="1853"/>
                  </a:cubicBezTo>
                  <a:cubicBezTo>
                    <a:pt x="5078" y="1975"/>
                    <a:pt x="4981" y="2072"/>
                    <a:pt x="4835" y="2169"/>
                  </a:cubicBezTo>
                  <a:cubicBezTo>
                    <a:pt x="4786" y="2169"/>
                    <a:pt x="4786" y="2217"/>
                    <a:pt x="4811" y="2266"/>
                  </a:cubicBezTo>
                  <a:cubicBezTo>
                    <a:pt x="4811" y="2290"/>
                    <a:pt x="4859" y="2315"/>
                    <a:pt x="4883" y="2315"/>
                  </a:cubicBezTo>
                  <a:lnTo>
                    <a:pt x="4883" y="2290"/>
                  </a:lnTo>
                  <a:cubicBezTo>
                    <a:pt x="4883" y="2290"/>
                    <a:pt x="4908" y="2290"/>
                    <a:pt x="4908" y="2315"/>
                  </a:cubicBezTo>
                  <a:cubicBezTo>
                    <a:pt x="5053" y="2217"/>
                    <a:pt x="5199" y="2096"/>
                    <a:pt x="5296" y="1975"/>
                  </a:cubicBezTo>
                  <a:cubicBezTo>
                    <a:pt x="5345" y="1926"/>
                    <a:pt x="5345" y="1877"/>
                    <a:pt x="5296" y="1853"/>
                  </a:cubicBezTo>
                  <a:cubicBezTo>
                    <a:pt x="5284" y="1841"/>
                    <a:pt x="5266" y="1835"/>
                    <a:pt x="5248" y="1835"/>
                  </a:cubicBezTo>
                  <a:close/>
                  <a:moveTo>
                    <a:pt x="4416" y="2312"/>
                  </a:moveTo>
                  <a:cubicBezTo>
                    <a:pt x="4410" y="2312"/>
                    <a:pt x="4404" y="2313"/>
                    <a:pt x="4398" y="2315"/>
                  </a:cubicBezTo>
                  <a:cubicBezTo>
                    <a:pt x="4276" y="2339"/>
                    <a:pt x="4179" y="2363"/>
                    <a:pt x="4057" y="2363"/>
                  </a:cubicBezTo>
                  <a:lnTo>
                    <a:pt x="3936" y="2363"/>
                  </a:lnTo>
                  <a:cubicBezTo>
                    <a:pt x="3930" y="2362"/>
                    <a:pt x="3925" y="2361"/>
                    <a:pt x="3920" y="2361"/>
                  </a:cubicBezTo>
                  <a:cubicBezTo>
                    <a:pt x="3836" y="2361"/>
                    <a:pt x="3820" y="2533"/>
                    <a:pt x="3912" y="2533"/>
                  </a:cubicBezTo>
                  <a:lnTo>
                    <a:pt x="4057" y="2533"/>
                  </a:lnTo>
                  <a:lnTo>
                    <a:pt x="4057" y="2509"/>
                  </a:lnTo>
                  <a:cubicBezTo>
                    <a:pt x="4179" y="2509"/>
                    <a:pt x="4300" y="2509"/>
                    <a:pt x="4422" y="2485"/>
                  </a:cubicBezTo>
                  <a:cubicBezTo>
                    <a:pt x="4535" y="2462"/>
                    <a:pt x="4500" y="2312"/>
                    <a:pt x="4416" y="2312"/>
                  </a:cubicBezTo>
                  <a:close/>
                  <a:moveTo>
                    <a:pt x="4946" y="2451"/>
                  </a:moveTo>
                  <a:cubicBezTo>
                    <a:pt x="4934" y="2451"/>
                    <a:pt x="4921" y="2454"/>
                    <a:pt x="4908" y="2460"/>
                  </a:cubicBezTo>
                  <a:cubicBezTo>
                    <a:pt x="4859" y="2485"/>
                    <a:pt x="4859" y="2533"/>
                    <a:pt x="4859" y="2582"/>
                  </a:cubicBezTo>
                  <a:cubicBezTo>
                    <a:pt x="4932" y="2728"/>
                    <a:pt x="4956" y="2873"/>
                    <a:pt x="4981" y="3019"/>
                  </a:cubicBezTo>
                  <a:cubicBezTo>
                    <a:pt x="4981" y="3068"/>
                    <a:pt x="5029" y="3092"/>
                    <a:pt x="5078" y="3092"/>
                  </a:cubicBezTo>
                  <a:cubicBezTo>
                    <a:pt x="5126" y="3092"/>
                    <a:pt x="5151" y="3043"/>
                    <a:pt x="5151" y="3019"/>
                  </a:cubicBezTo>
                  <a:cubicBezTo>
                    <a:pt x="5126" y="2825"/>
                    <a:pt x="5078" y="2679"/>
                    <a:pt x="5029" y="2509"/>
                  </a:cubicBezTo>
                  <a:cubicBezTo>
                    <a:pt x="5011" y="2473"/>
                    <a:pt x="4981" y="2451"/>
                    <a:pt x="4946" y="2451"/>
                  </a:cubicBezTo>
                  <a:close/>
                  <a:moveTo>
                    <a:pt x="5078" y="3432"/>
                  </a:moveTo>
                  <a:cubicBezTo>
                    <a:pt x="5029" y="3432"/>
                    <a:pt x="5005" y="3456"/>
                    <a:pt x="4981" y="3505"/>
                  </a:cubicBezTo>
                  <a:cubicBezTo>
                    <a:pt x="4956" y="3651"/>
                    <a:pt x="4932" y="3821"/>
                    <a:pt x="4883" y="3966"/>
                  </a:cubicBezTo>
                  <a:cubicBezTo>
                    <a:pt x="4859" y="3991"/>
                    <a:pt x="4883" y="4039"/>
                    <a:pt x="4908" y="4064"/>
                  </a:cubicBezTo>
                  <a:lnTo>
                    <a:pt x="4956" y="4064"/>
                  </a:lnTo>
                  <a:cubicBezTo>
                    <a:pt x="4981" y="4064"/>
                    <a:pt x="5005" y="4039"/>
                    <a:pt x="5029" y="4015"/>
                  </a:cubicBezTo>
                  <a:cubicBezTo>
                    <a:pt x="5078" y="3869"/>
                    <a:pt x="5126" y="3699"/>
                    <a:pt x="5151" y="3529"/>
                  </a:cubicBezTo>
                  <a:cubicBezTo>
                    <a:pt x="5151" y="3481"/>
                    <a:pt x="5126" y="3432"/>
                    <a:pt x="5078" y="3432"/>
                  </a:cubicBezTo>
                  <a:close/>
                  <a:moveTo>
                    <a:pt x="4703" y="4339"/>
                  </a:moveTo>
                  <a:cubicBezTo>
                    <a:pt x="4677" y="4339"/>
                    <a:pt x="4655" y="4351"/>
                    <a:pt x="4640" y="4379"/>
                  </a:cubicBezTo>
                  <a:cubicBezTo>
                    <a:pt x="4543" y="4501"/>
                    <a:pt x="4422" y="4622"/>
                    <a:pt x="4325" y="4720"/>
                  </a:cubicBezTo>
                  <a:cubicBezTo>
                    <a:pt x="4276" y="4744"/>
                    <a:pt x="4276" y="4792"/>
                    <a:pt x="4325" y="4841"/>
                  </a:cubicBezTo>
                  <a:cubicBezTo>
                    <a:pt x="4325" y="4841"/>
                    <a:pt x="4349" y="4865"/>
                    <a:pt x="4373" y="4865"/>
                  </a:cubicBezTo>
                  <a:lnTo>
                    <a:pt x="4373" y="4841"/>
                  </a:lnTo>
                  <a:lnTo>
                    <a:pt x="4422" y="4841"/>
                  </a:lnTo>
                  <a:cubicBezTo>
                    <a:pt x="4543" y="4720"/>
                    <a:pt x="4665" y="4598"/>
                    <a:pt x="4762" y="4477"/>
                  </a:cubicBezTo>
                  <a:cubicBezTo>
                    <a:pt x="4786" y="4428"/>
                    <a:pt x="4786" y="4379"/>
                    <a:pt x="4762" y="4355"/>
                  </a:cubicBezTo>
                  <a:cubicBezTo>
                    <a:pt x="4742" y="4345"/>
                    <a:pt x="4722" y="4339"/>
                    <a:pt x="4703" y="4339"/>
                  </a:cubicBezTo>
                  <a:close/>
                  <a:moveTo>
                    <a:pt x="3975" y="4971"/>
                  </a:moveTo>
                  <a:cubicBezTo>
                    <a:pt x="3960" y="4971"/>
                    <a:pt x="3946" y="4977"/>
                    <a:pt x="3936" y="4987"/>
                  </a:cubicBezTo>
                  <a:cubicBezTo>
                    <a:pt x="3790" y="5060"/>
                    <a:pt x="3644" y="5108"/>
                    <a:pt x="3474" y="5133"/>
                  </a:cubicBezTo>
                  <a:cubicBezTo>
                    <a:pt x="3450" y="5157"/>
                    <a:pt x="3402" y="5205"/>
                    <a:pt x="3426" y="5254"/>
                  </a:cubicBezTo>
                  <a:cubicBezTo>
                    <a:pt x="3426" y="5278"/>
                    <a:pt x="3474" y="5303"/>
                    <a:pt x="3499" y="5303"/>
                  </a:cubicBezTo>
                  <a:lnTo>
                    <a:pt x="3523" y="5303"/>
                  </a:lnTo>
                  <a:cubicBezTo>
                    <a:pt x="3693" y="5254"/>
                    <a:pt x="3839" y="5205"/>
                    <a:pt x="4009" y="5133"/>
                  </a:cubicBezTo>
                  <a:cubicBezTo>
                    <a:pt x="4033" y="5108"/>
                    <a:pt x="4057" y="5060"/>
                    <a:pt x="4033" y="5011"/>
                  </a:cubicBezTo>
                  <a:cubicBezTo>
                    <a:pt x="4019" y="4983"/>
                    <a:pt x="3996" y="4971"/>
                    <a:pt x="3975" y="4971"/>
                  </a:cubicBezTo>
                  <a:close/>
                  <a:moveTo>
                    <a:pt x="1531" y="5205"/>
                  </a:moveTo>
                  <a:cubicBezTo>
                    <a:pt x="1434" y="5205"/>
                    <a:pt x="1434" y="5375"/>
                    <a:pt x="1531" y="5375"/>
                  </a:cubicBezTo>
                  <a:lnTo>
                    <a:pt x="2041" y="5375"/>
                  </a:lnTo>
                  <a:cubicBezTo>
                    <a:pt x="2065" y="5375"/>
                    <a:pt x="2114" y="5327"/>
                    <a:pt x="2114" y="5303"/>
                  </a:cubicBezTo>
                  <a:cubicBezTo>
                    <a:pt x="2114" y="5254"/>
                    <a:pt x="2090" y="5205"/>
                    <a:pt x="2041" y="5205"/>
                  </a:cubicBezTo>
                  <a:close/>
                  <a:moveTo>
                    <a:pt x="2527" y="5205"/>
                  </a:moveTo>
                  <a:cubicBezTo>
                    <a:pt x="2478" y="5205"/>
                    <a:pt x="2454" y="5254"/>
                    <a:pt x="2454" y="5278"/>
                  </a:cubicBezTo>
                  <a:cubicBezTo>
                    <a:pt x="2430" y="5327"/>
                    <a:pt x="2478" y="5375"/>
                    <a:pt x="2527" y="5375"/>
                  </a:cubicBezTo>
                  <a:lnTo>
                    <a:pt x="3013" y="5375"/>
                  </a:lnTo>
                  <a:cubicBezTo>
                    <a:pt x="3061" y="5375"/>
                    <a:pt x="3110" y="5327"/>
                    <a:pt x="3110" y="5278"/>
                  </a:cubicBezTo>
                  <a:cubicBezTo>
                    <a:pt x="3086" y="5230"/>
                    <a:pt x="3061" y="5205"/>
                    <a:pt x="3013" y="5205"/>
                  </a:cubicBezTo>
                  <a:close/>
                  <a:moveTo>
                    <a:pt x="1044" y="5270"/>
                  </a:moveTo>
                  <a:cubicBezTo>
                    <a:pt x="1037" y="5270"/>
                    <a:pt x="1029" y="5273"/>
                    <a:pt x="1021" y="5278"/>
                  </a:cubicBezTo>
                  <a:cubicBezTo>
                    <a:pt x="851" y="5327"/>
                    <a:pt x="681" y="5400"/>
                    <a:pt x="559" y="5497"/>
                  </a:cubicBezTo>
                  <a:cubicBezTo>
                    <a:pt x="511" y="5545"/>
                    <a:pt x="511" y="5594"/>
                    <a:pt x="559" y="5618"/>
                  </a:cubicBezTo>
                  <a:cubicBezTo>
                    <a:pt x="559" y="5643"/>
                    <a:pt x="584" y="5643"/>
                    <a:pt x="608" y="5667"/>
                  </a:cubicBezTo>
                  <a:cubicBezTo>
                    <a:pt x="632" y="5643"/>
                    <a:pt x="632" y="5643"/>
                    <a:pt x="657" y="5643"/>
                  </a:cubicBezTo>
                  <a:cubicBezTo>
                    <a:pt x="778" y="5545"/>
                    <a:pt x="899" y="5473"/>
                    <a:pt x="1069" y="5424"/>
                  </a:cubicBezTo>
                  <a:cubicBezTo>
                    <a:pt x="1134" y="5424"/>
                    <a:pt x="1103" y="5270"/>
                    <a:pt x="1044" y="5270"/>
                  </a:cubicBezTo>
                  <a:close/>
                  <a:moveTo>
                    <a:pt x="295" y="5864"/>
                  </a:moveTo>
                  <a:cubicBezTo>
                    <a:pt x="265" y="5864"/>
                    <a:pt x="235" y="5877"/>
                    <a:pt x="219" y="5910"/>
                  </a:cubicBezTo>
                  <a:cubicBezTo>
                    <a:pt x="122" y="6056"/>
                    <a:pt x="74" y="6201"/>
                    <a:pt x="25" y="6371"/>
                  </a:cubicBezTo>
                  <a:cubicBezTo>
                    <a:pt x="1" y="6420"/>
                    <a:pt x="25" y="6469"/>
                    <a:pt x="74" y="6469"/>
                  </a:cubicBezTo>
                  <a:lnTo>
                    <a:pt x="98" y="6469"/>
                  </a:lnTo>
                  <a:cubicBezTo>
                    <a:pt x="122" y="6469"/>
                    <a:pt x="146" y="6444"/>
                    <a:pt x="171" y="6420"/>
                  </a:cubicBezTo>
                  <a:cubicBezTo>
                    <a:pt x="219" y="6274"/>
                    <a:pt x="292" y="6129"/>
                    <a:pt x="365" y="5983"/>
                  </a:cubicBezTo>
                  <a:cubicBezTo>
                    <a:pt x="414" y="5918"/>
                    <a:pt x="354" y="5864"/>
                    <a:pt x="295" y="58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9445280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9" name="Google Shape;1499;p33"/>
          <p:cNvGrpSpPr/>
          <p:nvPr/>
        </p:nvGrpSpPr>
        <p:grpSpPr>
          <a:xfrm flipH="1">
            <a:off x="10043142" y="4855413"/>
            <a:ext cx="1179572" cy="2002585"/>
            <a:chOff x="-1056319" y="1385262"/>
            <a:chExt cx="212940" cy="361495"/>
          </a:xfrm>
        </p:grpSpPr>
        <p:sp>
          <p:nvSpPr>
            <p:cNvPr id="1500" name="Google Shape;1500;p33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33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33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33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33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33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06" name="Google Shape;1506;p33"/>
          <p:cNvGrpSpPr/>
          <p:nvPr/>
        </p:nvGrpSpPr>
        <p:grpSpPr>
          <a:xfrm flipH="1">
            <a:off x="10300589" y="1443976"/>
            <a:ext cx="2716935" cy="2147739"/>
            <a:chOff x="855987" y="2204128"/>
            <a:chExt cx="1217483" cy="962421"/>
          </a:xfrm>
        </p:grpSpPr>
        <p:grpSp>
          <p:nvGrpSpPr>
            <p:cNvPr id="1507" name="Google Shape;1507;p33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1508" name="Google Shape;1508;p33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9" name="Google Shape;1509;p33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0" name="Google Shape;1510;p33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1" name="Google Shape;1511;p33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2" name="Google Shape;1512;p33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3" name="Google Shape;1513;p33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14" name="Google Shape;1514;p33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15" name="Google Shape;1515;p33"/>
          <p:cNvGrpSpPr/>
          <p:nvPr/>
        </p:nvGrpSpPr>
        <p:grpSpPr>
          <a:xfrm flipH="1">
            <a:off x="3864676" y="-915657"/>
            <a:ext cx="3367777" cy="2147740"/>
            <a:chOff x="7239867" y="1514545"/>
            <a:chExt cx="2525833" cy="1610805"/>
          </a:xfrm>
        </p:grpSpPr>
        <p:grpSp>
          <p:nvGrpSpPr>
            <p:cNvPr id="1516" name="Google Shape;1516;p33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1517" name="Google Shape;1517;p33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1518" name="Google Shape;1518;p33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9" name="Google Shape;1519;p33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0" name="Google Shape;1520;p33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1" name="Google Shape;1521;p33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2" name="Google Shape;1522;p33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3" name="Google Shape;1523;p33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524" name="Google Shape;1524;p33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5" name="Google Shape;1525;p33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26" name="Google Shape;1526;p33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27" name="Google Shape;1527;p33"/>
          <p:cNvGrpSpPr/>
          <p:nvPr/>
        </p:nvGrpSpPr>
        <p:grpSpPr>
          <a:xfrm rot="615299" flipH="1">
            <a:off x="372557" y="1412122"/>
            <a:ext cx="2202201" cy="1999527"/>
            <a:chOff x="7844079" y="226728"/>
            <a:chExt cx="1373387" cy="1246991"/>
          </a:xfrm>
        </p:grpSpPr>
        <p:sp>
          <p:nvSpPr>
            <p:cNvPr id="1528" name="Google Shape;1528;p33"/>
            <p:cNvSpPr/>
            <p:nvPr/>
          </p:nvSpPr>
          <p:spPr>
            <a:xfrm rot="-1688081">
              <a:off x="8295818" y="1015024"/>
              <a:ext cx="222185" cy="222398"/>
            </a:xfrm>
            <a:custGeom>
              <a:avLst/>
              <a:gdLst/>
              <a:ahLst/>
              <a:cxnLst/>
              <a:rect l="l" t="t" r="r" b="b"/>
              <a:pathLst>
                <a:path w="1118" h="1119" extrusionOk="0">
                  <a:moveTo>
                    <a:pt x="607" y="98"/>
                  </a:moveTo>
                  <a:cubicBezTo>
                    <a:pt x="607" y="147"/>
                    <a:pt x="632" y="219"/>
                    <a:pt x="632" y="268"/>
                  </a:cubicBezTo>
                  <a:cubicBezTo>
                    <a:pt x="656" y="317"/>
                    <a:pt x="656" y="389"/>
                    <a:pt x="680" y="438"/>
                  </a:cubicBezTo>
                  <a:cubicBezTo>
                    <a:pt x="705" y="438"/>
                    <a:pt x="729" y="462"/>
                    <a:pt x="826" y="487"/>
                  </a:cubicBezTo>
                  <a:lnTo>
                    <a:pt x="972" y="560"/>
                  </a:lnTo>
                  <a:cubicBezTo>
                    <a:pt x="899" y="584"/>
                    <a:pt x="802" y="632"/>
                    <a:pt x="705" y="657"/>
                  </a:cubicBezTo>
                  <a:cubicBezTo>
                    <a:pt x="705" y="657"/>
                    <a:pt x="705" y="657"/>
                    <a:pt x="680" y="681"/>
                  </a:cubicBezTo>
                  <a:cubicBezTo>
                    <a:pt x="656" y="802"/>
                    <a:pt x="583" y="924"/>
                    <a:pt x="559" y="972"/>
                  </a:cubicBezTo>
                  <a:cubicBezTo>
                    <a:pt x="535" y="924"/>
                    <a:pt x="486" y="802"/>
                    <a:pt x="462" y="681"/>
                  </a:cubicBezTo>
                  <a:cubicBezTo>
                    <a:pt x="462" y="657"/>
                    <a:pt x="437" y="657"/>
                    <a:pt x="413" y="632"/>
                  </a:cubicBezTo>
                  <a:cubicBezTo>
                    <a:pt x="316" y="632"/>
                    <a:pt x="194" y="584"/>
                    <a:pt x="122" y="584"/>
                  </a:cubicBezTo>
                  <a:cubicBezTo>
                    <a:pt x="219" y="511"/>
                    <a:pt x="340" y="462"/>
                    <a:pt x="462" y="414"/>
                  </a:cubicBezTo>
                  <a:cubicBezTo>
                    <a:pt x="462" y="414"/>
                    <a:pt x="462" y="389"/>
                    <a:pt x="486" y="389"/>
                  </a:cubicBezTo>
                  <a:cubicBezTo>
                    <a:pt x="510" y="292"/>
                    <a:pt x="559" y="195"/>
                    <a:pt x="607" y="98"/>
                  </a:cubicBezTo>
                  <a:close/>
                  <a:moveTo>
                    <a:pt x="607" y="1"/>
                  </a:moveTo>
                  <a:cubicBezTo>
                    <a:pt x="583" y="1"/>
                    <a:pt x="535" y="1"/>
                    <a:pt x="389" y="341"/>
                  </a:cubicBezTo>
                  <a:cubicBezTo>
                    <a:pt x="24" y="487"/>
                    <a:pt x="0" y="560"/>
                    <a:pt x="0" y="560"/>
                  </a:cubicBezTo>
                  <a:cubicBezTo>
                    <a:pt x="0" y="584"/>
                    <a:pt x="0" y="608"/>
                    <a:pt x="0" y="608"/>
                  </a:cubicBezTo>
                  <a:cubicBezTo>
                    <a:pt x="0" y="632"/>
                    <a:pt x="49" y="657"/>
                    <a:pt x="364" y="730"/>
                  </a:cubicBezTo>
                  <a:cubicBezTo>
                    <a:pt x="462" y="1118"/>
                    <a:pt x="510" y="1118"/>
                    <a:pt x="535" y="1118"/>
                  </a:cubicBezTo>
                  <a:lnTo>
                    <a:pt x="559" y="1118"/>
                  </a:lnTo>
                  <a:cubicBezTo>
                    <a:pt x="583" y="1118"/>
                    <a:pt x="607" y="1118"/>
                    <a:pt x="777" y="754"/>
                  </a:cubicBezTo>
                  <a:cubicBezTo>
                    <a:pt x="875" y="705"/>
                    <a:pt x="996" y="681"/>
                    <a:pt x="1093" y="608"/>
                  </a:cubicBezTo>
                  <a:cubicBezTo>
                    <a:pt x="1118" y="608"/>
                    <a:pt x="1118" y="584"/>
                    <a:pt x="1118" y="560"/>
                  </a:cubicBezTo>
                  <a:cubicBezTo>
                    <a:pt x="1118" y="511"/>
                    <a:pt x="1045" y="487"/>
                    <a:pt x="875" y="414"/>
                  </a:cubicBezTo>
                  <a:lnTo>
                    <a:pt x="753" y="389"/>
                  </a:lnTo>
                  <a:cubicBezTo>
                    <a:pt x="753" y="341"/>
                    <a:pt x="729" y="317"/>
                    <a:pt x="729" y="268"/>
                  </a:cubicBezTo>
                  <a:cubicBezTo>
                    <a:pt x="729" y="171"/>
                    <a:pt x="680" y="98"/>
                    <a:pt x="656" y="25"/>
                  </a:cubicBezTo>
                  <a:cubicBezTo>
                    <a:pt x="632" y="1"/>
                    <a:pt x="632" y="1"/>
                    <a:pt x="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33"/>
            <p:cNvSpPr/>
            <p:nvPr/>
          </p:nvSpPr>
          <p:spPr>
            <a:xfrm rot="-1688081">
              <a:off x="8403840" y="292330"/>
              <a:ext cx="164354" cy="141707"/>
            </a:xfrm>
            <a:custGeom>
              <a:avLst/>
              <a:gdLst/>
              <a:ahLst/>
              <a:cxnLst/>
              <a:rect l="l" t="t" r="r" b="b"/>
              <a:pathLst>
                <a:path w="827" h="713" extrusionOk="0">
                  <a:moveTo>
                    <a:pt x="462" y="105"/>
                  </a:moveTo>
                  <a:cubicBezTo>
                    <a:pt x="802" y="105"/>
                    <a:pt x="802" y="615"/>
                    <a:pt x="462" y="615"/>
                  </a:cubicBezTo>
                  <a:cubicBezTo>
                    <a:pt x="317" y="591"/>
                    <a:pt x="219" y="494"/>
                    <a:pt x="219" y="348"/>
                  </a:cubicBezTo>
                  <a:cubicBezTo>
                    <a:pt x="219" y="202"/>
                    <a:pt x="341" y="105"/>
                    <a:pt x="462" y="105"/>
                  </a:cubicBezTo>
                  <a:close/>
                  <a:moveTo>
                    <a:pt x="481" y="1"/>
                  </a:moveTo>
                  <a:cubicBezTo>
                    <a:pt x="392" y="1"/>
                    <a:pt x="299" y="33"/>
                    <a:pt x="219" y="105"/>
                  </a:cubicBezTo>
                  <a:cubicBezTo>
                    <a:pt x="1" y="324"/>
                    <a:pt x="171" y="688"/>
                    <a:pt x="462" y="712"/>
                  </a:cubicBezTo>
                  <a:cubicBezTo>
                    <a:pt x="657" y="712"/>
                    <a:pt x="827" y="542"/>
                    <a:pt x="827" y="348"/>
                  </a:cubicBezTo>
                  <a:cubicBezTo>
                    <a:pt x="827" y="136"/>
                    <a:pt x="663" y="1"/>
                    <a:pt x="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33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/>
              <a:rect l="l" t="t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33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/>
              <a:rect l="l" t="t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33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/>
              <a:rect l="l" t="t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33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/>
              <a:rect l="l" t="t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33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/>
              <a:rect l="l" t="t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33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/>
              <a:rect l="l" t="t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33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/>
              <a:rect l="l" t="t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33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/>
              <a:rect l="l" t="t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33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/>
              <a:rect l="l" t="t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33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/>
              <a:rect l="l" t="t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33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/>
              <a:rect l="l" t="t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33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/>
              <a:rect l="l" t="t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2" name="Google Shape;1542;p33"/>
          <p:cNvGrpSpPr/>
          <p:nvPr/>
        </p:nvGrpSpPr>
        <p:grpSpPr>
          <a:xfrm>
            <a:off x="1166943" y="4627399"/>
            <a:ext cx="1360515" cy="2309856"/>
            <a:chOff x="-1056319" y="1385262"/>
            <a:chExt cx="212940" cy="361495"/>
          </a:xfrm>
        </p:grpSpPr>
        <p:sp>
          <p:nvSpPr>
            <p:cNvPr id="1543" name="Google Shape;1543;p33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33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33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33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33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33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49" name="Google Shape;1549;p33"/>
          <p:cNvSpPr/>
          <p:nvPr/>
        </p:nvSpPr>
        <p:spPr>
          <a:xfrm>
            <a:off x="-65700" y="6431401"/>
            <a:ext cx="2138592" cy="492032"/>
          </a:xfrm>
          <a:custGeom>
            <a:avLst/>
            <a:gdLst/>
            <a:ahLst/>
            <a:cxnLst/>
            <a:rect l="l" t="t" r="r" b="b"/>
            <a:pathLst>
              <a:path w="7289" h="1677" extrusionOk="0">
                <a:moveTo>
                  <a:pt x="2819" y="1"/>
                </a:moveTo>
                <a:lnTo>
                  <a:pt x="2114" y="1191"/>
                </a:lnTo>
                <a:lnTo>
                  <a:pt x="1604" y="268"/>
                </a:lnTo>
                <a:lnTo>
                  <a:pt x="1118" y="1361"/>
                </a:lnTo>
                <a:lnTo>
                  <a:pt x="584" y="754"/>
                </a:lnTo>
                <a:lnTo>
                  <a:pt x="1" y="1677"/>
                </a:lnTo>
                <a:lnTo>
                  <a:pt x="7289" y="1677"/>
                </a:lnTo>
                <a:lnTo>
                  <a:pt x="6657" y="559"/>
                </a:lnTo>
                <a:lnTo>
                  <a:pt x="6001" y="1191"/>
                </a:lnTo>
                <a:lnTo>
                  <a:pt x="5394" y="268"/>
                </a:lnTo>
                <a:lnTo>
                  <a:pt x="4738" y="1191"/>
                </a:lnTo>
                <a:lnTo>
                  <a:pt x="4252" y="1"/>
                </a:lnTo>
                <a:lnTo>
                  <a:pt x="3353" y="1118"/>
                </a:lnTo>
                <a:lnTo>
                  <a:pt x="281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0" name="Google Shape;1550;p33"/>
          <p:cNvSpPr/>
          <p:nvPr/>
        </p:nvSpPr>
        <p:spPr>
          <a:xfrm>
            <a:off x="2008236" y="6614303"/>
            <a:ext cx="1421248" cy="309132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1" name="Google Shape;1551;p33"/>
          <p:cNvSpPr/>
          <p:nvPr/>
        </p:nvSpPr>
        <p:spPr>
          <a:xfrm>
            <a:off x="8005239" y="6458275"/>
            <a:ext cx="2138603" cy="46516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2" name="Google Shape;1552;p33"/>
          <p:cNvSpPr/>
          <p:nvPr/>
        </p:nvSpPr>
        <p:spPr>
          <a:xfrm>
            <a:off x="10043135" y="6431401"/>
            <a:ext cx="2262260" cy="492033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3" name="Google Shape;1553;p33"/>
          <p:cNvSpPr/>
          <p:nvPr/>
        </p:nvSpPr>
        <p:spPr>
          <a:xfrm>
            <a:off x="4194215" y="6458275"/>
            <a:ext cx="2138603" cy="46516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4" name="Google Shape;1554;p33"/>
          <p:cNvSpPr/>
          <p:nvPr/>
        </p:nvSpPr>
        <p:spPr>
          <a:xfrm>
            <a:off x="6226152" y="6515214"/>
            <a:ext cx="1876864" cy="408217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5" name="Google Shape;1555;p33"/>
          <p:cNvSpPr/>
          <p:nvPr/>
        </p:nvSpPr>
        <p:spPr>
          <a:xfrm>
            <a:off x="3157673" y="6614303"/>
            <a:ext cx="1421248" cy="309132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3171949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1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7" name="Google Shape;1557;p34"/>
          <p:cNvGrpSpPr/>
          <p:nvPr/>
        </p:nvGrpSpPr>
        <p:grpSpPr>
          <a:xfrm flipH="1">
            <a:off x="-79265" y="5456936"/>
            <a:ext cx="1424348" cy="1276733"/>
            <a:chOff x="6787377" y="436188"/>
            <a:chExt cx="235647" cy="211226"/>
          </a:xfrm>
        </p:grpSpPr>
        <p:sp>
          <p:nvSpPr>
            <p:cNvPr id="1558" name="Google Shape;1558;p34"/>
            <p:cNvSpPr/>
            <p:nvPr/>
          </p:nvSpPr>
          <p:spPr>
            <a:xfrm>
              <a:off x="6856435" y="522657"/>
              <a:ext cx="166589" cy="109566"/>
            </a:xfrm>
            <a:custGeom>
              <a:avLst/>
              <a:gdLst/>
              <a:ahLst/>
              <a:cxnLst/>
              <a:rect l="l" t="t" r="r" b="b"/>
              <a:pathLst>
                <a:path w="4277" h="2813" extrusionOk="0">
                  <a:moveTo>
                    <a:pt x="2187" y="626"/>
                  </a:moveTo>
                  <a:cubicBezTo>
                    <a:pt x="2236" y="651"/>
                    <a:pt x="2284" y="699"/>
                    <a:pt x="2284" y="723"/>
                  </a:cubicBezTo>
                  <a:cubicBezTo>
                    <a:pt x="2333" y="966"/>
                    <a:pt x="2260" y="1234"/>
                    <a:pt x="2090" y="1428"/>
                  </a:cubicBezTo>
                  <a:lnTo>
                    <a:pt x="2066" y="1428"/>
                  </a:lnTo>
                  <a:cubicBezTo>
                    <a:pt x="1896" y="1161"/>
                    <a:pt x="1847" y="942"/>
                    <a:pt x="1944" y="821"/>
                  </a:cubicBezTo>
                  <a:cubicBezTo>
                    <a:pt x="2017" y="699"/>
                    <a:pt x="2114" y="626"/>
                    <a:pt x="2187" y="626"/>
                  </a:cubicBezTo>
                  <a:close/>
                  <a:moveTo>
                    <a:pt x="62" y="1"/>
                  </a:moveTo>
                  <a:cubicBezTo>
                    <a:pt x="49" y="1"/>
                    <a:pt x="37" y="7"/>
                    <a:pt x="25" y="19"/>
                  </a:cubicBezTo>
                  <a:cubicBezTo>
                    <a:pt x="1" y="43"/>
                    <a:pt x="1" y="92"/>
                    <a:pt x="25" y="116"/>
                  </a:cubicBezTo>
                  <a:cubicBezTo>
                    <a:pt x="74" y="165"/>
                    <a:pt x="1337" y="1574"/>
                    <a:pt x="1944" y="1574"/>
                  </a:cubicBezTo>
                  <a:lnTo>
                    <a:pt x="2041" y="1574"/>
                  </a:lnTo>
                  <a:cubicBezTo>
                    <a:pt x="2090" y="1622"/>
                    <a:pt x="2114" y="1671"/>
                    <a:pt x="2163" y="1744"/>
                  </a:cubicBezTo>
                  <a:cubicBezTo>
                    <a:pt x="2600" y="2230"/>
                    <a:pt x="3402" y="2813"/>
                    <a:pt x="3961" y="2813"/>
                  </a:cubicBezTo>
                  <a:cubicBezTo>
                    <a:pt x="4058" y="2813"/>
                    <a:pt x="4155" y="2788"/>
                    <a:pt x="4228" y="2740"/>
                  </a:cubicBezTo>
                  <a:cubicBezTo>
                    <a:pt x="4252" y="2715"/>
                    <a:pt x="4276" y="2691"/>
                    <a:pt x="4252" y="2667"/>
                  </a:cubicBezTo>
                  <a:cubicBezTo>
                    <a:pt x="4252" y="2638"/>
                    <a:pt x="4235" y="2627"/>
                    <a:pt x="4217" y="2627"/>
                  </a:cubicBezTo>
                  <a:cubicBezTo>
                    <a:pt x="4203" y="2627"/>
                    <a:pt x="4189" y="2632"/>
                    <a:pt x="4179" y="2642"/>
                  </a:cubicBezTo>
                  <a:cubicBezTo>
                    <a:pt x="4119" y="2674"/>
                    <a:pt x="4046" y="2689"/>
                    <a:pt x="3965" y="2689"/>
                  </a:cubicBezTo>
                  <a:cubicBezTo>
                    <a:pt x="3490" y="2689"/>
                    <a:pt x="2713" y="2186"/>
                    <a:pt x="2236" y="1646"/>
                  </a:cubicBezTo>
                  <a:lnTo>
                    <a:pt x="2139" y="1501"/>
                  </a:lnTo>
                  <a:lnTo>
                    <a:pt x="2163" y="1476"/>
                  </a:lnTo>
                  <a:cubicBezTo>
                    <a:pt x="2382" y="1258"/>
                    <a:pt x="2454" y="966"/>
                    <a:pt x="2382" y="675"/>
                  </a:cubicBezTo>
                  <a:cubicBezTo>
                    <a:pt x="2357" y="578"/>
                    <a:pt x="2284" y="505"/>
                    <a:pt x="2187" y="505"/>
                  </a:cubicBezTo>
                  <a:cubicBezTo>
                    <a:pt x="2178" y="502"/>
                    <a:pt x="2168" y="500"/>
                    <a:pt x="2157" y="500"/>
                  </a:cubicBezTo>
                  <a:cubicBezTo>
                    <a:pt x="2078" y="500"/>
                    <a:pt x="1953" y="575"/>
                    <a:pt x="1847" y="723"/>
                  </a:cubicBezTo>
                  <a:cubicBezTo>
                    <a:pt x="1726" y="893"/>
                    <a:pt x="1750" y="1161"/>
                    <a:pt x="1969" y="1452"/>
                  </a:cubicBezTo>
                  <a:lnTo>
                    <a:pt x="1920" y="1452"/>
                  </a:lnTo>
                  <a:cubicBezTo>
                    <a:pt x="1361" y="1452"/>
                    <a:pt x="98" y="43"/>
                    <a:pt x="98" y="19"/>
                  </a:cubicBezTo>
                  <a:cubicBezTo>
                    <a:pt x="86" y="7"/>
                    <a:pt x="74" y="1"/>
                    <a:pt x="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34"/>
            <p:cNvSpPr/>
            <p:nvPr/>
          </p:nvSpPr>
          <p:spPr>
            <a:xfrm>
              <a:off x="6789675" y="438253"/>
              <a:ext cx="109683" cy="116928"/>
            </a:xfrm>
            <a:custGeom>
              <a:avLst/>
              <a:gdLst/>
              <a:ahLst/>
              <a:cxnLst/>
              <a:rect l="l" t="t" r="r" b="b"/>
              <a:pathLst>
                <a:path w="2816" h="3002" extrusionOk="0">
                  <a:moveTo>
                    <a:pt x="1343" y="1"/>
                  </a:moveTo>
                  <a:cubicBezTo>
                    <a:pt x="1080" y="1"/>
                    <a:pt x="833" y="78"/>
                    <a:pt x="719" y="218"/>
                  </a:cubicBezTo>
                  <a:cubicBezTo>
                    <a:pt x="655" y="309"/>
                    <a:pt x="634" y="396"/>
                    <a:pt x="641" y="474"/>
                  </a:cubicBezTo>
                  <a:lnTo>
                    <a:pt x="641" y="474"/>
                  </a:lnTo>
                  <a:cubicBezTo>
                    <a:pt x="348" y="532"/>
                    <a:pt x="0" y="782"/>
                    <a:pt x="14" y="1263"/>
                  </a:cubicBezTo>
                  <a:cubicBezTo>
                    <a:pt x="22" y="1525"/>
                    <a:pt x="84" y="1690"/>
                    <a:pt x="168" y="1781"/>
                  </a:cubicBezTo>
                  <a:lnTo>
                    <a:pt x="168" y="1781"/>
                  </a:lnTo>
                  <a:cubicBezTo>
                    <a:pt x="126" y="1901"/>
                    <a:pt x="96" y="2051"/>
                    <a:pt x="87" y="2234"/>
                  </a:cubicBezTo>
                  <a:cubicBezTo>
                    <a:pt x="74" y="2792"/>
                    <a:pt x="365" y="3001"/>
                    <a:pt x="700" y="3001"/>
                  </a:cubicBezTo>
                  <a:cubicBezTo>
                    <a:pt x="852" y="3001"/>
                    <a:pt x="1014" y="2958"/>
                    <a:pt x="1160" y="2884"/>
                  </a:cubicBezTo>
                  <a:lnTo>
                    <a:pt x="1160" y="2884"/>
                  </a:lnTo>
                  <a:cubicBezTo>
                    <a:pt x="1247" y="2911"/>
                    <a:pt x="1357" y="2925"/>
                    <a:pt x="1477" y="2925"/>
                  </a:cubicBezTo>
                  <a:cubicBezTo>
                    <a:pt x="1765" y="2925"/>
                    <a:pt x="2105" y="2843"/>
                    <a:pt x="2298" y="2672"/>
                  </a:cubicBezTo>
                  <a:cubicBezTo>
                    <a:pt x="2532" y="2463"/>
                    <a:pt x="2535" y="2247"/>
                    <a:pt x="2428" y="2086"/>
                  </a:cubicBezTo>
                  <a:lnTo>
                    <a:pt x="2428" y="2086"/>
                  </a:lnTo>
                  <a:cubicBezTo>
                    <a:pt x="2505" y="2034"/>
                    <a:pt x="2571" y="1943"/>
                    <a:pt x="2614" y="1797"/>
                  </a:cubicBezTo>
                  <a:cubicBezTo>
                    <a:pt x="2816" y="1130"/>
                    <a:pt x="2481" y="998"/>
                    <a:pt x="2214" y="990"/>
                  </a:cubicBezTo>
                  <a:lnTo>
                    <a:pt x="2214" y="990"/>
                  </a:lnTo>
                  <a:cubicBezTo>
                    <a:pt x="2227" y="937"/>
                    <a:pt x="2239" y="875"/>
                    <a:pt x="2249" y="801"/>
                  </a:cubicBezTo>
                  <a:cubicBezTo>
                    <a:pt x="2327" y="242"/>
                    <a:pt x="1809" y="1"/>
                    <a:pt x="13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34"/>
            <p:cNvSpPr/>
            <p:nvPr/>
          </p:nvSpPr>
          <p:spPr>
            <a:xfrm>
              <a:off x="6787377" y="436188"/>
              <a:ext cx="109800" cy="121290"/>
            </a:xfrm>
            <a:custGeom>
              <a:avLst/>
              <a:gdLst/>
              <a:ahLst/>
              <a:cxnLst/>
              <a:rect l="l" t="t" r="r" b="b"/>
              <a:pathLst>
                <a:path w="2819" h="3114" extrusionOk="0">
                  <a:moveTo>
                    <a:pt x="851" y="587"/>
                  </a:moveTo>
                  <a:cubicBezTo>
                    <a:pt x="948" y="587"/>
                    <a:pt x="1045" y="611"/>
                    <a:pt x="1045" y="708"/>
                  </a:cubicBezTo>
                  <a:cubicBezTo>
                    <a:pt x="1045" y="733"/>
                    <a:pt x="1045" y="757"/>
                    <a:pt x="1045" y="781"/>
                  </a:cubicBezTo>
                  <a:lnTo>
                    <a:pt x="997" y="781"/>
                  </a:lnTo>
                  <a:cubicBezTo>
                    <a:pt x="899" y="757"/>
                    <a:pt x="826" y="684"/>
                    <a:pt x="802" y="587"/>
                  </a:cubicBezTo>
                  <a:close/>
                  <a:moveTo>
                    <a:pt x="2211" y="1097"/>
                  </a:moveTo>
                  <a:cubicBezTo>
                    <a:pt x="2187" y="1219"/>
                    <a:pt x="2138" y="1243"/>
                    <a:pt x="2114" y="1243"/>
                  </a:cubicBezTo>
                  <a:cubicBezTo>
                    <a:pt x="2090" y="1243"/>
                    <a:pt x="2065" y="1219"/>
                    <a:pt x="2041" y="1219"/>
                  </a:cubicBezTo>
                  <a:cubicBezTo>
                    <a:pt x="2017" y="1170"/>
                    <a:pt x="2017" y="1146"/>
                    <a:pt x="2017" y="1121"/>
                  </a:cubicBezTo>
                  <a:cubicBezTo>
                    <a:pt x="2065" y="1097"/>
                    <a:pt x="2138" y="1097"/>
                    <a:pt x="2211" y="1097"/>
                  </a:cubicBezTo>
                  <a:close/>
                  <a:moveTo>
                    <a:pt x="632" y="1486"/>
                  </a:moveTo>
                  <a:cubicBezTo>
                    <a:pt x="656" y="1486"/>
                    <a:pt x="681" y="1510"/>
                    <a:pt x="705" y="1534"/>
                  </a:cubicBezTo>
                  <a:cubicBezTo>
                    <a:pt x="729" y="1559"/>
                    <a:pt x="729" y="1607"/>
                    <a:pt x="705" y="1632"/>
                  </a:cubicBezTo>
                  <a:cubicBezTo>
                    <a:pt x="681" y="1753"/>
                    <a:pt x="559" y="1850"/>
                    <a:pt x="438" y="1850"/>
                  </a:cubicBezTo>
                  <a:cubicBezTo>
                    <a:pt x="389" y="1850"/>
                    <a:pt x="341" y="1850"/>
                    <a:pt x="292" y="1802"/>
                  </a:cubicBezTo>
                  <a:cubicBezTo>
                    <a:pt x="389" y="1583"/>
                    <a:pt x="535" y="1486"/>
                    <a:pt x="632" y="1486"/>
                  </a:cubicBezTo>
                  <a:close/>
                  <a:moveTo>
                    <a:pt x="2017" y="1947"/>
                  </a:moveTo>
                  <a:cubicBezTo>
                    <a:pt x="2163" y="1947"/>
                    <a:pt x="2308" y="1996"/>
                    <a:pt x="2405" y="2117"/>
                  </a:cubicBezTo>
                  <a:cubicBezTo>
                    <a:pt x="2357" y="2117"/>
                    <a:pt x="2333" y="2142"/>
                    <a:pt x="2284" y="2142"/>
                  </a:cubicBezTo>
                  <a:cubicBezTo>
                    <a:pt x="2163" y="2117"/>
                    <a:pt x="2041" y="2069"/>
                    <a:pt x="1944" y="1996"/>
                  </a:cubicBezTo>
                  <a:cubicBezTo>
                    <a:pt x="1944" y="1972"/>
                    <a:pt x="1920" y="1947"/>
                    <a:pt x="1920" y="1947"/>
                  </a:cubicBezTo>
                  <a:close/>
                  <a:moveTo>
                    <a:pt x="1589" y="2354"/>
                  </a:moveTo>
                  <a:cubicBezTo>
                    <a:pt x="1598" y="2354"/>
                    <a:pt x="1604" y="2360"/>
                    <a:pt x="1604" y="2385"/>
                  </a:cubicBezTo>
                  <a:cubicBezTo>
                    <a:pt x="1628" y="2409"/>
                    <a:pt x="1604" y="2506"/>
                    <a:pt x="1482" y="2652"/>
                  </a:cubicBezTo>
                  <a:cubicBezTo>
                    <a:pt x="1410" y="2749"/>
                    <a:pt x="1312" y="2822"/>
                    <a:pt x="1215" y="2871"/>
                  </a:cubicBezTo>
                  <a:cubicBezTo>
                    <a:pt x="1142" y="2846"/>
                    <a:pt x="1094" y="2798"/>
                    <a:pt x="1069" y="2773"/>
                  </a:cubicBezTo>
                  <a:cubicBezTo>
                    <a:pt x="1069" y="2725"/>
                    <a:pt x="1069" y="2676"/>
                    <a:pt x="1118" y="2628"/>
                  </a:cubicBezTo>
                  <a:cubicBezTo>
                    <a:pt x="1215" y="2482"/>
                    <a:pt x="1385" y="2385"/>
                    <a:pt x="1555" y="2360"/>
                  </a:cubicBezTo>
                  <a:cubicBezTo>
                    <a:pt x="1567" y="2360"/>
                    <a:pt x="1580" y="2354"/>
                    <a:pt x="1589" y="2354"/>
                  </a:cubicBezTo>
                  <a:close/>
                  <a:moveTo>
                    <a:pt x="1327" y="121"/>
                  </a:moveTo>
                  <a:cubicBezTo>
                    <a:pt x="1354" y="121"/>
                    <a:pt x="1382" y="122"/>
                    <a:pt x="1410" y="125"/>
                  </a:cubicBezTo>
                  <a:cubicBezTo>
                    <a:pt x="1436" y="123"/>
                    <a:pt x="1463" y="122"/>
                    <a:pt x="1490" y="122"/>
                  </a:cubicBezTo>
                  <a:cubicBezTo>
                    <a:pt x="1730" y="122"/>
                    <a:pt x="1961" y="218"/>
                    <a:pt x="2114" y="393"/>
                  </a:cubicBezTo>
                  <a:cubicBezTo>
                    <a:pt x="2235" y="514"/>
                    <a:pt x="2284" y="684"/>
                    <a:pt x="2260" y="854"/>
                  </a:cubicBezTo>
                  <a:cubicBezTo>
                    <a:pt x="2235" y="903"/>
                    <a:pt x="2235" y="951"/>
                    <a:pt x="2235" y="1000"/>
                  </a:cubicBezTo>
                  <a:cubicBezTo>
                    <a:pt x="2163" y="1000"/>
                    <a:pt x="2065" y="1000"/>
                    <a:pt x="1993" y="1024"/>
                  </a:cubicBezTo>
                  <a:cubicBezTo>
                    <a:pt x="1944" y="1024"/>
                    <a:pt x="1920" y="1024"/>
                    <a:pt x="1920" y="1049"/>
                  </a:cubicBezTo>
                  <a:cubicBezTo>
                    <a:pt x="1895" y="1073"/>
                    <a:pt x="1895" y="1097"/>
                    <a:pt x="1895" y="1121"/>
                  </a:cubicBezTo>
                  <a:cubicBezTo>
                    <a:pt x="1895" y="1219"/>
                    <a:pt x="2017" y="1364"/>
                    <a:pt x="2114" y="1364"/>
                  </a:cubicBezTo>
                  <a:cubicBezTo>
                    <a:pt x="2211" y="1364"/>
                    <a:pt x="2284" y="1292"/>
                    <a:pt x="2333" y="1121"/>
                  </a:cubicBezTo>
                  <a:cubicBezTo>
                    <a:pt x="2349" y="1117"/>
                    <a:pt x="2367" y="1115"/>
                    <a:pt x="2384" y="1115"/>
                  </a:cubicBezTo>
                  <a:cubicBezTo>
                    <a:pt x="2470" y="1115"/>
                    <a:pt x="2564" y="1162"/>
                    <a:pt x="2624" y="1243"/>
                  </a:cubicBezTo>
                  <a:cubicBezTo>
                    <a:pt x="2697" y="1413"/>
                    <a:pt x="2697" y="1632"/>
                    <a:pt x="2624" y="1802"/>
                  </a:cubicBezTo>
                  <a:cubicBezTo>
                    <a:pt x="2600" y="1899"/>
                    <a:pt x="2551" y="1972"/>
                    <a:pt x="2503" y="2045"/>
                  </a:cubicBezTo>
                  <a:cubicBezTo>
                    <a:pt x="2357" y="1875"/>
                    <a:pt x="2163" y="1802"/>
                    <a:pt x="1968" y="1802"/>
                  </a:cubicBezTo>
                  <a:cubicBezTo>
                    <a:pt x="1798" y="1826"/>
                    <a:pt x="1798" y="1899"/>
                    <a:pt x="1798" y="1947"/>
                  </a:cubicBezTo>
                  <a:cubicBezTo>
                    <a:pt x="1822" y="2069"/>
                    <a:pt x="2041" y="2239"/>
                    <a:pt x="2284" y="2239"/>
                  </a:cubicBezTo>
                  <a:cubicBezTo>
                    <a:pt x="2333" y="2239"/>
                    <a:pt x="2405" y="2239"/>
                    <a:pt x="2454" y="2190"/>
                  </a:cubicBezTo>
                  <a:lnTo>
                    <a:pt x="2454" y="2190"/>
                  </a:lnTo>
                  <a:cubicBezTo>
                    <a:pt x="2527" y="2360"/>
                    <a:pt x="2478" y="2555"/>
                    <a:pt x="2333" y="2652"/>
                  </a:cubicBezTo>
                  <a:cubicBezTo>
                    <a:pt x="2114" y="2805"/>
                    <a:pt x="1877" y="2898"/>
                    <a:pt x="1619" y="2898"/>
                  </a:cubicBezTo>
                  <a:cubicBezTo>
                    <a:pt x="1590" y="2898"/>
                    <a:pt x="1561" y="2897"/>
                    <a:pt x="1531" y="2895"/>
                  </a:cubicBezTo>
                  <a:cubicBezTo>
                    <a:pt x="1507" y="2907"/>
                    <a:pt x="1482" y="2913"/>
                    <a:pt x="1455" y="2913"/>
                  </a:cubicBezTo>
                  <a:cubicBezTo>
                    <a:pt x="1428" y="2913"/>
                    <a:pt x="1397" y="2907"/>
                    <a:pt x="1361" y="2895"/>
                  </a:cubicBezTo>
                  <a:cubicBezTo>
                    <a:pt x="1434" y="2846"/>
                    <a:pt x="1507" y="2798"/>
                    <a:pt x="1580" y="2725"/>
                  </a:cubicBezTo>
                  <a:cubicBezTo>
                    <a:pt x="1750" y="2530"/>
                    <a:pt x="1750" y="2385"/>
                    <a:pt x="1725" y="2336"/>
                  </a:cubicBezTo>
                  <a:cubicBezTo>
                    <a:pt x="1677" y="2263"/>
                    <a:pt x="1628" y="2239"/>
                    <a:pt x="1555" y="2239"/>
                  </a:cubicBezTo>
                  <a:cubicBezTo>
                    <a:pt x="1337" y="2263"/>
                    <a:pt x="1142" y="2385"/>
                    <a:pt x="1021" y="2555"/>
                  </a:cubicBezTo>
                  <a:cubicBezTo>
                    <a:pt x="972" y="2628"/>
                    <a:pt x="948" y="2725"/>
                    <a:pt x="972" y="2798"/>
                  </a:cubicBezTo>
                  <a:cubicBezTo>
                    <a:pt x="972" y="2871"/>
                    <a:pt x="1021" y="2895"/>
                    <a:pt x="1069" y="2943"/>
                  </a:cubicBezTo>
                  <a:cubicBezTo>
                    <a:pt x="972" y="2968"/>
                    <a:pt x="875" y="2992"/>
                    <a:pt x="778" y="2992"/>
                  </a:cubicBezTo>
                  <a:cubicBezTo>
                    <a:pt x="608" y="2992"/>
                    <a:pt x="486" y="2943"/>
                    <a:pt x="365" y="2846"/>
                  </a:cubicBezTo>
                  <a:cubicBezTo>
                    <a:pt x="243" y="2700"/>
                    <a:pt x="195" y="2482"/>
                    <a:pt x="219" y="2287"/>
                  </a:cubicBezTo>
                  <a:cubicBezTo>
                    <a:pt x="219" y="2166"/>
                    <a:pt x="219" y="2045"/>
                    <a:pt x="268" y="1923"/>
                  </a:cubicBezTo>
                  <a:cubicBezTo>
                    <a:pt x="316" y="1947"/>
                    <a:pt x="389" y="1972"/>
                    <a:pt x="462" y="1972"/>
                  </a:cubicBezTo>
                  <a:cubicBezTo>
                    <a:pt x="632" y="1972"/>
                    <a:pt x="778" y="1826"/>
                    <a:pt x="826" y="1656"/>
                  </a:cubicBezTo>
                  <a:cubicBezTo>
                    <a:pt x="851" y="1607"/>
                    <a:pt x="851" y="1534"/>
                    <a:pt x="802" y="1462"/>
                  </a:cubicBezTo>
                  <a:cubicBezTo>
                    <a:pt x="778" y="1413"/>
                    <a:pt x="705" y="1389"/>
                    <a:pt x="632" y="1389"/>
                  </a:cubicBezTo>
                  <a:cubicBezTo>
                    <a:pt x="462" y="1413"/>
                    <a:pt x="292" y="1534"/>
                    <a:pt x="243" y="1704"/>
                  </a:cubicBezTo>
                  <a:cubicBezTo>
                    <a:pt x="171" y="1583"/>
                    <a:pt x="146" y="1462"/>
                    <a:pt x="146" y="1316"/>
                  </a:cubicBezTo>
                  <a:cubicBezTo>
                    <a:pt x="146" y="976"/>
                    <a:pt x="365" y="684"/>
                    <a:pt x="681" y="611"/>
                  </a:cubicBezTo>
                  <a:cubicBezTo>
                    <a:pt x="705" y="757"/>
                    <a:pt x="826" y="879"/>
                    <a:pt x="972" y="903"/>
                  </a:cubicBezTo>
                  <a:cubicBezTo>
                    <a:pt x="1021" y="903"/>
                    <a:pt x="1069" y="879"/>
                    <a:pt x="1094" y="854"/>
                  </a:cubicBezTo>
                  <a:cubicBezTo>
                    <a:pt x="1142" y="806"/>
                    <a:pt x="1142" y="757"/>
                    <a:pt x="1142" y="708"/>
                  </a:cubicBezTo>
                  <a:cubicBezTo>
                    <a:pt x="1142" y="538"/>
                    <a:pt x="997" y="466"/>
                    <a:pt x="778" y="466"/>
                  </a:cubicBezTo>
                  <a:cubicBezTo>
                    <a:pt x="778" y="417"/>
                    <a:pt x="802" y="368"/>
                    <a:pt x="826" y="320"/>
                  </a:cubicBezTo>
                  <a:cubicBezTo>
                    <a:pt x="975" y="193"/>
                    <a:pt x="1142" y="121"/>
                    <a:pt x="1327" y="121"/>
                  </a:cubicBezTo>
                  <a:close/>
                  <a:moveTo>
                    <a:pt x="1335" y="0"/>
                  </a:moveTo>
                  <a:cubicBezTo>
                    <a:pt x="1118" y="0"/>
                    <a:pt x="906" y="94"/>
                    <a:pt x="754" y="247"/>
                  </a:cubicBezTo>
                  <a:cubicBezTo>
                    <a:pt x="681" y="320"/>
                    <a:pt x="656" y="393"/>
                    <a:pt x="656" y="490"/>
                  </a:cubicBezTo>
                  <a:cubicBezTo>
                    <a:pt x="268" y="563"/>
                    <a:pt x="1" y="927"/>
                    <a:pt x="25" y="1316"/>
                  </a:cubicBezTo>
                  <a:cubicBezTo>
                    <a:pt x="25" y="1486"/>
                    <a:pt x="73" y="1680"/>
                    <a:pt x="171" y="1826"/>
                  </a:cubicBezTo>
                  <a:cubicBezTo>
                    <a:pt x="122" y="1972"/>
                    <a:pt x="98" y="2142"/>
                    <a:pt x="98" y="2287"/>
                  </a:cubicBezTo>
                  <a:cubicBezTo>
                    <a:pt x="73" y="2530"/>
                    <a:pt x="146" y="2749"/>
                    <a:pt x="292" y="2919"/>
                  </a:cubicBezTo>
                  <a:cubicBezTo>
                    <a:pt x="414" y="3041"/>
                    <a:pt x="584" y="3113"/>
                    <a:pt x="778" y="3113"/>
                  </a:cubicBezTo>
                  <a:cubicBezTo>
                    <a:pt x="948" y="3113"/>
                    <a:pt x="1094" y="3065"/>
                    <a:pt x="1239" y="2992"/>
                  </a:cubicBezTo>
                  <a:cubicBezTo>
                    <a:pt x="1337" y="3016"/>
                    <a:pt x="1434" y="3041"/>
                    <a:pt x="1531" y="3041"/>
                  </a:cubicBezTo>
                  <a:cubicBezTo>
                    <a:pt x="1847" y="3041"/>
                    <a:pt x="2163" y="2943"/>
                    <a:pt x="2405" y="2773"/>
                  </a:cubicBezTo>
                  <a:cubicBezTo>
                    <a:pt x="2600" y="2628"/>
                    <a:pt x="2673" y="2360"/>
                    <a:pt x="2551" y="2166"/>
                  </a:cubicBezTo>
                  <a:cubicBezTo>
                    <a:pt x="2648" y="2069"/>
                    <a:pt x="2697" y="1972"/>
                    <a:pt x="2746" y="1850"/>
                  </a:cubicBezTo>
                  <a:cubicBezTo>
                    <a:pt x="2818" y="1632"/>
                    <a:pt x="2818" y="1389"/>
                    <a:pt x="2721" y="1170"/>
                  </a:cubicBezTo>
                  <a:cubicBezTo>
                    <a:pt x="2624" y="1073"/>
                    <a:pt x="2503" y="1000"/>
                    <a:pt x="2357" y="976"/>
                  </a:cubicBezTo>
                  <a:cubicBezTo>
                    <a:pt x="2357" y="951"/>
                    <a:pt x="2381" y="903"/>
                    <a:pt x="2381" y="854"/>
                  </a:cubicBezTo>
                  <a:cubicBezTo>
                    <a:pt x="2405" y="660"/>
                    <a:pt x="2357" y="441"/>
                    <a:pt x="2211" y="296"/>
                  </a:cubicBezTo>
                  <a:cubicBezTo>
                    <a:pt x="2011" y="118"/>
                    <a:pt x="1750" y="1"/>
                    <a:pt x="1484" y="1"/>
                  </a:cubicBezTo>
                  <a:cubicBezTo>
                    <a:pt x="1459" y="1"/>
                    <a:pt x="1434" y="2"/>
                    <a:pt x="1410" y="4"/>
                  </a:cubicBezTo>
                  <a:cubicBezTo>
                    <a:pt x="1385" y="2"/>
                    <a:pt x="1360" y="0"/>
                    <a:pt x="13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34"/>
            <p:cNvSpPr/>
            <p:nvPr/>
          </p:nvSpPr>
          <p:spPr>
            <a:xfrm>
              <a:off x="6824262" y="479851"/>
              <a:ext cx="34120" cy="35055"/>
            </a:xfrm>
            <a:custGeom>
              <a:avLst/>
              <a:gdLst/>
              <a:ahLst/>
              <a:cxnLst/>
              <a:rect l="l" t="t" r="r" b="b"/>
              <a:pathLst>
                <a:path w="876" h="900" extrusionOk="0">
                  <a:moveTo>
                    <a:pt x="438" y="0"/>
                  </a:moveTo>
                  <a:cubicBezTo>
                    <a:pt x="195" y="0"/>
                    <a:pt x="1" y="195"/>
                    <a:pt x="1" y="438"/>
                  </a:cubicBezTo>
                  <a:cubicBezTo>
                    <a:pt x="1" y="681"/>
                    <a:pt x="195" y="899"/>
                    <a:pt x="438" y="899"/>
                  </a:cubicBezTo>
                  <a:cubicBezTo>
                    <a:pt x="681" y="899"/>
                    <a:pt x="875" y="681"/>
                    <a:pt x="875" y="438"/>
                  </a:cubicBezTo>
                  <a:cubicBezTo>
                    <a:pt x="875" y="195"/>
                    <a:pt x="681" y="0"/>
                    <a:pt x="4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34"/>
            <p:cNvSpPr/>
            <p:nvPr/>
          </p:nvSpPr>
          <p:spPr>
            <a:xfrm>
              <a:off x="6851527" y="561919"/>
              <a:ext cx="46117" cy="34120"/>
            </a:xfrm>
            <a:custGeom>
              <a:avLst/>
              <a:gdLst/>
              <a:ahLst/>
              <a:cxnLst/>
              <a:rect l="l" t="t" r="r" b="b"/>
              <a:pathLst>
                <a:path w="1184" h="876" extrusionOk="0">
                  <a:moveTo>
                    <a:pt x="974" y="1"/>
                  </a:moveTo>
                  <a:cubicBezTo>
                    <a:pt x="745" y="1"/>
                    <a:pt x="267" y="55"/>
                    <a:pt x="103" y="493"/>
                  </a:cubicBezTo>
                  <a:cubicBezTo>
                    <a:pt x="1" y="738"/>
                    <a:pt x="186" y="875"/>
                    <a:pt x="424" y="875"/>
                  </a:cubicBezTo>
                  <a:cubicBezTo>
                    <a:pt x="753" y="875"/>
                    <a:pt x="1183" y="613"/>
                    <a:pt x="1099" y="7"/>
                  </a:cubicBezTo>
                  <a:cubicBezTo>
                    <a:pt x="1099" y="7"/>
                    <a:pt x="1050" y="1"/>
                    <a:pt x="9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34"/>
            <p:cNvSpPr/>
            <p:nvPr/>
          </p:nvSpPr>
          <p:spPr>
            <a:xfrm>
              <a:off x="6870652" y="559894"/>
              <a:ext cx="25590" cy="24071"/>
            </a:xfrm>
            <a:custGeom>
              <a:avLst/>
              <a:gdLst/>
              <a:ahLst/>
              <a:cxnLst/>
              <a:rect l="l" t="t" r="r" b="b"/>
              <a:pathLst>
                <a:path w="657" h="618" extrusionOk="0">
                  <a:moveTo>
                    <a:pt x="586" y="0"/>
                  </a:moveTo>
                  <a:cubicBezTo>
                    <a:pt x="569" y="0"/>
                    <a:pt x="552" y="17"/>
                    <a:pt x="535" y="35"/>
                  </a:cubicBezTo>
                  <a:cubicBezTo>
                    <a:pt x="413" y="229"/>
                    <a:pt x="243" y="375"/>
                    <a:pt x="49" y="496"/>
                  </a:cubicBezTo>
                  <a:cubicBezTo>
                    <a:pt x="25" y="520"/>
                    <a:pt x="0" y="545"/>
                    <a:pt x="25" y="569"/>
                  </a:cubicBezTo>
                  <a:cubicBezTo>
                    <a:pt x="25" y="593"/>
                    <a:pt x="49" y="593"/>
                    <a:pt x="73" y="618"/>
                  </a:cubicBezTo>
                  <a:cubicBezTo>
                    <a:pt x="73" y="593"/>
                    <a:pt x="97" y="593"/>
                    <a:pt x="97" y="593"/>
                  </a:cubicBezTo>
                  <a:cubicBezTo>
                    <a:pt x="316" y="472"/>
                    <a:pt x="510" y="278"/>
                    <a:pt x="656" y="83"/>
                  </a:cubicBezTo>
                  <a:cubicBezTo>
                    <a:pt x="656" y="35"/>
                    <a:pt x="656" y="10"/>
                    <a:pt x="608" y="10"/>
                  </a:cubicBezTo>
                  <a:cubicBezTo>
                    <a:pt x="600" y="3"/>
                    <a:pt x="593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34"/>
            <p:cNvSpPr/>
            <p:nvPr/>
          </p:nvSpPr>
          <p:spPr>
            <a:xfrm>
              <a:off x="6924325" y="613021"/>
              <a:ext cx="46117" cy="34393"/>
            </a:xfrm>
            <a:custGeom>
              <a:avLst/>
              <a:gdLst/>
              <a:ahLst/>
              <a:cxnLst/>
              <a:rect l="l" t="t" r="r" b="b"/>
              <a:pathLst>
                <a:path w="1184" h="883" extrusionOk="0">
                  <a:moveTo>
                    <a:pt x="979" y="1"/>
                  </a:moveTo>
                  <a:cubicBezTo>
                    <a:pt x="755" y="1"/>
                    <a:pt x="286" y="55"/>
                    <a:pt x="104" y="493"/>
                  </a:cubicBezTo>
                  <a:cubicBezTo>
                    <a:pt x="1" y="740"/>
                    <a:pt x="191" y="883"/>
                    <a:pt x="434" y="883"/>
                  </a:cubicBezTo>
                  <a:cubicBezTo>
                    <a:pt x="761" y="883"/>
                    <a:pt x="1184" y="621"/>
                    <a:pt x="1100" y="7"/>
                  </a:cubicBezTo>
                  <a:cubicBezTo>
                    <a:pt x="1100" y="7"/>
                    <a:pt x="1053" y="1"/>
                    <a:pt x="9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34"/>
            <p:cNvSpPr/>
            <p:nvPr/>
          </p:nvSpPr>
          <p:spPr>
            <a:xfrm>
              <a:off x="6943488" y="610996"/>
              <a:ext cx="25590" cy="24071"/>
            </a:xfrm>
            <a:custGeom>
              <a:avLst/>
              <a:gdLst/>
              <a:ahLst/>
              <a:cxnLst/>
              <a:rect l="l" t="t" r="r" b="b"/>
              <a:pathLst>
                <a:path w="657" h="618" extrusionOk="0">
                  <a:moveTo>
                    <a:pt x="596" y="0"/>
                  </a:moveTo>
                  <a:cubicBezTo>
                    <a:pt x="572" y="0"/>
                    <a:pt x="559" y="17"/>
                    <a:pt x="559" y="34"/>
                  </a:cubicBezTo>
                  <a:cubicBezTo>
                    <a:pt x="414" y="229"/>
                    <a:pt x="244" y="399"/>
                    <a:pt x="49" y="520"/>
                  </a:cubicBezTo>
                  <a:cubicBezTo>
                    <a:pt x="25" y="520"/>
                    <a:pt x="1" y="569"/>
                    <a:pt x="25" y="593"/>
                  </a:cubicBezTo>
                  <a:cubicBezTo>
                    <a:pt x="49" y="593"/>
                    <a:pt x="49" y="617"/>
                    <a:pt x="74" y="617"/>
                  </a:cubicBezTo>
                  <a:lnTo>
                    <a:pt x="98" y="617"/>
                  </a:lnTo>
                  <a:cubicBezTo>
                    <a:pt x="317" y="472"/>
                    <a:pt x="511" y="302"/>
                    <a:pt x="657" y="83"/>
                  </a:cubicBezTo>
                  <a:cubicBezTo>
                    <a:pt x="657" y="59"/>
                    <a:pt x="657" y="34"/>
                    <a:pt x="632" y="10"/>
                  </a:cubicBezTo>
                  <a:cubicBezTo>
                    <a:pt x="618" y="3"/>
                    <a:pt x="606" y="0"/>
                    <a:pt x="5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34"/>
            <p:cNvSpPr/>
            <p:nvPr/>
          </p:nvSpPr>
          <p:spPr>
            <a:xfrm>
              <a:off x="6898073" y="510778"/>
              <a:ext cx="46740" cy="38171"/>
            </a:xfrm>
            <a:custGeom>
              <a:avLst/>
              <a:gdLst/>
              <a:ahLst/>
              <a:cxnLst/>
              <a:rect l="l" t="t" r="r" b="b"/>
              <a:pathLst>
                <a:path w="1200" h="980" extrusionOk="0">
                  <a:moveTo>
                    <a:pt x="630" y="1"/>
                  </a:moveTo>
                  <a:cubicBezTo>
                    <a:pt x="560" y="1"/>
                    <a:pt x="487" y="25"/>
                    <a:pt x="414" y="81"/>
                  </a:cubicBezTo>
                  <a:cubicBezTo>
                    <a:pt x="1" y="372"/>
                    <a:pt x="900" y="980"/>
                    <a:pt x="900" y="980"/>
                  </a:cubicBezTo>
                  <a:cubicBezTo>
                    <a:pt x="1200" y="540"/>
                    <a:pt x="956" y="1"/>
                    <a:pt x="6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34"/>
            <p:cNvSpPr/>
            <p:nvPr/>
          </p:nvSpPr>
          <p:spPr>
            <a:xfrm>
              <a:off x="6922689" y="524878"/>
              <a:ext cx="13282" cy="26914"/>
            </a:xfrm>
            <a:custGeom>
              <a:avLst/>
              <a:gdLst/>
              <a:ahLst/>
              <a:cxnLst/>
              <a:rect l="l" t="t" r="r" b="b"/>
              <a:pathLst>
                <a:path w="341" h="691" extrusionOk="0">
                  <a:moveTo>
                    <a:pt x="75" y="0"/>
                  </a:moveTo>
                  <a:cubicBezTo>
                    <a:pt x="65" y="0"/>
                    <a:pt x="56" y="3"/>
                    <a:pt x="49" y="10"/>
                  </a:cubicBezTo>
                  <a:cubicBezTo>
                    <a:pt x="25" y="10"/>
                    <a:pt x="0" y="59"/>
                    <a:pt x="25" y="83"/>
                  </a:cubicBezTo>
                  <a:cubicBezTo>
                    <a:pt x="122" y="253"/>
                    <a:pt x="195" y="423"/>
                    <a:pt x="219" y="618"/>
                  </a:cubicBezTo>
                  <a:cubicBezTo>
                    <a:pt x="219" y="642"/>
                    <a:pt x="243" y="666"/>
                    <a:pt x="268" y="691"/>
                  </a:cubicBezTo>
                  <a:cubicBezTo>
                    <a:pt x="316" y="691"/>
                    <a:pt x="340" y="666"/>
                    <a:pt x="340" y="642"/>
                  </a:cubicBezTo>
                  <a:cubicBezTo>
                    <a:pt x="316" y="423"/>
                    <a:pt x="243" y="205"/>
                    <a:pt x="122" y="35"/>
                  </a:cubicBezTo>
                  <a:cubicBezTo>
                    <a:pt x="122" y="18"/>
                    <a:pt x="98" y="0"/>
                    <a:pt x="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34"/>
            <p:cNvSpPr/>
            <p:nvPr/>
          </p:nvSpPr>
          <p:spPr>
            <a:xfrm>
              <a:off x="6942865" y="561218"/>
              <a:ext cx="41365" cy="39768"/>
            </a:xfrm>
            <a:custGeom>
              <a:avLst/>
              <a:gdLst/>
              <a:ahLst/>
              <a:cxnLst/>
              <a:rect l="l" t="t" r="r" b="b"/>
              <a:pathLst>
                <a:path w="1062" h="1021" extrusionOk="0">
                  <a:moveTo>
                    <a:pt x="509" y="0"/>
                  </a:moveTo>
                  <a:cubicBezTo>
                    <a:pt x="0" y="0"/>
                    <a:pt x="333" y="1021"/>
                    <a:pt x="333" y="1021"/>
                  </a:cubicBezTo>
                  <a:cubicBezTo>
                    <a:pt x="940" y="827"/>
                    <a:pt x="1061" y="25"/>
                    <a:pt x="527" y="1"/>
                  </a:cubicBezTo>
                  <a:cubicBezTo>
                    <a:pt x="521" y="0"/>
                    <a:pt x="515" y="0"/>
                    <a:pt x="5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34"/>
            <p:cNvSpPr/>
            <p:nvPr/>
          </p:nvSpPr>
          <p:spPr>
            <a:xfrm>
              <a:off x="6952953" y="576370"/>
              <a:ext cx="12347" cy="26525"/>
            </a:xfrm>
            <a:custGeom>
              <a:avLst/>
              <a:gdLst/>
              <a:ahLst/>
              <a:cxnLst/>
              <a:rect l="l" t="t" r="r" b="b"/>
              <a:pathLst>
                <a:path w="317" h="681" extrusionOk="0">
                  <a:moveTo>
                    <a:pt x="268" y="0"/>
                  </a:moveTo>
                  <a:cubicBezTo>
                    <a:pt x="244" y="0"/>
                    <a:pt x="195" y="25"/>
                    <a:pt x="195" y="49"/>
                  </a:cubicBezTo>
                  <a:cubicBezTo>
                    <a:pt x="171" y="243"/>
                    <a:pt x="122" y="413"/>
                    <a:pt x="25" y="583"/>
                  </a:cubicBezTo>
                  <a:cubicBezTo>
                    <a:pt x="1" y="608"/>
                    <a:pt x="1" y="656"/>
                    <a:pt x="25" y="680"/>
                  </a:cubicBezTo>
                  <a:lnTo>
                    <a:pt x="98" y="680"/>
                  </a:lnTo>
                  <a:cubicBezTo>
                    <a:pt x="195" y="486"/>
                    <a:pt x="268" y="292"/>
                    <a:pt x="316" y="73"/>
                  </a:cubicBezTo>
                  <a:cubicBezTo>
                    <a:pt x="316" y="49"/>
                    <a:pt x="292" y="0"/>
                    <a:pt x="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70" name="Google Shape;1570;p34"/>
          <p:cNvGrpSpPr/>
          <p:nvPr/>
        </p:nvGrpSpPr>
        <p:grpSpPr>
          <a:xfrm rot="-4477981" flipH="1">
            <a:off x="11187221" y="5626183"/>
            <a:ext cx="1065851" cy="939624"/>
            <a:chOff x="4508023" y="3764622"/>
            <a:chExt cx="161487" cy="142362"/>
          </a:xfrm>
        </p:grpSpPr>
        <p:sp>
          <p:nvSpPr>
            <p:cNvPr id="1571" name="Google Shape;1571;p34"/>
            <p:cNvSpPr/>
            <p:nvPr/>
          </p:nvSpPr>
          <p:spPr>
            <a:xfrm>
              <a:off x="4558151" y="3764622"/>
              <a:ext cx="65163" cy="54335"/>
            </a:xfrm>
            <a:custGeom>
              <a:avLst/>
              <a:gdLst/>
              <a:ahLst/>
              <a:cxnLst/>
              <a:rect l="l" t="t" r="r" b="b"/>
              <a:pathLst>
                <a:path w="1673" h="1395" extrusionOk="0">
                  <a:moveTo>
                    <a:pt x="947" y="1"/>
                  </a:moveTo>
                  <a:cubicBezTo>
                    <a:pt x="917" y="1"/>
                    <a:pt x="885" y="4"/>
                    <a:pt x="851" y="10"/>
                  </a:cubicBezTo>
                  <a:cubicBezTo>
                    <a:pt x="1" y="156"/>
                    <a:pt x="1118" y="1225"/>
                    <a:pt x="1118" y="1225"/>
                  </a:cubicBezTo>
                  <a:cubicBezTo>
                    <a:pt x="1208" y="1344"/>
                    <a:pt x="1284" y="1394"/>
                    <a:pt x="1346" y="1394"/>
                  </a:cubicBezTo>
                  <a:cubicBezTo>
                    <a:pt x="1672" y="1394"/>
                    <a:pt x="1599" y="1"/>
                    <a:pt x="9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34"/>
            <p:cNvSpPr/>
            <p:nvPr/>
          </p:nvSpPr>
          <p:spPr>
            <a:xfrm>
              <a:off x="4607735" y="3824527"/>
              <a:ext cx="61775" cy="35678"/>
            </a:xfrm>
            <a:custGeom>
              <a:avLst/>
              <a:gdLst/>
              <a:ahLst/>
              <a:cxnLst/>
              <a:rect l="l" t="t" r="r" b="b"/>
              <a:pathLst>
                <a:path w="1586" h="916" extrusionOk="0">
                  <a:moveTo>
                    <a:pt x="851" y="0"/>
                  </a:moveTo>
                  <a:cubicBezTo>
                    <a:pt x="473" y="0"/>
                    <a:pt x="137" y="537"/>
                    <a:pt x="137" y="537"/>
                  </a:cubicBezTo>
                  <a:cubicBezTo>
                    <a:pt x="0" y="811"/>
                    <a:pt x="113" y="915"/>
                    <a:pt x="310" y="915"/>
                  </a:cubicBezTo>
                  <a:cubicBezTo>
                    <a:pt x="744" y="915"/>
                    <a:pt x="1585" y="409"/>
                    <a:pt x="1084" y="75"/>
                  </a:cubicBezTo>
                  <a:cubicBezTo>
                    <a:pt x="1006" y="22"/>
                    <a:pt x="928" y="0"/>
                    <a:pt x="8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34"/>
            <p:cNvSpPr/>
            <p:nvPr/>
          </p:nvSpPr>
          <p:spPr>
            <a:xfrm>
              <a:off x="4552971" y="3869787"/>
              <a:ext cx="66682" cy="28044"/>
            </a:xfrm>
            <a:custGeom>
              <a:avLst/>
              <a:gdLst/>
              <a:ahLst/>
              <a:cxnLst/>
              <a:rect l="l" t="t" r="r" b="b"/>
              <a:pathLst>
                <a:path w="1712" h="720" extrusionOk="0">
                  <a:moveTo>
                    <a:pt x="1042" y="0"/>
                  </a:moveTo>
                  <a:cubicBezTo>
                    <a:pt x="818" y="0"/>
                    <a:pt x="620" y="55"/>
                    <a:pt x="620" y="55"/>
                  </a:cubicBezTo>
                  <a:cubicBezTo>
                    <a:pt x="0" y="300"/>
                    <a:pt x="770" y="719"/>
                    <a:pt x="1278" y="719"/>
                  </a:cubicBezTo>
                  <a:cubicBezTo>
                    <a:pt x="1526" y="719"/>
                    <a:pt x="1712" y="618"/>
                    <a:pt x="1640" y="347"/>
                  </a:cubicBezTo>
                  <a:cubicBezTo>
                    <a:pt x="1564" y="67"/>
                    <a:pt x="1287" y="0"/>
                    <a:pt x="10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34"/>
            <p:cNvSpPr/>
            <p:nvPr/>
          </p:nvSpPr>
          <p:spPr>
            <a:xfrm>
              <a:off x="4549660" y="3798275"/>
              <a:ext cx="44364" cy="50479"/>
            </a:xfrm>
            <a:custGeom>
              <a:avLst/>
              <a:gdLst/>
              <a:ahLst/>
              <a:cxnLst/>
              <a:rect l="l" t="t" r="r" b="b"/>
              <a:pathLst>
                <a:path w="1139" h="1296" extrusionOk="0">
                  <a:moveTo>
                    <a:pt x="675" y="0"/>
                  </a:moveTo>
                  <a:cubicBezTo>
                    <a:pt x="627" y="0"/>
                    <a:pt x="572" y="14"/>
                    <a:pt x="510" y="45"/>
                  </a:cubicBezTo>
                  <a:cubicBezTo>
                    <a:pt x="0" y="288"/>
                    <a:pt x="438" y="1114"/>
                    <a:pt x="438" y="1114"/>
                  </a:cubicBezTo>
                  <a:cubicBezTo>
                    <a:pt x="517" y="1242"/>
                    <a:pt x="592" y="1295"/>
                    <a:pt x="659" y="1295"/>
                  </a:cubicBezTo>
                  <a:cubicBezTo>
                    <a:pt x="992" y="1295"/>
                    <a:pt x="1139" y="0"/>
                    <a:pt x="6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34"/>
            <p:cNvSpPr/>
            <p:nvPr/>
          </p:nvSpPr>
          <p:spPr>
            <a:xfrm>
              <a:off x="4526018" y="3790290"/>
              <a:ext cx="91805" cy="116694"/>
            </a:xfrm>
            <a:custGeom>
              <a:avLst/>
              <a:gdLst/>
              <a:ahLst/>
              <a:cxnLst/>
              <a:rect l="l" t="t" r="r" b="b"/>
              <a:pathLst>
                <a:path w="2357" h="2996" extrusionOk="0">
                  <a:moveTo>
                    <a:pt x="1917" y="1"/>
                  </a:moveTo>
                  <a:cubicBezTo>
                    <a:pt x="1880" y="1"/>
                    <a:pt x="1855" y="40"/>
                    <a:pt x="1895" y="80"/>
                  </a:cubicBezTo>
                  <a:cubicBezTo>
                    <a:pt x="2162" y="299"/>
                    <a:pt x="2283" y="663"/>
                    <a:pt x="2186" y="1027"/>
                  </a:cubicBezTo>
                  <a:cubicBezTo>
                    <a:pt x="2113" y="1416"/>
                    <a:pt x="1773" y="1708"/>
                    <a:pt x="1360" y="1732"/>
                  </a:cubicBezTo>
                  <a:cubicBezTo>
                    <a:pt x="704" y="1780"/>
                    <a:pt x="146" y="2266"/>
                    <a:pt x="0" y="2946"/>
                  </a:cubicBezTo>
                  <a:cubicBezTo>
                    <a:pt x="0" y="2971"/>
                    <a:pt x="24" y="2995"/>
                    <a:pt x="49" y="2995"/>
                  </a:cubicBezTo>
                  <a:cubicBezTo>
                    <a:pt x="49" y="2995"/>
                    <a:pt x="73" y="2971"/>
                    <a:pt x="73" y="2946"/>
                  </a:cubicBezTo>
                  <a:cubicBezTo>
                    <a:pt x="219" y="2339"/>
                    <a:pt x="729" y="1878"/>
                    <a:pt x="1360" y="1805"/>
                  </a:cubicBezTo>
                  <a:cubicBezTo>
                    <a:pt x="1822" y="1780"/>
                    <a:pt x="2186" y="1465"/>
                    <a:pt x="2283" y="1027"/>
                  </a:cubicBezTo>
                  <a:cubicBezTo>
                    <a:pt x="2356" y="663"/>
                    <a:pt x="2235" y="250"/>
                    <a:pt x="1943" y="7"/>
                  </a:cubicBezTo>
                  <a:cubicBezTo>
                    <a:pt x="1934" y="3"/>
                    <a:pt x="1926" y="1"/>
                    <a:pt x="1917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34"/>
            <p:cNvSpPr/>
            <p:nvPr/>
          </p:nvSpPr>
          <p:spPr>
            <a:xfrm>
              <a:off x="4596946" y="3843534"/>
              <a:ext cx="44520" cy="12698"/>
            </a:xfrm>
            <a:custGeom>
              <a:avLst/>
              <a:gdLst/>
              <a:ahLst/>
              <a:cxnLst/>
              <a:rect l="l" t="t" r="r" b="b"/>
              <a:pathLst>
                <a:path w="1143" h="326" extrusionOk="0">
                  <a:moveTo>
                    <a:pt x="1070" y="0"/>
                  </a:moveTo>
                  <a:cubicBezTo>
                    <a:pt x="903" y="93"/>
                    <a:pt x="522" y="243"/>
                    <a:pt x="265" y="243"/>
                  </a:cubicBezTo>
                  <a:cubicBezTo>
                    <a:pt x="187" y="243"/>
                    <a:pt x="119" y="229"/>
                    <a:pt x="74" y="195"/>
                  </a:cubicBezTo>
                  <a:cubicBezTo>
                    <a:pt x="74" y="183"/>
                    <a:pt x="68" y="177"/>
                    <a:pt x="59" y="177"/>
                  </a:cubicBezTo>
                  <a:cubicBezTo>
                    <a:pt x="50" y="177"/>
                    <a:pt x="37" y="183"/>
                    <a:pt x="25" y="195"/>
                  </a:cubicBezTo>
                  <a:cubicBezTo>
                    <a:pt x="1" y="195"/>
                    <a:pt x="1" y="243"/>
                    <a:pt x="25" y="243"/>
                  </a:cubicBezTo>
                  <a:cubicBezTo>
                    <a:pt x="80" y="298"/>
                    <a:pt x="135" y="325"/>
                    <a:pt x="199" y="325"/>
                  </a:cubicBezTo>
                  <a:cubicBezTo>
                    <a:pt x="221" y="325"/>
                    <a:pt x="244" y="322"/>
                    <a:pt x="268" y="316"/>
                  </a:cubicBezTo>
                  <a:cubicBezTo>
                    <a:pt x="560" y="292"/>
                    <a:pt x="851" y="219"/>
                    <a:pt x="1094" y="98"/>
                  </a:cubicBezTo>
                  <a:cubicBezTo>
                    <a:pt x="1118" y="73"/>
                    <a:pt x="1143" y="49"/>
                    <a:pt x="1118" y="25"/>
                  </a:cubicBezTo>
                  <a:cubicBezTo>
                    <a:pt x="1118" y="0"/>
                    <a:pt x="1094" y="0"/>
                    <a:pt x="1070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34"/>
            <p:cNvSpPr/>
            <p:nvPr/>
          </p:nvSpPr>
          <p:spPr>
            <a:xfrm>
              <a:off x="4569525" y="3818529"/>
              <a:ext cx="11373" cy="42066"/>
            </a:xfrm>
            <a:custGeom>
              <a:avLst/>
              <a:gdLst/>
              <a:ahLst/>
              <a:cxnLst/>
              <a:rect l="l" t="t" r="r" b="b"/>
              <a:pathLst>
                <a:path w="292" h="1080" extrusionOk="0">
                  <a:moveTo>
                    <a:pt x="223" y="1"/>
                  </a:moveTo>
                  <a:cubicBezTo>
                    <a:pt x="207" y="1"/>
                    <a:pt x="195" y="18"/>
                    <a:pt x="195" y="35"/>
                  </a:cubicBezTo>
                  <a:cubicBezTo>
                    <a:pt x="171" y="132"/>
                    <a:pt x="0" y="910"/>
                    <a:pt x="219" y="1080"/>
                  </a:cubicBezTo>
                  <a:lnTo>
                    <a:pt x="292" y="1080"/>
                  </a:lnTo>
                  <a:cubicBezTo>
                    <a:pt x="292" y="1055"/>
                    <a:pt x="292" y="1031"/>
                    <a:pt x="292" y="1007"/>
                  </a:cubicBezTo>
                  <a:cubicBezTo>
                    <a:pt x="146" y="910"/>
                    <a:pt x="195" y="351"/>
                    <a:pt x="292" y="59"/>
                  </a:cubicBezTo>
                  <a:cubicBezTo>
                    <a:pt x="292" y="35"/>
                    <a:pt x="268" y="11"/>
                    <a:pt x="243" y="11"/>
                  </a:cubicBezTo>
                  <a:cubicBezTo>
                    <a:pt x="236" y="4"/>
                    <a:pt x="229" y="1"/>
                    <a:pt x="223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34"/>
            <p:cNvSpPr/>
            <p:nvPr/>
          </p:nvSpPr>
          <p:spPr>
            <a:xfrm>
              <a:off x="4508023" y="3819074"/>
              <a:ext cx="44364" cy="50479"/>
            </a:xfrm>
            <a:custGeom>
              <a:avLst/>
              <a:gdLst/>
              <a:ahLst/>
              <a:cxnLst/>
              <a:rect l="l" t="t" r="r" b="b"/>
              <a:pathLst>
                <a:path w="1139" h="1296" extrusionOk="0">
                  <a:moveTo>
                    <a:pt x="657" y="0"/>
                  </a:moveTo>
                  <a:cubicBezTo>
                    <a:pt x="607" y="0"/>
                    <a:pt x="550" y="15"/>
                    <a:pt x="486" y="45"/>
                  </a:cubicBezTo>
                  <a:cubicBezTo>
                    <a:pt x="0" y="288"/>
                    <a:pt x="438" y="1114"/>
                    <a:pt x="438" y="1114"/>
                  </a:cubicBezTo>
                  <a:cubicBezTo>
                    <a:pt x="521" y="1242"/>
                    <a:pt x="598" y="1296"/>
                    <a:pt x="667" y="1296"/>
                  </a:cubicBezTo>
                  <a:cubicBezTo>
                    <a:pt x="1008" y="1296"/>
                    <a:pt x="1139" y="0"/>
                    <a:pt x="6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34"/>
            <p:cNvSpPr/>
            <p:nvPr/>
          </p:nvSpPr>
          <p:spPr>
            <a:xfrm>
              <a:off x="4527887" y="3839756"/>
              <a:ext cx="11412" cy="42611"/>
            </a:xfrm>
            <a:custGeom>
              <a:avLst/>
              <a:gdLst/>
              <a:ahLst/>
              <a:cxnLst/>
              <a:rect l="l" t="t" r="r" b="b"/>
              <a:pathLst>
                <a:path w="293" h="1094" extrusionOk="0">
                  <a:moveTo>
                    <a:pt x="244" y="0"/>
                  </a:moveTo>
                  <a:cubicBezTo>
                    <a:pt x="219" y="0"/>
                    <a:pt x="195" y="0"/>
                    <a:pt x="195" y="25"/>
                  </a:cubicBezTo>
                  <a:cubicBezTo>
                    <a:pt x="171" y="122"/>
                    <a:pt x="1" y="899"/>
                    <a:pt x="219" y="1093"/>
                  </a:cubicBezTo>
                  <a:lnTo>
                    <a:pt x="244" y="1093"/>
                  </a:lnTo>
                  <a:cubicBezTo>
                    <a:pt x="268" y="1093"/>
                    <a:pt x="268" y="1093"/>
                    <a:pt x="292" y="1069"/>
                  </a:cubicBezTo>
                  <a:cubicBezTo>
                    <a:pt x="292" y="1045"/>
                    <a:pt x="292" y="1021"/>
                    <a:pt x="292" y="1021"/>
                  </a:cubicBezTo>
                  <a:cubicBezTo>
                    <a:pt x="146" y="899"/>
                    <a:pt x="219" y="365"/>
                    <a:pt x="292" y="49"/>
                  </a:cubicBezTo>
                  <a:cubicBezTo>
                    <a:pt x="292" y="25"/>
                    <a:pt x="268" y="0"/>
                    <a:pt x="244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34"/>
            <p:cNvSpPr/>
            <p:nvPr/>
          </p:nvSpPr>
          <p:spPr>
            <a:xfrm>
              <a:off x="4558151" y="3864334"/>
              <a:ext cx="37898" cy="22747"/>
            </a:xfrm>
            <a:custGeom>
              <a:avLst/>
              <a:gdLst/>
              <a:ahLst/>
              <a:cxnLst/>
              <a:rect l="l" t="t" r="r" b="b"/>
              <a:pathLst>
                <a:path w="973" h="584" extrusionOk="0">
                  <a:moveTo>
                    <a:pt x="25" y="1"/>
                  </a:moveTo>
                  <a:cubicBezTo>
                    <a:pt x="1" y="25"/>
                    <a:pt x="1" y="49"/>
                    <a:pt x="1" y="74"/>
                  </a:cubicBezTo>
                  <a:cubicBezTo>
                    <a:pt x="195" y="390"/>
                    <a:pt x="535" y="584"/>
                    <a:pt x="924" y="584"/>
                  </a:cubicBezTo>
                  <a:cubicBezTo>
                    <a:pt x="948" y="584"/>
                    <a:pt x="973" y="584"/>
                    <a:pt x="973" y="560"/>
                  </a:cubicBezTo>
                  <a:cubicBezTo>
                    <a:pt x="973" y="511"/>
                    <a:pt x="948" y="511"/>
                    <a:pt x="924" y="511"/>
                  </a:cubicBezTo>
                  <a:cubicBezTo>
                    <a:pt x="584" y="487"/>
                    <a:pt x="268" y="317"/>
                    <a:pt x="74" y="25"/>
                  </a:cubicBezTo>
                  <a:cubicBezTo>
                    <a:pt x="74" y="1"/>
                    <a:pt x="50" y="1"/>
                    <a:pt x="25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1" name="Google Shape;1581;p34"/>
          <p:cNvGrpSpPr/>
          <p:nvPr/>
        </p:nvGrpSpPr>
        <p:grpSpPr>
          <a:xfrm flipH="1">
            <a:off x="488921" y="-240769"/>
            <a:ext cx="2829184" cy="1886120"/>
            <a:chOff x="6655952" y="-180577"/>
            <a:chExt cx="2121888" cy="1414590"/>
          </a:xfrm>
        </p:grpSpPr>
        <p:grpSp>
          <p:nvGrpSpPr>
            <p:cNvPr id="1582" name="Google Shape;1582;p34"/>
            <p:cNvGrpSpPr/>
            <p:nvPr/>
          </p:nvGrpSpPr>
          <p:grpSpPr>
            <a:xfrm rot="1685293">
              <a:off x="8051699" y="334351"/>
              <a:ext cx="652925" cy="474307"/>
              <a:chOff x="5211663" y="1358969"/>
              <a:chExt cx="483893" cy="351481"/>
            </a:xfrm>
          </p:grpSpPr>
          <p:sp>
            <p:nvSpPr>
              <p:cNvPr id="1583" name="Google Shape;1583;p34"/>
              <p:cNvSpPr/>
              <p:nvPr/>
            </p:nvSpPr>
            <p:spPr>
              <a:xfrm>
                <a:off x="5519159" y="1395927"/>
                <a:ext cx="71050" cy="66812"/>
              </a:xfrm>
              <a:custGeom>
                <a:avLst/>
                <a:gdLst/>
                <a:ahLst/>
                <a:cxnLst/>
                <a:rect l="l" t="t" r="r" b="b"/>
                <a:pathLst>
                  <a:path w="1040" h="978" extrusionOk="0">
                    <a:moveTo>
                      <a:pt x="914" y="1"/>
                    </a:moveTo>
                    <a:cubicBezTo>
                      <a:pt x="801" y="1"/>
                      <a:pt x="571" y="36"/>
                      <a:pt x="67" y="176"/>
                    </a:cubicBezTo>
                    <a:cubicBezTo>
                      <a:pt x="0" y="198"/>
                      <a:pt x="16" y="324"/>
                      <a:pt x="95" y="324"/>
                    </a:cubicBezTo>
                    <a:cubicBezTo>
                      <a:pt x="102" y="324"/>
                      <a:pt x="109" y="323"/>
                      <a:pt x="116" y="322"/>
                    </a:cubicBezTo>
                    <a:cubicBezTo>
                      <a:pt x="359" y="249"/>
                      <a:pt x="626" y="200"/>
                      <a:pt x="869" y="152"/>
                    </a:cubicBezTo>
                    <a:lnTo>
                      <a:pt x="869" y="152"/>
                    </a:lnTo>
                    <a:cubicBezTo>
                      <a:pt x="796" y="322"/>
                      <a:pt x="626" y="662"/>
                      <a:pt x="505" y="880"/>
                    </a:cubicBezTo>
                    <a:cubicBezTo>
                      <a:pt x="480" y="905"/>
                      <a:pt x="480" y="953"/>
                      <a:pt x="529" y="977"/>
                    </a:cubicBezTo>
                    <a:lnTo>
                      <a:pt x="553" y="977"/>
                    </a:lnTo>
                    <a:cubicBezTo>
                      <a:pt x="577" y="977"/>
                      <a:pt x="602" y="977"/>
                      <a:pt x="602" y="953"/>
                    </a:cubicBezTo>
                    <a:cubicBezTo>
                      <a:pt x="650" y="880"/>
                      <a:pt x="990" y="249"/>
                      <a:pt x="1039" y="127"/>
                    </a:cubicBezTo>
                    <a:cubicBezTo>
                      <a:pt x="1039" y="103"/>
                      <a:pt x="1039" y="79"/>
                      <a:pt x="1039" y="30"/>
                    </a:cubicBezTo>
                    <a:cubicBezTo>
                      <a:pt x="1018" y="20"/>
                      <a:pt x="998" y="1"/>
                      <a:pt x="914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4" name="Google Shape;1584;p34"/>
              <p:cNvSpPr/>
              <p:nvPr/>
            </p:nvSpPr>
            <p:spPr>
              <a:xfrm>
                <a:off x="5211663" y="1358969"/>
                <a:ext cx="483893" cy="351481"/>
              </a:xfrm>
              <a:custGeom>
                <a:avLst/>
                <a:gdLst/>
                <a:ahLst/>
                <a:cxnLst/>
                <a:rect l="l" t="t" r="r" b="b"/>
                <a:pathLst>
                  <a:path w="7083" h="5145" extrusionOk="0">
                    <a:moveTo>
                      <a:pt x="3768" y="0"/>
                    </a:moveTo>
                    <a:cubicBezTo>
                      <a:pt x="3734" y="0"/>
                      <a:pt x="3701" y="4"/>
                      <a:pt x="3670" y="12"/>
                    </a:cubicBezTo>
                    <a:cubicBezTo>
                      <a:pt x="3014" y="207"/>
                      <a:pt x="3232" y="1713"/>
                      <a:pt x="3232" y="1713"/>
                    </a:cubicBezTo>
                    <a:cubicBezTo>
                      <a:pt x="3232" y="1713"/>
                      <a:pt x="1357" y="535"/>
                      <a:pt x="891" y="535"/>
                    </a:cubicBezTo>
                    <a:cubicBezTo>
                      <a:pt x="865" y="535"/>
                      <a:pt x="844" y="539"/>
                      <a:pt x="827" y="547"/>
                    </a:cubicBezTo>
                    <a:cubicBezTo>
                      <a:pt x="366" y="814"/>
                      <a:pt x="1483" y="1664"/>
                      <a:pt x="1483" y="1664"/>
                    </a:cubicBezTo>
                    <a:cubicBezTo>
                      <a:pt x="1483" y="1664"/>
                      <a:pt x="832" y="1473"/>
                      <a:pt x="445" y="1473"/>
                    </a:cubicBezTo>
                    <a:cubicBezTo>
                      <a:pt x="263" y="1473"/>
                      <a:pt x="140" y="1516"/>
                      <a:pt x="171" y="1640"/>
                    </a:cubicBezTo>
                    <a:cubicBezTo>
                      <a:pt x="269" y="2029"/>
                      <a:pt x="1022" y="2490"/>
                      <a:pt x="1022" y="2490"/>
                    </a:cubicBezTo>
                    <a:cubicBezTo>
                      <a:pt x="730" y="2490"/>
                      <a:pt x="439" y="2539"/>
                      <a:pt x="147" y="2587"/>
                    </a:cubicBezTo>
                    <a:cubicBezTo>
                      <a:pt x="1" y="2650"/>
                      <a:pt x="594" y="3616"/>
                      <a:pt x="1664" y="3616"/>
                    </a:cubicBezTo>
                    <a:cubicBezTo>
                      <a:pt x="1835" y="3616"/>
                      <a:pt x="2018" y="3592"/>
                      <a:pt x="2212" y="3535"/>
                    </a:cubicBezTo>
                    <a:lnTo>
                      <a:pt x="2212" y="3535"/>
                    </a:lnTo>
                    <a:lnTo>
                      <a:pt x="1095" y="4506"/>
                    </a:lnTo>
                    <a:cubicBezTo>
                      <a:pt x="1095" y="4506"/>
                      <a:pt x="2102" y="5144"/>
                      <a:pt x="3258" y="5144"/>
                    </a:cubicBezTo>
                    <a:cubicBezTo>
                      <a:pt x="3697" y="5144"/>
                      <a:pt x="4158" y="5052"/>
                      <a:pt x="4593" y="4798"/>
                    </a:cubicBezTo>
                    <a:cubicBezTo>
                      <a:pt x="7083" y="3365"/>
                      <a:pt x="4779" y="0"/>
                      <a:pt x="376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5" name="Google Shape;1585;p34"/>
              <p:cNvSpPr/>
              <p:nvPr/>
            </p:nvSpPr>
            <p:spPr>
              <a:xfrm>
                <a:off x="5467307" y="1398045"/>
                <a:ext cx="48164" cy="44746"/>
              </a:xfrm>
              <a:custGeom>
                <a:avLst/>
                <a:gdLst/>
                <a:ahLst/>
                <a:cxnLst/>
                <a:rect l="l" t="t" r="r" b="b"/>
                <a:pathLst>
                  <a:path w="705" h="655" extrusionOk="0">
                    <a:moveTo>
                      <a:pt x="443" y="1"/>
                    </a:moveTo>
                    <a:cubicBezTo>
                      <a:pt x="395" y="1"/>
                      <a:pt x="349" y="49"/>
                      <a:pt x="365" y="96"/>
                    </a:cubicBezTo>
                    <a:cubicBezTo>
                      <a:pt x="413" y="218"/>
                      <a:pt x="462" y="363"/>
                      <a:pt x="486" y="485"/>
                    </a:cubicBezTo>
                    <a:cubicBezTo>
                      <a:pt x="365" y="388"/>
                      <a:pt x="243" y="291"/>
                      <a:pt x="122" y="169"/>
                    </a:cubicBezTo>
                    <a:cubicBezTo>
                      <a:pt x="110" y="157"/>
                      <a:pt x="92" y="151"/>
                      <a:pt x="73" y="151"/>
                    </a:cubicBezTo>
                    <a:cubicBezTo>
                      <a:pt x="55" y="151"/>
                      <a:pt x="37" y="157"/>
                      <a:pt x="25" y="169"/>
                    </a:cubicBezTo>
                    <a:cubicBezTo>
                      <a:pt x="0" y="218"/>
                      <a:pt x="0" y="266"/>
                      <a:pt x="25" y="291"/>
                    </a:cubicBezTo>
                    <a:cubicBezTo>
                      <a:pt x="340" y="606"/>
                      <a:pt x="462" y="655"/>
                      <a:pt x="535" y="655"/>
                    </a:cubicBezTo>
                    <a:lnTo>
                      <a:pt x="559" y="655"/>
                    </a:lnTo>
                    <a:cubicBezTo>
                      <a:pt x="608" y="631"/>
                      <a:pt x="705" y="582"/>
                      <a:pt x="511" y="48"/>
                    </a:cubicBezTo>
                    <a:cubicBezTo>
                      <a:pt x="494" y="14"/>
                      <a:pt x="468" y="1"/>
                      <a:pt x="443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6" name="Google Shape;1586;p34"/>
              <p:cNvSpPr/>
              <p:nvPr/>
            </p:nvSpPr>
            <p:spPr>
              <a:xfrm>
                <a:off x="5309630" y="1479885"/>
                <a:ext cx="102954" cy="109167"/>
              </a:xfrm>
              <a:custGeom>
                <a:avLst/>
                <a:gdLst/>
                <a:ahLst/>
                <a:cxnLst/>
                <a:rect l="l" t="t" r="r" b="b"/>
                <a:pathLst>
                  <a:path w="1507" h="1598" extrusionOk="0">
                    <a:moveTo>
                      <a:pt x="479" y="1"/>
                    </a:moveTo>
                    <a:cubicBezTo>
                      <a:pt x="444" y="1"/>
                      <a:pt x="427" y="9"/>
                      <a:pt x="414" y="16"/>
                    </a:cubicBezTo>
                    <a:cubicBezTo>
                      <a:pt x="389" y="40"/>
                      <a:pt x="389" y="64"/>
                      <a:pt x="389" y="113"/>
                    </a:cubicBezTo>
                    <a:cubicBezTo>
                      <a:pt x="389" y="210"/>
                      <a:pt x="535" y="380"/>
                      <a:pt x="657" y="477"/>
                    </a:cubicBezTo>
                    <a:cubicBezTo>
                      <a:pt x="1" y="526"/>
                      <a:pt x="1" y="599"/>
                      <a:pt x="1" y="672"/>
                    </a:cubicBezTo>
                    <a:cubicBezTo>
                      <a:pt x="1" y="744"/>
                      <a:pt x="74" y="793"/>
                      <a:pt x="98" y="817"/>
                    </a:cubicBezTo>
                    <a:cubicBezTo>
                      <a:pt x="219" y="890"/>
                      <a:pt x="316" y="963"/>
                      <a:pt x="438" y="1012"/>
                    </a:cubicBezTo>
                    <a:cubicBezTo>
                      <a:pt x="316" y="1036"/>
                      <a:pt x="195" y="1085"/>
                      <a:pt x="98" y="1157"/>
                    </a:cubicBezTo>
                    <a:cubicBezTo>
                      <a:pt x="49" y="1182"/>
                      <a:pt x="49" y="1255"/>
                      <a:pt x="74" y="1303"/>
                    </a:cubicBezTo>
                    <a:cubicBezTo>
                      <a:pt x="185" y="1481"/>
                      <a:pt x="397" y="1598"/>
                      <a:pt x="619" y="1598"/>
                    </a:cubicBezTo>
                    <a:cubicBezTo>
                      <a:pt x="639" y="1598"/>
                      <a:pt x="660" y="1597"/>
                      <a:pt x="681" y="1595"/>
                    </a:cubicBezTo>
                    <a:cubicBezTo>
                      <a:pt x="778" y="1595"/>
                      <a:pt x="875" y="1570"/>
                      <a:pt x="948" y="1546"/>
                    </a:cubicBezTo>
                    <a:cubicBezTo>
                      <a:pt x="997" y="1546"/>
                      <a:pt x="1021" y="1498"/>
                      <a:pt x="997" y="1473"/>
                    </a:cubicBezTo>
                    <a:cubicBezTo>
                      <a:pt x="997" y="1438"/>
                      <a:pt x="971" y="1415"/>
                      <a:pt x="938" y="1415"/>
                    </a:cubicBezTo>
                    <a:cubicBezTo>
                      <a:pt x="925" y="1415"/>
                      <a:pt x="912" y="1418"/>
                      <a:pt x="899" y="1425"/>
                    </a:cubicBezTo>
                    <a:cubicBezTo>
                      <a:pt x="829" y="1446"/>
                      <a:pt x="756" y="1457"/>
                      <a:pt x="683" y="1457"/>
                    </a:cubicBezTo>
                    <a:cubicBezTo>
                      <a:pt x="507" y="1457"/>
                      <a:pt x="333" y="1392"/>
                      <a:pt x="195" y="1255"/>
                    </a:cubicBezTo>
                    <a:cubicBezTo>
                      <a:pt x="365" y="1157"/>
                      <a:pt x="535" y="1109"/>
                      <a:pt x="705" y="1085"/>
                    </a:cubicBezTo>
                    <a:lnTo>
                      <a:pt x="729" y="1085"/>
                    </a:lnTo>
                    <a:cubicBezTo>
                      <a:pt x="754" y="1060"/>
                      <a:pt x="778" y="1036"/>
                      <a:pt x="778" y="1012"/>
                    </a:cubicBezTo>
                    <a:cubicBezTo>
                      <a:pt x="778" y="987"/>
                      <a:pt x="754" y="963"/>
                      <a:pt x="729" y="939"/>
                    </a:cubicBezTo>
                    <a:lnTo>
                      <a:pt x="705" y="939"/>
                    </a:lnTo>
                    <a:cubicBezTo>
                      <a:pt x="511" y="890"/>
                      <a:pt x="341" y="793"/>
                      <a:pt x="171" y="696"/>
                    </a:cubicBezTo>
                    <a:cubicBezTo>
                      <a:pt x="389" y="647"/>
                      <a:pt x="608" y="623"/>
                      <a:pt x="827" y="623"/>
                    </a:cubicBezTo>
                    <a:cubicBezTo>
                      <a:pt x="851" y="623"/>
                      <a:pt x="875" y="599"/>
                      <a:pt x="899" y="574"/>
                    </a:cubicBezTo>
                    <a:cubicBezTo>
                      <a:pt x="899" y="550"/>
                      <a:pt x="899" y="526"/>
                      <a:pt x="875" y="502"/>
                    </a:cubicBezTo>
                    <a:cubicBezTo>
                      <a:pt x="754" y="404"/>
                      <a:pt x="657" y="283"/>
                      <a:pt x="559" y="161"/>
                    </a:cubicBezTo>
                    <a:lnTo>
                      <a:pt x="559" y="161"/>
                    </a:lnTo>
                    <a:cubicBezTo>
                      <a:pt x="851" y="259"/>
                      <a:pt x="1118" y="380"/>
                      <a:pt x="1385" y="526"/>
                    </a:cubicBezTo>
                    <a:cubicBezTo>
                      <a:pt x="1434" y="526"/>
                      <a:pt x="1482" y="526"/>
                      <a:pt x="1482" y="477"/>
                    </a:cubicBezTo>
                    <a:cubicBezTo>
                      <a:pt x="1507" y="429"/>
                      <a:pt x="1482" y="404"/>
                      <a:pt x="1458" y="380"/>
                    </a:cubicBezTo>
                    <a:cubicBezTo>
                      <a:pt x="803" y="61"/>
                      <a:pt x="574" y="1"/>
                      <a:pt x="479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7" name="Google Shape;1587;p34"/>
              <p:cNvSpPr/>
              <p:nvPr/>
            </p:nvSpPr>
            <p:spPr>
              <a:xfrm>
                <a:off x="5442439" y="1508440"/>
                <a:ext cx="151050" cy="201598"/>
              </a:xfrm>
              <a:custGeom>
                <a:avLst/>
                <a:gdLst/>
                <a:ahLst/>
                <a:cxnLst/>
                <a:rect l="l" t="t" r="r" b="b"/>
                <a:pathLst>
                  <a:path w="2211" h="2951" extrusionOk="0">
                    <a:moveTo>
                      <a:pt x="2131" y="1"/>
                    </a:moveTo>
                    <a:cubicBezTo>
                      <a:pt x="2118" y="1"/>
                      <a:pt x="2103" y="4"/>
                      <a:pt x="2089" y="11"/>
                    </a:cubicBezTo>
                    <a:cubicBezTo>
                      <a:pt x="2089" y="11"/>
                      <a:pt x="0" y="982"/>
                      <a:pt x="49" y="2877"/>
                    </a:cubicBezTo>
                    <a:cubicBezTo>
                      <a:pt x="49" y="2901"/>
                      <a:pt x="73" y="2950"/>
                      <a:pt x="121" y="2950"/>
                    </a:cubicBezTo>
                    <a:cubicBezTo>
                      <a:pt x="170" y="2950"/>
                      <a:pt x="194" y="2901"/>
                      <a:pt x="194" y="2877"/>
                    </a:cubicBezTo>
                    <a:cubicBezTo>
                      <a:pt x="170" y="1080"/>
                      <a:pt x="2138" y="132"/>
                      <a:pt x="2162" y="132"/>
                    </a:cubicBezTo>
                    <a:cubicBezTo>
                      <a:pt x="2186" y="108"/>
                      <a:pt x="2211" y="84"/>
                      <a:pt x="2186" y="35"/>
                    </a:cubicBezTo>
                    <a:cubicBezTo>
                      <a:pt x="2186" y="18"/>
                      <a:pt x="2162" y="1"/>
                      <a:pt x="2131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88" name="Google Shape;1588;p34"/>
            <p:cNvSpPr/>
            <p:nvPr/>
          </p:nvSpPr>
          <p:spPr>
            <a:xfrm rot="-2700000">
              <a:off x="7005059" y="-115361"/>
              <a:ext cx="716375" cy="1284157"/>
            </a:xfrm>
            <a:custGeom>
              <a:avLst/>
              <a:gdLst/>
              <a:ahLst/>
              <a:cxnLst/>
              <a:rect l="l" t="t" r="r" b="b"/>
              <a:pathLst>
                <a:path w="6681" h="11977" extrusionOk="0">
                  <a:moveTo>
                    <a:pt x="4276" y="0"/>
                  </a:moveTo>
                  <a:cubicBezTo>
                    <a:pt x="4276" y="0"/>
                    <a:pt x="4082" y="49"/>
                    <a:pt x="3839" y="146"/>
                  </a:cubicBezTo>
                  <a:lnTo>
                    <a:pt x="3887" y="267"/>
                  </a:lnTo>
                  <a:lnTo>
                    <a:pt x="3863" y="292"/>
                  </a:lnTo>
                  <a:cubicBezTo>
                    <a:pt x="4009" y="243"/>
                    <a:pt x="4155" y="195"/>
                    <a:pt x="4300" y="146"/>
                  </a:cubicBezTo>
                  <a:lnTo>
                    <a:pt x="4276" y="0"/>
                  </a:lnTo>
                  <a:close/>
                  <a:moveTo>
                    <a:pt x="3426" y="316"/>
                  </a:moveTo>
                  <a:cubicBezTo>
                    <a:pt x="3280" y="365"/>
                    <a:pt x="3134" y="437"/>
                    <a:pt x="3013" y="510"/>
                  </a:cubicBezTo>
                  <a:lnTo>
                    <a:pt x="3080" y="645"/>
                  </a:lnTo>
                  <a:lnTo>
                    <a:pt x="3080" y="645"/>
                  </a:lnTo>
                  <a:cubicBezTo>
                    <a:pt x="3198" y="578"/>
                    <a:pt x="3336" y="530"/>
                    <a:pt x="3474" y="437"/>
                  </a:cubicBezTo>
                  <a:lnTo>
                    <a:pt x="3426" y="316"/>
                  </a:lnTo>
                  <a:close/>
                  <a:moveTo>
                    <a:pt x="3080" y="645"/>
                  </a:moveTo>
                  <a:cubicBezTo>
                    <a:pt x="3074" y="649"/>
                    <a:pt x="3068" y="652"/>
                    <a:pt x="3061" y="656"/>
                  </a:cubicBezTo>
                  <a:lnTo>
                    <a:pt x="3086" y="656"/>
                  </a:lnTo>
                  <a:lnTo>
                    <a:pt x="3080" y="645"/>
                  </a:lnTo>
                  <a:close/>
                  <a:moveTo>
                    <a:pt x="2624" y="753"/>
                  </a:moveTo>
                  <a:cubicBezTo>
                    <a:pt x="2503" y="850"/>
                    <a:pt x="2406" y="948"/>
                    <a:pt x="2284" y="1069"/>
                  </a:cubicBezTo>
                  <a:lnTo>
                    <a:pt x="2403" y="1164"/>
                  </a:lnTo>
                  <a:lnTo>
                    <a:pt x="2403" y="1164"/>
                  </a:lnTo>
                  <a:cubicBezTo>
                    <a:pt x="2496" y="1055"/>
                    <a:pt x="2609" y="965"/>
                    <a:pt x="2721" y="875"/>
                  </a:cubicBezTo>
                  <a:lnTo>
                    <a:pt x="2624" y="753"/>
                  </a:lnTo>
                  <a:close/>
                  <a:moveTo>
                    <a:pt x="2403" y="1164"/>
                  </a:moveTo>
                  <a:cubicBezTo>
                    <a:pt x="2396" y="1173"/>
                    <a:pt x="2388" y="1182"/>
                    <a:pt x="2381" y="1191"/>
                  </a:cubicBezTo>
                  <a:lnTo>
                    <a:pt x="2406" y="1166"/>
                  </a:lnTo>
                  <a:lnTo>
                    <a:pt x="2403" y="1164"/>
                  </a:lnTo>
                  <a:close/>
                  <a:moveTo>
                    <a:pt x="1993" y="1409"/>
                  </a:moveTo>
                  <a:cubicBezTo>
                    <a:pt x="1895" y="1531"/>
                    <a:pt x="1823" y="1676"/>
                    <a:pt x="1774" y="1822"/>
                  </a:cubicBezTo>
                  <a:lnTo>
                    <a:pt x="1895" y="1871"/>
                  </a:lnTo>
                  <a:lnTo>
                    <a:pt x="1895" y="1895"/>
                  </a:lnTo>
                  <a:cubicBezTo>
                    <a:pt x="1944" y="1749"/>
                    <a:pt x="2017" y="1628"/>
                    <a:pt x="2114" y="1506"/>
                  </a:cubicBezTo>
                  <a:lnTo>
                    <a:pt x="1993" y="1409"/>
                  </a:lnTo>
                  <a:close/>
                  <a:moveTo>
                    <a:pt x="1628" y="2259"/>
                  </a:moveTo>
                  <a:cubicBezTo>
                    <a:pt x="1604" y="2405"/>
                    <a:pt x="1580" y="2551"/>
                    <a:pt x="1580" y="2697"/>
                  </a:cubicBezTo>
                  <a:lnTo>
                    <a:pt x="1701" y="2697"/>
                  </a:lnTo>
                  <a:cubicBezTo>
                    <a:pt x="1704" y="2559"/>
                    <a:pt x="1728" y="2421"/>
                    <a:pt x="1774" y="2284"/>
                  </a:cubicBezTo>
                  <a:lnTo>
                    <a:pt x="1628" y="2259"/>
                  </a:lnTo>
                  <a:close/>
                  <a:moveTo>
                    <a:pt x="1701" y="2697"/>
                  </a:moveTo>
                  <a:cubicBezTo>
                    <a:pt x="1701" y="2705"/>
                    <a:pt x="1701" y="2713"/>
                    <a:pt x="1701" y="2721"/>
                  </a:cubicBezTo>
                  <a:lnTo>
                    <a:pt x="1725" y="2697"/>
                  </a:lnTo>
                  <a:close/>
                  <a:moveTo>
                    <a:pt x="1774" y="3158"/>
                  </a:moveTo>
                  <a:lnTo>
                    <a:pt x="1628" y="3183"/>
                  </a:lnTo>
                  <a:cubicBezTo>
                    <a:pt x="1628" y="3304"/>
                    <a:pt x="1677" y="3401"/>
                    <a:pt x="1701" y="3523"/>
                  </a:cubicBezTo>
                  <a:lnTo>
                    <a:pt x="1725" y="3620"/>
                  </a:lnTo>
                  <a:lnTo>
                    <a:pt x="1871" y="3571"/>
                  </a:lnTo>
                  <a:lnTo>
                    <a:pt x="1847" y="3474"/>
                  </a:lnTo>
                  <a:cubicBezTo>
                    <a:pt x="1798" y="3377"/>
                    <a:pt x="1774" y="3255"/>
                    <a:pt x="1774" y="3158"/>
                  </a:cubicBezTo>
                  <a:close/>
                  <a:moveTo>
                    <a:pt x="3329" y="3863"/>
                  </a:moveTo>
                  <a:cubicBezTo>
                    <a:pt x="3232" y="3887"/>
                    <a:pt x="3061" y="3887"/>
                    <a:pt x="2867" y="3887"/>
                  </a:cubicBezTo>
                  <a:lnTo>
                    <a:pt x="2867" y="4054"/>
                  </a:lnTo>
                  <a:lnTo>
                    <a:pt x="2867" y="4054"/>
                  </a:lnTo>
                  <a:cubicBezTo>
                    <a:pt x="3049" y="4033"/>
                    <a:pt x="3189" y="4032"/>
                    <a:pt x="3329" y="4008"/>
                  </a:cubicBezTo>
                  <a:lnTo>
                    <a:pt x="3329" y="3863"/>
                  </a:lnTo>
                  <a:close/>
                  <a:moveTo>
                    <a:pt x="2867" y="4054"/>
                  </a:moveTo>
                  <a:cubicBezTo>
                    <a:pt x="2859" y="4055"/>
                    <a:pt x="2851" y="4056"/>
                    <a:pt x="2843" y="4057"/>
                  </a:cubicBezTo>
                  <a:lnTo>
                    <a:pt x="2867" y="4057"/>
                  </a:lnTo>
                  <a:lnTo>
                    <a:pt x="2867" y="4054"/>
                  </a:lnTo>
                  <a:close/>
                  <a:moveTo>
                    <a:pt x="2406" y="3960"/>
                  </a:moveTo>
                  <a:cubicBezTo>
                    <a:pt x="2284" y="3984"/>
                    <a:pt x="2163" y="4008"/>
                    <a:pt x="2041" y="4033"/>
                  </a:cubicBezTo>
                  <a:lnTo>
                    <a:pt x="2017" y="3984"/>
                  </a:lnTo>
                  <a:lnTo>
                    <a:pt x="1871" y="4033"/>
                  </a:lnTo>
                  <a:cubicBezTo>
                    <a:pt x="1944" y="4178"/>
                    <a:pt x="2017" y="4324"/>
                    <a:pt x="2090" y="4446"/>
                  </a:cubicBezTo>
                  <a:lnTo>
                    <a:pt x="2211" y="4373"/>
                  </a:lnTo>
                  <a:cubicBezTo>
                    <a:pt x="2163" y="4300"/>
                    <a:pt x="2138" y="4227"/>
                    <a:pt x="2090" y="4178"/>
                  </a:cubicBezTo>
                  <a:cubicBezTo>
                    <a:pt x="2211" y="4130"/>
                    <a:pt x="2333" y="4130"/>
                    <a:pt x="2430" y="4106"/>
                  </a:cubicBezTo>
                  <a:lnTo>
                    <a:pt x="2406" y="3960"/>
                  </a:lnTo>
                  <a:close/>
                  <a:moveTo>
                    <a:pt x="1531" y="4178"/>
                  </a:moveTo>
                  <a:cubicBezTo>
                    <a:pt x="1385" y="4227"/>
                    <a:pt x="1240" y="4300"/>
                    <a:pt x="1118" y="4349"/>
                  </a:cubicBezTo>
                  <a:lnTo>
                    <a:pt x="1185" y="4483"/>
                  </a:lnTo>
                  <a:lnTo>
                    <a:pt x="1185" y="4483"/>
                  </a:lnTo>
                  <a:cubicBezTo>
                    <a:pt x="1303" y="4416"/>
                    <a:pt x="1441" y="4370"/>
                    <a:pt x="1580" y="4324"/>
                  </a:cubicBezTo>
                  <a:lnTo>
                    <a:pt x="1531" y="4178"/>
                  </a:lnTo>
                  <a:close/>
                  <a:moveTo>
                    <a:pt x="1185" y="4483"/>
                  </a:moveTo>
                  <a:lnTo>
                    <a:pt x="1185" y="4483"/>
                  </a:lnTo>
                  <a:cubicBezTo>
                    <a:pt x="1179" y="4487"/>
                    <a:pt x="1173" y="4491"/>
                    <a:pt x="1167" y="4494"/>
                  </a:cubicBezTo>
                  <a:lnTo>
                    <a:pt x="1191" y="4494"/>
                  </a:lnTo>
                  <a:lnTo>
                    <a:pt x="1185" y="4483"/>
                  </a:lnTo>
                  <a:close/>
                  <a:moveTo>
                    <a:pt x="3426" y="4203"/>
                  </a:moveTo>
                  <a:cubicBezTo>
                    <a:pt x="3377" y="4324"/>
                    <a:pt x="3304" y="4446"/>
                    <a:pt x="3207" y="4519"/>
                  </a:cubicBezTo>
                  <a:lnTo>
                    <a:pt x="3304" y="4640"/>
                  </a:lnTo>
                  <a:cubicBezTo>
                    <a:pt x="3426" y="4543"/>
                    <a:pt x="3499" y="4397"/>
                    <a:pt x="3572" y="4251"/>
                  </a:cubicBezTo>
                  <a:lnTo>
                    <a:pt x="3426" y="4203"/>
                  </a:lnTo>
                  <a:close/>
                  <a:moveTo>
                    <a:pt x="2478" y="4664"/>
                  </a:moveTo>
                  <a:lnTo>
                    <a:pt x="2406" y="4786"/>
                  </a:lnTo>
                  <a:cubicBezTo>
                    <a:pt x="2503" y="4859"/>
                    <a:pt x="2624" y="4883"/>
                    <a:pt x="2746" y="4883"/>
                  </a:cubicBezTo>
                  <a:lnTo>
                    <a:pt x="2891" y="4883"/>
                  </a:lnTo>
                  <a:lnTo>
                    <a:pt x="2867" y="4737"/>
                  </a:lnTo>
                  <a:cubicBezTo>
                    <a:pt x="2831" y="4743"/>
                    <a:pt x="2796" y="4746"/>
                    <a:pt x="2762" y="4746"/>
                  </a:cubicBezTo>
                  <a:cubicBezTo>
                    <a:pt x="2661" y="4746"/>
                    <a:pt x="2570" y="4719"/>
                    <a:pt x="2478" y="4664"/>
                  </a:cubicBezTo>
                  <a:close/>
                  <a:moveTo>
                    <a:pt x="705" y="4616"/>
                  </a:moveTo>
                  <a:cubicBezTo>
                    <a:pt x="584" y="4713"/>
                    <a:pt x="486" y="4810"/>
                    <a:pt x="389" y="4932"/>
                  </a:cubicBezTo>
                  <a:lnTo>
                    <a:pt x="486" y="5004"/>
                  </a:lnTo>
                  <a:lnTo>
                    <a:pt x="486" y="5029"/>
                  </a:lnTo>
                  <a:cubicBezTo>
                    <a:pt x="584" y="4907"/>
                    <a:pt x="681" y="4810"/>
                    <a:pt x="802" y="4737"/>
                  </a:cubicBezTo>
                  <a:lnTo>
                    <a:pt x="705" y="4616"/>
                  </a:lnTo>
                  <a:close/>
                  <a:moveTo>
                    <a:pt x="146" y="5320"/>
                  </a:moveTo>
                  <a:cubicBezTo>
                    <a:pt x="74" y="5466"/>
                    <a:pt x="49" y="5612"/>
                    <a:pt x="25" y="5757"/>
                  </a:cubicBezTo>
                  <a:lnTo>
                    <a:pt x="171" y="5782"/>
                  </a:lnTo>
                  <a:cubicBezTo>
                    <a:pt x="171" y="5636"/>
                    <a:pt x="219" y="5515"/>
                    <a:pt x="268" y="5369"/>
                  </a:cubicBezTo>
                  <a:lnTo>
                    <a:pt x="146" y="5320"/>
                  </a:lnTo>
                  <a:close/>
                  <a:moveTo>
                    <a:pt x="1" y="6219"/>
                  </a:moveTo>
                  <a:cubicBezTo>
                    <a:pt x="25" y="6389"/>
                    <a:pt x="49" y="6535"/>
                    <a:pt x="98" y="6681"/>
                  </a:cubicBezTo>
                  <a:lnTo>
                    <a:pt x="219" y="6656"/>
                  </a:lnTo>
                  <a:cubicBezTo>
                    <a:pt x="195" y="6511"/>
                    <a:pt x="171" y="6365"/>
                    <a:pt x="171" y="6219"/>
                  </a:cubicBezTo>
                  <a:close/>
                  <a:moveTo>
                    <a:pt x="341" y="7045"/>
                  </a:moveTo>
                  <a:lnTo>
                    <a:pt x="219" y="7118"/>
                  </a:lnTo>
                  <a:cubicBezTo>
                    <a:pt x="268" y="7239"/>
                    <a:pt x="316" y="7385"/>
                    <a:pt x="389" y="7531"/>
                  </a:cubicBezTo>
                  <a:lnTo>
                    <a:pt x="535" y="7458"/>
                  </a:lnTo>
                  <a:cubicBezTo>
                    <a:pt x="462" y="7312"/>
                    <a:pt x="414" y="7191"/>
                    <a:pt x="341" y="7045"/>
                  </a:cubicBezTo>
                  <a:close/>
                  <a:moveTo>
                    <a:pt x="729" y="7871"/>
                  </a:moveTo>
                  <a:lnTo>
                    <a:pt x="608" y="7944"/>
                  </a:lnTo>
                  <a:lnTo>
                    <a:pt x="632" y="7992"/>
                  </a:lnTo>
                  <a:cubicBezTo>
                    <a:pt x="705" y="8114"/>
                    <a:pt x="778" y="8211"/>
                    <a:pt x="827" y="8308"/>
                  </a:cubicBezTo>
                  <a:lnTo>
                    <a:pt x="948" y="8235"/>
                  </a:lnTo>
                  <a:cubicBezTo>
                    <a:pt x="899" y="8138"/>
                    <a:pt x="827" y="8041"/>
                    <a:pt x="778" y="7920"/>
                  </a:cubicBezTo>
                  <a:lnTo>
                    <a:pt x="729" y="7871"/>
                  </a:lnTo>
                  <a:close/>
                  <a:moveTo>
                    <a:pt x="1191" y="8600"/>
                  </a:moveTo>
                  <a:lnTo>
                    <a:pt x="1069" y="8673"/>
                  </a:lnTo>
                  <a:cubicBezTo>
                    <a:pt x="1191" y="8794"/>
                    <a:pt x="1288" y="8915"/>
                    <a:pt x="1385" y="9037"/>
                  </a:cubicBezTo>
                  <a:lnTo>
                    <a:pt x="1482" y="8915"/>
                  </a:lnTo>
                  <a:cubicBezTo>
                    <a:pt x="1385" y="8818"/>
                    <a:pt x="1288" y="8697"/>
                    <a:pt x="1191" y="8600"/>
                  </a:cubicBezTo>
                  <a:close/>
                  <a:moveTo>
                    <a:pt x="1798" y="9231"/>
                  </a:moveTo>
                  <a:lnTo>
                    <a:pt x="1701" y="9353"/>
                  </a:lnTo>
                  <a:cubicBezTo>
                    <a:pt x="1823" y="9450"/>
                    <a:pt x="1944" y="9547"/>
                    <a:pt x="2065" y="9644"/>
                  </a:cubicBezTo>
                  <a:lnTo>
                    <a:pt x="2138" y="9523"/>
                  </a:lnTo>
                  <a:cubicBezTo>
                    <a:pt x="2017" y="9426"/>
                    <a:pt x="1920" y="9328"/>
                    <a:pt x="1798" y="9231"/>
                  </a:cubicBezTo>
                  <a:close/>
                  <a:moveTo>
                    <a:pt x="5029" y="9328"/>
                  </a:moveTo>
                  <a:cubicBezTo>
                    <a:pt x="4981" y="9328"/>
                    <a:pt x="4932" y="9328"/>
                    <a:pt x="4908" y="9353"/>
                  </a:cubicBezTo>
                  <a:lnTo>
                    <a:pt x="4932" y="9499"/>
                  </a:lnTo>
                  <a:lnTo>
                    <a:pt x="5053" y="9499"/>
                  </a:lnTo>
                  <a:cubicBezTo>
                    <a:pt x="5029" y="9523"/>
                    <a:pt x="5005" y="9547"/>
                    <a:pt x="4981" y="9571"/>
                  </a:cubicBezTo>
                  <a:lnTo>
                    <a:pt x="5078" y="9693"/>
                  </a:lnTo>
                  <a:cubicBezTo>
                    <a:pt x="5151" y="9644"/>
                    <a:pt x="5199" y="9571"/>
                    <a:pt x="5223" y="9474"/>
                  </a:cubicBezTo>
                  <a:cubicBezTo>
                    <a:pt x="5223" y="9450"/>
                    <a:pt x="5199" y="9328"/>
                    <a:pt x="5029" y="9328"/>
                  </a:cubicBezTo>
                  <a:close/>
                  <a:moveTo>
                    <a:pt x="2527" y="9717"/>
                  </a:moveTo>
                  <a:lnTo>
                    <a:pt x="2478" y="9863"/>
                  </a:lnTo>
                  <a:cubicBezTo>
                    <a:pt x="2600" y="9936"/>
                    <a:pt x="2746" y="9984"/>
                    <a:pt x="2891" y="10033"/>
                  </a:cubicBezTo>
                  <a:lnTo>
                    <a:pt x="2940" y="9887"/>
                  </a:lnTo>
                  <a:cubicBezTo>
                    <a:pt x="2794" y="9839"/>
                    <a:pt x="2673" y="9790"/>
                    <a:pt x="2527" y="9717"/>
                  </a:cubicBezTo>
                  <a:close/>
                  <a:moveTo>
                    <a:pt x="4470" y="9596"/>
                  </a:moveTo>
                  <a:cubicBezTo>
                    <a:pt x="4373" y="9693"/>
                    <a:pt x="4300" y="9814"/>
                    <a:pt x="4276" y="9936"/>
                  </a:cubicBezTo>
                  <a:lnTo>
                    <a:pt x="4203" y="9936"/>
                  </a:lnTo>
                  <a:lnTo>
                    <a:pt x="4252" y="10082"/>
                  </a:lnTo>
                  <a:lnTo>
                    <a:pt x="4373" y="10057"/>
                  </a:lnTo>
                  <a:cubicBezTo>
                    <a:pt x="4495" y="10033"/>
                    <a:pt x="4592" y="9984"/>
                    <a:pt x="4689" y="9960"/>
                  </a:cubicBezTo>
                  <a:lnTo>
                    <a:pt x="4616" y="9814"/>
                  </a:lnTo>
                  <a:lnTo>
                    <a:pt x="4446" y="9887"/>
                  </a:lnTo>
                  <a:cubicBezTo>
                    <a:pt x="4495" y="9814"/>
                    <a:pt x="4519" y="9766"/>
                    <a:pt x="4568" y="9717"/>
                  </a:cubicBezTo>
                  <a:lnTo>
                    <a:pt x="4470" y="9596"/>
                  </a:lnTo>
                  <a:close/>
                  <a:moveTo>
                    <a:pt x="3353" y="9984"/>
                  </a:moveTo>
                  <a:lnTo>
                    <a:pt x="3329" y="10130"/>
                  </a:lnTo>
                  <a:cubicBezTo>
                    <a:pt x="3450" y="10130"/>
                    <a:pt x="3547" y="10154"/>
                    <a:pt x="3669" y="10154"/>
                  </a:cubicBezTo>
                  <a:lnTo>
                    <a:pt x="3790" y="10154"/>
                  </a:lnTo>
                  <a:lnTo>
                    <a:pt x="3790" y="9984"/>
                  </a:lnTo>
                  <a:cubicBezTo>
                    <a:pt x="3742" y="9992"/>
                    <a:pt x="3693" y="9995"/>
                    <a:pt x="3644" y="9995"/>
                  </a:cubicBezTo>
                  <a:cubicBezTo>
                    <a:pt x="3547" y="9995"/>
                    <a:pt x="3450" y="9984"/>
                    <a:pt x="3353" y="9984"/>
                  </a:cubicBezTo>
                  <a:close/>
                  <a:moveTo>
                    <a:pt x="4203" y="10494"/>
                  </a:moveTo>
                  <a:cubicBezTo>
                    <a:pt x="4227" y="10640"/>
                    <a:pt x="4252" y="10810"/>
                    <a:pt x="4325" y="10956"/>
                  </a:cubicBezTo>
                  <a:lnTo>
                    <a:pt x="4446" y="10907"/>
                  </a:lnTo>
                  <a:cubicBezTo>
                    <a:pt x="4398" y="10786"/>
                    <a:pt x="4373" y="10640"/>
                    <a:pt x="4349" y="10494"/>
                  </a:cubicBezTo>
                  <a:close/>
                  <a:moveTo>
                    <a:pt x="4665" y="11248"/>
                  </a:moveTo>
                  <a:lnTo>
                    <a:pt x="4543" y="11345"/>
                  </a:lnTo>
                  <a:cubicBezTo>
                    <a:pt x="4640" y="11466"/>
                    <a:pt x="4762" y="11563"/>
                    <a:pt x="4883" y="11661"/>
                  </a:cubicBezTo>
                  <a:lnTo>
                    <a:pt x="4981" y="11563"/>
                  </a:lnTo>
                  <a:cubicBezTo>
                    <a:pt x="4859" y="11466"/>
                    <a:pt x="4762" y="11369"/>
                    <a:pt x="4665" y="11248"/>
                  </a:cubicBezTo>
                  <a:close/>
                  <a:moveTo>
                    <a:pt x="5345" y="11733"/>
                  </a:moveTo>
                  <a:lnTo>
                    <a:pt x="5296" y="11855"/>
                  </a:lnTo>
                  <a:cubicBezTo>
                    <a:pt x="5442" y="11928"/>
                    <a:pt x="5588" y="11952"/>
                    <a:pt x="5758" y="11976"/>
                  </a:cubicBezTo>
                  <a:lnTo>
                    <a:pt x="5758" y="11831"/>
                  </a:lnTo>
                  <a:cubicBezTo>
                    <a:pt x="5636" y="11806"/>
                    <a:pt x="5491" y="11782"/>
                    <a:pt x="5345" y="11733"/>
                  </a:cubicBezTo>
                  <a:close/>
                  <a:moveTo>
                    <a:pt x="6632" y="11758"/>
                  </a:moveTo>
                  <a:cubicBezTo>
                    <a:pt x="6487" y="11782"/>
                    <a:pt x="6365" y="11806"/>
                    <a:pt x="6219" y="11831"/>
                  </a:cubicBezTo>
                  <a:lnTo>
                    <a:pt x="6219" y="11976"/>
                  </a:lnTo>
                  <a:cubicBezTo>
                    <a:pt x="6365" y="11952"/>
                    <a:pt x="6511" y="11928"/>
                    <a:pt x="6681" y="11879"/>
                  </a:cubicBezTo>
                  <a:lnTo>
                    <a:pt x="6632" y="11758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9" name="Google Shape;1589;p34"/>
          <p:cNvGrpSpPr/>
          <p:nvPr/>
        </p:nvGrpSpPr>
        <p:grpSpPr>
          <a:xfrm flipH="1">
            <a:off x="10974386" y="2382291"/>
            <a:ext cx="1703989" cy="1347004"/>
            <a:chOff x="855987" y="2204128"/>
            <a:chExt cx="1217483" cy="962421"/>
          </a:xfrm>
        </p:grpSpPr>
        <p:grpSp>
          <p:nvGrpSpPr>
            <p:cNvPr id="1590" name="Google Shape;1590;p34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1591" name="Google Shape;1591;p34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2" name="Google Shape;1592;p34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3" name="Google Shape;1593;p34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4" name="Google Shape;1594;p34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5" name="Google Shape;1595;p34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6" name="Google Shape;1596;p34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97" name="Google Shape;1597;p34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98" name="Google Shape;1598;p34"/>
          <p:cNvGrpSpPr/>
          <p:nvPr/>
        </p:nvGrpSpPr>
        <p:grpSpPr>
          <a:xfrm rot="10800000" flipH="1">
            <a:off x="4932665" y="-249093"/>
            <a:ext cx="2120540" cy="924348"/>
            <a:chOff x="3965010" y="571479"/>
            <a:chExt cx="1651683" cy="719972"/>
          </a:xfrm>
        </p:grpSpPr>
        <p:grpSp>
          <p:nvGrpSpPr>
            <p:cNvPr id="1599" name="Google Shape;1599;p34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1600" name="Google Shape;1600;p34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1601" name="Google Shape;1601;p34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2" name="Google Shape;1602;p34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3" name="Google Shape;1603;p34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4" name="Google Shape;1604;p34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605" name="Google Shape;1605;p34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06" name="Google Shape;1606;p34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12708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80.xml"/><Relationship Id="rId18" Type="http://schemas.openxmlformats.org/officeDocument/2006/relationships/slideLayout" Target="../slideLayouts/slideLayout85.xml"/><Relationship Id="rId26" Type="http://schemas.openxmlformats.org/officeDocument/2006/relationships/slideLayout" Target="../slideLayouts/slideLayout93.xml"/><Relationship Id="rId3" Type="http://schemas.openxmlformats.org/officeDocument/2006/relationships/slideLayout" Target="../slideLayouts/slideLayout70.xml"/><Relationship Id="rId21" Type="http://schemas.openxmlformats.org/officeDocument/2006/relationships/slideLayout" Target="../slideLayouts/slideLayout88.xml"/><Relationship Id="rId7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9.xml"/><Relationship Id="rId17" Type="http://schemas.openxmlformats.org/officeDocument/2006/relationships/slideLayout" Target="../slideLayouts/slideLayout84.xml"/><Relationship Id="rId25" Type="http://schemas.openxmlformats.org/officeDocument/2006/relationships/slideLayout" Target="../slideLayouts/slideLayout92.xml"/><Relationship Id="rId33" Type="http://schemas.openxmlformats.org/officeDocument/2006/relationships/image" Target="../media/image1.png"/><Relationship Id="rId2" Type="http://schemas.openxmlformats.org/officeDocument/2006/relationships/slideLayout" Target="../slideLayouts/slideLayout69.xml"/><Relationship Id="rId16" Type="http://schemas.openxmlformats.org/officeDocument/2006/relationships/slideLayout" Target="../slideLayouts/slideLayout83.xml"/><Relationship Id="rId20" Type="http://schemas.openxmlformats.org/officeDocument/2006/relationships/slideLayout" Target="../slideLayouts/slideLayout87.xml"/><Relationship Id="rId29" Type="http://schemas.openxmlformats.org/officeDocument/2006/relationships/slideLayout" Target="../slideLayouts/slideLayout96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24" Type="http://schemas.openxmlformats.org/officeDocument/2006/relationships/slideLayout" Target="../slideLayouts/slideLayout91.xml"/><Relationship Id="rId32" Type="http://schemas.openxmlformats.org/officeDocument/2006/relationships/theme" Target="../theme/theme7.xml"/><Relationship Id="rId5" Type="http://schemas.openxmlformats.org/officeDocument/2006/relationships/slideLayout" Target="../slideLayouts/slideLayout72.xml"/><Relationship Id="rId15" Type="http://schemas.openxmlformats.org/officeDocument/2006/relationships/slideLayout" Target="../slideLayouts/slideLayout82.xml"/><Relationship Id="rId23" Type="http://schemas.openxmlformats.org/officeDocument/2006/relationships/slideLayout" Target="../slideLayouts/slideLayout90.xml"/><Relationship Id="rId28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77.xml"/><Relationship Id="rId19" Type="http://schemas.openxmlformats.org/officeDocument/2006/relationships/slideLayout" Target="../slideLayouts/slideLayout86.xml"/><Relationship Id="rId31" Type="http://schemas.openxmlformats.org/officeDocument/2006/relationships/slideLayout" Target="../slideLayouts/slideLayout98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slideLayout" Target="../slideLayouts/slideLayout81.xml"/><Relationship Id="rId22" Type="http://schemas.openxmlformats.org/officeDocument/2006/relationships/slideLayout" Target="../slideLayouts/slideLayout89.xml"/><Relationship Id="rId27" Type="http://schemas.openxmlformats.org/officeDocument/2006/relationships/slideLayout" Target="../slideLayouts/slideLayout94.xml"/><Relationship Id="rId30" Type="http://schemas.openxmlformats.org/officeDocument/2006/relationships/slideLayout" Target="../slideLayouts/slideLayout97.xml"/><Relationship Id="rId8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7B241C32-EEE5-4B27-B388-7C7C2FBA41E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46" r:id="rId1"/>
    <p:sldLayoutId id="2147484247" r:id="rId2"/>
    <p:sldLayoutId id="2147484248" r:id="rId3"/>
    <p:sldLayoutId id="2147484249" r:id="rId4"/>
    <p:sldLayoutId id="2147484250" r:id="rId5"/>
    <p:sldLayoutId id="2147484251" r:id="rId6"/>
    <p:sldLayoutId id="2147484252" r:id="rId7"/>
    <p:sldLayoutId id="2147484253" r:id="rId8"/>
    <p:sldLayoutId id="2147484254" r:id="rId9"/>
    <p:sldLayoutId id="2147484255" r:id="rId10"/>
    <p:sldLayoutId id="2147484256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126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.VnArial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126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.VnArial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126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.VnArial" panose="020B7200000000000000" pitchFamily="34" charset="0"/>
              </a:defRPr>
            </a:lvl1pPr>
          </a:lstStyle>
          <a:p>
            <a:fld id="{01AC7296-C720-4CD1-B13C-42C8565D092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99" r:id="rId1"/>
    <p:sldLayoutId id="2147484300" r:id="rId2"/>
    <p:sldLayoutId id="2147484301" r:id="rId3"/>
    <p:sldLayoutId id="2147484302" r:id="rId4"/>
    <p:sldLayoutId id="2147484303" r:id="rId5"/>
    <p:sldLayoutId id="2147484304" r:id="rId6"/>
    <p:sldLayoutId id="2147484305" r:id="rId7"/>
    <p:sldLayoutId id="2147484306" r:id="rId8"/>
    <p:sldLayoutId id="2147484307" r:id="rId9"/>
    <p:sldLayoutId id="2147484308" r:id="rId10"/>
    <p:sldLayoutId id="2147484309" r:id="rId11"/>
  </p:sldLayoutIdLst>
  <p:transition spd="med">
    <p:circl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C5892D1D-81D4-494F-8FEE-0A10D91A4AF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57" r:id="rId1"/>
    <p:sldLayoutId id="2147484258" r:id="rId2"/>
    <p:sldLayoutId id="2147484259" r:id="rId3"/>
    <p:sldLayoutId id="2147484260" r:id="rId4"/>
    <p:sldLayoutId id="2147484261" r:id="rId5"/>
    <p:sldLayoutId id="2147484262" r:id="rId6"/>
    <p:sldLayoutId id="2147484263" r:id="rId7"/>
    <p:sldLayoutId id="2147484264" r:id="rId8"/>
    <p:sldLayoutId id="2147484265" r:id="rId9"/>
    <p:sldLayoutId id="2147484266" r:id="rId10"/>
    <p:sldLayoutId id="2147484267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B0EFA3C2-9B2E-4CCB-B771-3D6F3BE0E837}" type="datetimeFigureOut">
              <a:rPr lang="en-US" altLang="en-US"/>
              <a:pPr>
                <a:defRPr/>
              </a:pPr>
              <a:t>9/23/21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A5AD6775-4163-419F-9330-8706AE809C8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10" r:id="rId1"/>
    <p:sldLayoutId id="2147484268" r:id="rId2"/>
    <p:sldLayoutId id="2147484269" r:id="rId3"/>
    <p:sldLayoutId id="2147484270" r:id="rId4"/>
    <p:sldLayoutId id="2147484271" r:id="rId5"/>
    <p:sldLayoutId id="2147484272" r:id="rId6"/>
    <p:sldLayoutId id="2147484273" r:id="rId7"/>
    <p:sldLayoutId id="2147484274" r:id="rId8"/>
    <p:sldLayoutId id="2147484275" r:id="rId9"/>
    <p:sldLayoutId id="2147484276" r:id="rId10"/>
    <p:sldLayoutId id="214748427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898989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900">
                <a:solidFill>
                  <a:srgbClr val="898989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fld id="{82CA9C47-FAEF-4A8B-9FAF-D7FE9155625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78" r:id="rId1"/>
    <p:sldLayoutId id="2147484279" r:id="rId2"/>
    <p:sldLayoutId id="2147484280" r:id="rId3"/>
    <p:sldLayoutId id="2147484281" r:id="rId4"/>
    <p:sldLayoutId id="2147484282" r:id="rId5"/>
    <p:sldLayoutId id="2147484283" r:id="rId6"/>
    <p:sldLayoutId id="2147484284" r:id="rId7"/>
    <p:sldLayoutId id="2147484285" r:id="rId8"/>
    <p:sldLayoutId id="2147484286" r:id="rId9"/>
    <p:sldLayoutId id="2147484287" r:id="rId10"/>
    <p:sldLayoutId id="2147484288" r:id="rId11"/>
    <p:sldLayoutId id="2147484371" r:id="rId12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127D45DA-45EB-46A9-9E30-C01153113BD0}" type="datetimeFigureOut">
              <a:rPr lang="en-US" altLang="en-US"/>
              <a:pPr>
                <a:defRPr/>
              </a:pPr>
              <a:t>9/23/21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99E429DB-2FA4-4403-8003-978C343624A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11" r:id="rId1"/>
    <p:sldLayoutId id="2147484289" r:id="rId2"/>
    <p:sldLayoutId id="2147484290" r:id="rId3"/>
    <p:sldLayoutId id="2147484291" r:id="rId4"/>
    <p:sldLayoutId id="2147484292" r:id="rId5"/>
    <p:sldLayoutId id="2147484293" r:id="rId6"/>
    <p:sldLayoutId id="2147484294" r:id="rId7"/>
    <p:sldLayoutId id="2147484295" r:id="rId8"/>
    <p:sldLayoutId id="2147484296" r:id="rId9"/>
    <p:sldLayoutId id="2147484297" r:id="rId10"/>
    <p:sldLayoutId id="214748429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body" idx="1"/>
          </p:nvPr>
        </p:nvSpPr>
        <p:spPr>
          <a:xfrm>
            <a:off x="951767" y="1548033"/>
            <a:ext cx="10173600" cy="46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1106700" y="303967"/>
            <a:ext cx="9371200" cy="6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7023712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4338" r:id="rId1"/>
    <p:sldLayoutId id="2147484341" r:id="rId2"/>
    <p:sldLayoutId id="2147484342" r:id="rId3"/>
    <p:sldLayoutId id="2147484343" r:id="rId4"/>
    <p:sldLayoutId id="2147484344" r:id="rId5"/>
    <p:sldLayoutId id="2147484345" r:id="rId6"/>
    <p:sldLayoutId id="2147484346" r:id="rId7"/>
    <p:sldLayoutId id="2147484347" r:id="rId8"/>
    <p:sldLayoutId id="2147484348" r:id="rId9"/>
    <p:sldLayoutId id="2147484349" r:id="rId10"/>
    <p:sldLayoutId id="2147484350" r:id="rId11"/>
    <p:sldLayoutId id="2147484351" r:id="rId12"/>
    <p:sldLayoutId id="2147484352" r:id="rId13"/>
    <p:sldLayoutId id="2147484353" r:id="rId14"/>
    <p:sldLayoutId id="2147484354" r:id="rId15"/>
    <p:sldLayoutId id="2147484355" r:id="rId16"/>
    <p:sldLayoutId id="2147484356" r:id="rId17"/>
    <p:sldLayoutId id="2147484357" r:id="rId18"/>
    <p:sldLayoutId id="2147484358" r:id="rId19"/>
    <p:sldLayoutId id="2147484359" r:id="rId20"/>
    <p:sldLayoutId id="2147484360" r:id="rId21"/>
    <p:sldLayoutId id="2147484361" r:id="rId22"/>
    <p:sldLayoutId id="2147484362" r:id="rId23"/>
    <p:sldLayoutId id="2147484363" r:id="rId24"/>
    <p:sldLayoutId id="2147484364" r:id="rId25"/>
    <p:sldLayoutId id="2147484365" r:id="rId26"/>
    <p:sldLayoutId id="2147484366" r:id="rId27"/>
    <p:sldLayoutId id="2147484367" r:id="rId28"/>
    <p:sldLayoutId id="2147484368" r:id="rId29"/>
    <p:sldLayoutId id="2147484369" r:id="rId30"/>
    <p:sldLayoutId id="2147484370" r:id="rId3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8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37.png"/><Relationship Id="rId7" Type="http://schemas.openxmlformats.org/officeDocument/2006/relationships/image" Target="../media/image15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10" Type="http://schemas.openxmlformats.org/officeDocument/2006/relationships/image" Target="../media/image18.png"/><Relationship Id="rId4" Type="http://schemas.openxmlformats.org/officeDocument/2006/relationships/image" Target="../media/image38.png"/><Relationship Id="rId9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45.png"/><Relationship Id="rId3" Type="http://schemas.openxmlformats.org/officeDocument/2006/relationships/audio" Target="../media/audio2.wav"/><Relationship Id="rId7" Type="http://schemas.openxmlformats.org/officeDocument/2006/relationships/image" Target="../media/image21.gif"/><Relationship Id="rId12" Type="http://schemas.openxmlformats.org/officeDocument/2006/relationships/image" Target="../media/image44.png"/><Relationship Id="rId17" Type="http://schemas.openxmlformats.org/officeDocument/2006/relationships/image" Target="../media/image49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48.png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20.gif"/><Relationship Id="rId11" Type="http://schemas.openxmlformats.org/officeDocument/2006/relationships/image" Target="../media/image43.png"/><Relationship Id="rId5" Type="http://schemas.openxmlformats.org/officeDocument/2006/relationships/image" Target="../media/image19.png"/><Relationship Id="rId15" Type="http://schemas.openxmlformats.org/officeDocument/2006/relationships/image" Target="../media/image47.gif"/><Relationship Id="rId10" Type="http://schemas.openxmlformats.org/officeDocument/2006/relationships/image" Target="../media/image42.png"/><Relationship Id="rId4" Type="http://schemas.openxmlformats.org/officeDocument/2006/relationships/image" Target="../media/image16.gif"/><Relationship Id="rId9" Type="http://schemas.openxmlformats.org/officeDocument/2006/relationships/image" Target="../media/image41.png"/><Relationship Id="rId14" Type="http://schemas.openxmlformats.org/officeDocument/2006/relationships/image" Target="../media/image4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52.png"/><Relationship Id="rId18" Type="http://schemas.openxmlformats.org/officeDocument/2006/relationships/image" Target="../media/image47.gif"/><Relationship Id="rId3" Type="http://schemas.openxmlformats.org/officeDocument/2006/relationships/image" Target="../media/image16.gif"/><Relationship Id="rId7" Type="http://schemas.openxmlformats.org/officeDocument/2006/relationships/image" Target="../media/image25.png"/><Relationship Id="rId12" Type="http://schemas.openxmlformats.org/officeDocument/2006/relationships/image" Target="../media/image44.png"/><Relationship Id="rId17" Type="http://schemas.openxmlformats.org/officeDocument/2006/relationships/image" Target="../media/image50.png"/><Relationship Id="rId2" Type="http://schemas.openxmlformats.org/officeDocument/2006/relationships/audio" Target="../media/audio2.wav"/><Relationship Id="rId16" Type="http://schemas.openxmlformats.org/officeDocument/2006/relationships/image" Target="../media/image53.png"/><Relationship Id="rId20" Type="http://schemas.openxmlformats.org/officeDocument/2006/relationships/image" Target="../media/image49.png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21.gif"/><Relationship Id="rId11" Type="http://schemas.openxmlformats.org/officeDocument/2006/relationships/image" Target="../media/image51.png"/><Relationship Id="rId5" Type="http://schemas.openxmlformats.org/officeDocument/2006/relationships/image" Target="../media/image20.gif"/><Relationship Id="rId15" Type="http://schemas.openxmlformats.org/officeDocument/2006/relationships/image" Target="../media/image46.png"/><Relationship Id="rId10" Type="http://schemas.openxmlformats.org/officeDocument/2006/relationships/image" Target="../media/image43.png"/><Relationship Id="rId19" Type="http://schemas.openxmlformats.org/officeDocument/2006/relationships/image" Target="../media/image48.png"/><Relationship Id="rId4" Type="http://schemas.openxmlformats.org/officeDocument/2006/relationships/image" Target="../media/image19.png"/><Relationship Id="rId9" Type="http://schemas.openxmlformats.org/officeDocument/2006/relationships/image" Target="../media/image42.png"/><Relationship Id="rId14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4.png"/><Relationship Id="rId18" Type="http://schemas.openxmlformats.org/officeDocument/2006/relationships/image" Target="../media/image49.png"/><Relationship Id="rId3" Type="http://schemas.openxmlformats.org/officeDocument/2006/relationships/image" Target="../media/image16.gif"/><Relationship Id="rId7" Type="http://schemas.openxmlformats.org/officeDocument/2006/relationships/image" Target="../media/image25.png"/><Relationship Id="rId12" Type="http://schemas.openxmlformats.org/officeDocument/2006/relationships/image" Target="../media/image56.png"/><Relationship Id="rId17" Type="http://schemas.openxmlformats.org/officeDocument/2006/relationships/image" Target="../media/image48.png"/><Relationship Id="rId2" Type="http://schemas.openxmlformats.org/officeDocument/2006/relationships/audio" Target="../media/audio2.wav"/><Relationship Id="rId16" Type="http://schemas.openxmlformats.org/officeDocument/2006/relationships/image" Target="../media/image47.gif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21.gif"/><Relationship Id="rId11" Type="http://schemas.openxmlformats.org/officeDocument/2006/relationships/image" Target="../media/image55.png"/><Relationship Id="rId5" Type="http://schemas.openxmlformats.org/officeDocument/2006/relationships/image" Target="../media/image20.gif"/><Relationship Id="rId15" Type="http://schemas.openxmlformats.org/officeDocument/2006/relationships/image" Target="../media/image46.png"/><Relationship Id="rId10" Type="http://schemas.openxmlformats.org/officeDocument/2006/relationships/image" Target="../media/image43.png"/><Relationship Id="rId19" Type="http://schemas.openxmlformats.org/officeDocument/2006/relationships/image" Target="../media/image57.png"/><Relationship Id="rId4" Type="http://schemas.openxmlformats.org/officeDocument/2006/relationships/image" Target="../media/image19.png"/><Relationship Id="rId9" Type="http://schemas.openxmlformats.org/officeDocument/2006/relationships/image" Target="../media/image42.png"/><Relationship Id="rId14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60.png"/><Relationship Id="rId18" Type="http://schemas.openxmlformats.org/officeDocument/2006/relationships/image" Target="../media/image62.png"/><Relationship Id="rId3" Type="http://schemas.openxmlformats.org/officeDocument/2006/relationships/image" Target="../media/image16.gif"/><Relationship Id="rId21" Type="http://schemas.openxmlformats.org/officeDocument/2006/relationships/image" Target="../media/image49.png"/><Relationship Id="rId7" Type="http://schemas.openxmlformats.org/officeDocument/2006/relationships/image" Target="../media/image25.png"/><Relationship Id="rId12" Type="http://schemas.openxmlformats.org/officeDocument/2006/relationships/image" Target="../media/image59.png"/><Relationship Id="rId17" Type="http://schemas.openxmlformats.org/officeDocument/2006/relationships/image" Target="../media/image46.png"/><Relationship Id="rId2" Type="http://schemas.openxmlformats.org/officeDocument/2006/relationships/audio" Target="../media/audio2.wav"/><Relationship Id="rId16" Type="http://schemas.openxmlformats.org/officeDocument/2006/relationships/image" Target="../media/image45.png"/><Relationship Id="rId20" Type="http://schemas.openxmlformats.org/officeDocument/2006/relationships/image" Target="../media/image48.png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21.gif"/><Relationship Id="rId11" Type="http://schemas.openxmlformats.org/officeDocument/2006/relationships/image" Target="../media/image43.png"/><Relationship Id="rId5" Type="http://schemas.openxmlformats.org/officeDocument/2006/relationships/image" Target="../media/image20.gif"/><Relationship Id="rId15" Type="http://schemas.openxmlformats.org/officeDocument/2006/relationships/image" Target="../media/image61.png"/><Relationship Id="rId10" Type="http://schemas.openxmlformats.org/officeDocument/2006/relationships/image" Target="../media/image58.png"/><Relationship Id="rId19" Type="http://schemas.openxmlformats.org/officeDocument/2006/relationships/image" Target="../media/image47.gif"/><Relationship Id="rId4" Type="http://schemas.openxmlformats.org/officeDocument/2006/relationships/image" Target="../media/image19.png"/><Relationship Id="rId9" Type="http://schemas.openxmlformats.org/officeDocument/2006/relationships/image" Target="../media/image42.png"/><Relationship Id="rId14" Type="http://schemas.openxmlformats.org/officeDocument/2006/relationships/image" Target="../media/image44.png"/><Relationship Id="rId22" Type="http://schemas.openxmlformats.org/officeDocument/2006/relationships/image" Target="../media/image6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4.xml"/><Relationship Id="rId5" Type="http://schemas.microsoft.com/office/2007/relationships/hdphoto" Target="../media/hdphoto1.wdp"/><Relationship Id="rId4" Type="http://schemas.openxmlformats.org/officeDocument/2006/relationships/image" Target="../media/image6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6.wmf"/><Relationship Id="rId3" Type="http://schemas.openxmlformats.org/officeDocument/2006/relationships/audio" Target="../media/audio1.wav"/><Relationship Id="rId7" Type="http://schemas.openxmlformats.org/officeDocument/2006/relationships/image" Target="../media/image3.wmf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5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5.wmf"/><Relationship Id="rId5" Type="http://schemas.openxmlformats.org/officeDocument/2006/relationships/image" Target="../media/image2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4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56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7.wmf"/><Relationship Id="rId4" Type="http://schemas.openxmlformats.org/officeDocument/2006/relationships/oleObject" Target="../embeddings/oleObject6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13" Type="http://schemas.openxmlformats.org/officeDocument/2006/relationships/image" Target="../media/image13.wmf"/><Relationship Id="rId3" Type="http://schemas.openxmlformats.org/officeDocument/2006/relationships/audio" Target="../media/audio1.wav"/><Relationship Id="rId7" Type="http://schemas.openxmlformats.org/officeDocument/2006/relationships/image" Target="../media/image10.wmf"/><Relationship Id="rId12" Type="http://schemas.openxmlformats.org/officeDocument/2006/relationships/oleObject" Target="../embeddings/oleObject12.bin"/><Relationship Id="rId2" Type="http://schemas.openxmlformats.org/officeDocument/2006/relationships/slideLayout" Target="../slideLayouts/slideLayout56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9.bin"/><Relationship Id="rId11" Type="http://schemas.openxmlformats.org/officeDocument/2006/relationships/image" Target="../media/image12.wmf"/><Relationship Id="rId5" Type="http://schemas.openxmlformats.org/officeDocument/2006/relationships/image" Target="../media/image9.wmf"/><Relationship Id="rId10" Type="http://schemas.openxmlformats.org/officeDocument/2006/relationships/oleObject" Target="../embeddings/oleObject11.bin"/><Relationship Id="rId4" Type="http://schemas.openxmlformats.org/officeDocument/2006/relationships/oleObject" Target="../embeddings/oleObject8.bin"/><Relationship Id="rId9" Type="http://schemas.openxmlformats.org/officeDocument/2006/relationships/image" Target="../media/image11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14DB098-D0DD-4B38-ACDB-8FCEB7A483ED}"/>
              </a:ext>
            </a:extLst>
          </p:cNvPr>
          <p:cNvSpPr txBox="1"/>
          <p:nvPr/>
        </p:nvSpPr>
        <p:spPr>
          <a:xfrm>
            <a:off x="1919536" y="2708920"/>
            <a:ext cx="8064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48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en-US" sz="4800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Box 9"/>
          <p:cNvSpPr txBox="1">
            <a:spLocks noChangeArrowheads="1"/>
          </p:cNvSpPr>
          <p:nvPr/>
        </p:nvSpPr>
        <p:spPr bwMode="auto">
          <a:xfrm>
            <a:off x="1055440" y="512503"/>
            <a:ext cx="258275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marL="0" indent="0" eaLnBrk="1" hangingPunct="1"/>
            <a:r>
              <a:rPr lang="en-US" sz="3600" i="1" u="sng" dirty="0" err="1">
                <a:latin typeface="Times New Roman" pitchFamily="18" charset="0"/>
              </a:rPr>
              <a:t>Bài</a:t>
            </a:r>
            <a:r>
              <a:rPr lang="en-US" sz="3600" i="1" u="sng" dirty="0">
                <a:latin typeface="Times New Roman" pitchFamily="18" charset="0"/>
              </a:rPr>
              <a:t> 2: </a:t>
            </a:r>
            <a:r>
              <a:rPr lang="en-US" sz="3600" i="1" u="sng" dirty="0" err="1">
                <a:latin typeface="Times New Roman" pitchFamily="18" charset="0"/>
              </a:rPr>
              <a:t>Tìm</a:t>
            </a:r>
            <a:r>
              <a:rPr lang="en-US" sz="3600" i="1" u="sng" dirty="0">
                <a:latin typeface="Times New Roman" pitchFamily="18" charset="0"/>
              </a:rPr>
              <a:t> 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-27772" y="1680216"/>
                <a:ext cx="4104456" cy="887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:r>
                  <a:rPr lang="en-US" sz="3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7772" y="1680216"/>
                <a:ext cx="4104456" cy="887551"/>
              </a:xfrm>
              <a:prstGeom prst="rect">
                <a:avLst/>
              </a:prstGeom>
              <a:blipFill rotWithShape="0">
                <a:blip r:embed="rId4"/>
                <a:stretch>
                  <a:fillRect l="-4451" b="-110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2954951" y="1685954"/>
                <a:ext cx="3240360" cy="8792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:r>
                  <a:rPr lang="en-US" sz="3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4951" y="1685954"/>
                <a:ext cx="3240360" cy="879215"/>
              </a:xfrm>
              <a:prstGeom prst="rect">
                <a:avLst/>
              </a:prstGeom>
              <a:blipFill rotWithShape="0">
                <a:blip r:embed="rId5"/>
                <a:stretch>
                  <a:fillRect l="-5838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6283251" y="1628800"/>
                <a:ext cx="2690275" cy="8765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c) </a:t>
                </a:r>
                <a:r>
                  <a:rPr lang="en-US" sz="3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den>
                    </m:f>
                  </m:oMath>
                </a14:m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3251" y="1628800"/>
                <a:ext cx="2690275" cy="876587"/>
              </a:xfrm>
              <a:prstGeom prst="rect">
                <a:avLst/>
              </a:prstGeom>
              <a:blipFill rotWithShape="0">
                <a:blip r:embed="rId6"/>
                <a:stretch>
                  <a:fillRect l="-7029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9279958" y="1632800"/>
                <a:ext cx="2690275" cy="8757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d) </a:t>
                </a:r>
                <a:r>
                  <a:rPr lang="en-US" sz="3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9958" y="1632800"/>
                <a:ext cx="2690275" cy="875753"/>
              </a:xfrm>
              <a:prstGeom prst="rect">
                <a:avLst/>
              </a:prstGeom>
              <a:blipFill rotWithShape="0">
                <a:blip r:embed="rId7"/>
                <a:stretch>
                  <a:fillRect l="-6787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106537" y="2591628"/>
                <a:ext cx="4104456" cy="23676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</a:t>
                </a:r>
                <a:r>
                  <a:rPr lang="en-US" sz="3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</a:t>
                </a:r>
                <a:r>
                  <a:rPr lang="en-US" sz="3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537" y="2591628"/>
                <a:ext cx="4104456" cy="2367699"/>
              </a:xfrm>
              <a:prstGeom prst="rect">
                <a:avLst/>
              </a:prstGeom>
              <a:blipFill rotWithShape="0">
                <a:blip r:embed="rId8"/>
                <a:stretch>
                  <a:fillRect b="-30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3215531" y="2525486"/>
                <a:ext cx="4104456" cy="23456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</a:t>
                </a:r>
                <a:r>
                  <a:rPr lang="en-US" sz="3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</m:oMath>
                </a14:m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</a:t>
                </a:r>
                <a:r>
                  <a:rPr lang="en-US" sz="3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5531" y="2525486"/>
                <a:ext cx="4104456" cy="2345642"/>
              </a:xfrm>
              <a:prstGeom prst="rect">
                <a:avLst/>
              </a:prstGeom>
              <a:blipFill rotWithShape="0">
                <a:blip r:embed="rId9"/>
                <a:stretch>
                  <a:fillRect b="-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6398999" y="2542422"/>
                <a:ext cx="4104456" cy="24438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</a:t>
                </a:r>
                <a:r>
                  <a:rPr lang="en-US" sz="3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den>
                    </m:f>
                  </m:oMath>
                </a14:m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:</m:t>
                    </m:r>
                  </m:oMath>
                </a14:m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</a:t>
                </a:r>
                <a:r>
                  <a:rPr lang="en-US" sz="3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21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den>
                    </m:f>
                  </m:oMath>
                </a14:m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8999" y="2542422"/>
                <a:ext cx="4104456" cy="2443874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9328459" y="2542425"/>
                <a:ext cx="4104456" cy="25162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</a:t>
                </a:r>
                <a:r>
                  <a:rPr lang="en-US" sz="3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600" b="0" i="0" smtClean="0">
                        <a:latin typeface="Cambria Math" panose="02040503050406030204" pitchFamily="18" charset="0"/>
                      </a:rPr>
                      <m:t>x</m:t>
                    </m:r>
                  </m:oMath>
                </a14:m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</a:t>
                </a:r>
                <a:r>
                  <a:rPr lang="en-US" sz="3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8459" y="2542425"/>
                <a:ext cx="4104456" cy="2516202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3797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" grpId="0"/>
      <p:bldP spid="24" grpId="0"/>
      <p:bldP spid="24" grpId="1"/>
      <p:bldP spid="24" grpId="2"/>
      <p:bldP spid="25" grpId="0"/>
      <p:bldP spid="25" grpId="1"/>
      <p:bldP spid="25" grpId="2"/>
      <p:bldP spid="26" grpId="0"/>
      <p:bldP spid="26" grpId="1"/>
      <p:bldP spid="26" grpId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Box 20">
            <a:extLst>
              <a:ext uri="{FF2B5EF4-FFF2-40B4-BE49-F238E27FC236}">
                <a16:creationId xmlns:a16="http://schemas.microsoft.com/office/drawing/2014/main" id="{83F3852D-6A94-44C7-B6A0-F331811631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4874" y="230897"/>
            <a:ext cx="7409401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400" b="1" i="1" u="sng" dirty="0" err="1">
                <a:latin typeface="Times New Roman" pitchFamily="18" charset="0"/>
              </a:rPr>
              <a:t>Bài</a:t>
            </a:r>
            <a:r>
              <a:rPr lang="en-US" altLang="en-US" sz="3400" b="1" i="1" u="sng" dirty="0">
                <a:latin typeface="Times New Roman" pitchFamily="18" charset="0"/>
              </a:rPr>
              <a:t> 3: </a:t>
            </a:r>
            <a:r>
              <a:rPr lang="en-US" altLang="en-US" sz="3400" b="1" i="1" u="sng" dirty="0" err="1">
                <a:latin typeface="Times New Roman" pitchFamily="18" charset="0"/>
              </a:rPr>
              <a:t>Viết</a:t>
            </a:r>
            <a:r>
              <a:rPr lang="en-US" altLang="en-US" sz="3400" b="1" i="1" u="sng" dirty="0">
                <a:latin typeface="Times New Roman" pitchFamily="18" charset="0"/>
              </a:rPr>
              <a:t> </a:t>
            </a:r>
            <a:r>
              <a:rPr lang="en-US" altLang="en-US" sz="3400" b="1" i="1" u="sng" dirty="0" err="1">
                <a:latin typeface="Times New Roman" pitchFamily="18" charset="0"/>
              </a:rPr>
              <a:t>các</a:t>
            </a:r>
            <a:r>
              <a:rPr lang="en-US" altLang="en-US" sz="3400" b="1" i="1" u="sng" dirty="0">
                <a:latin typeface="Times New Roman" pitchFamily="18" charset="0"/>
              </a:rPr>
              <a:t> </a:t>
            </a:r>
            <a:r>
              <a:rPr lang="en-US" altLang="en-US" sz="3400" b="1" i="1" u="sng" dirty="0" err="1">
                <a:latin typeface="Times New Roman" pitchFamily="18" charset="0"/>
              </a:rPr>
              <a:t>số</a:t>
            </a:r>
            <a:r>
              <a:rPr lang="en-US" altLang="en-US" sz="3400" b="1" i="1" u="sng" dirty="0">
                <a:latin typeface="Times New Roman" pitchFamily="18" charset="0"/>
              </a:rPr>
              <a:t> </a:t>
            </a:r>
            <a:r>
              <a:rPr lang="en-US" altLang="en-US" sz="3400" b="1" i="1" u="sng" dirty="0" err="1">
                <a:latin typeface="Times New Roman" pitchFamily="18" charset="0"/>
              </a:rPr>
              <a:t>đo</a:t>
            </a:r>
            <a:r>
              <a:rPr lang="en-US" altLang="en-US" sz="3400" b="1" i="1" u="sng" dirty="0">
                <a:latin typeface="Times New Roman" pitchFamily="18" charset="0"/>
              </a:rPr>
              <a:t> </a:t>
            </a:r>
            <a:r>
              <a:rPr lang="en-US" altLang="en-US" sz="3400" b="1" i="1" u="sng" dirty="0" err="1">
                <a:latin typeface="Times New Roman" pitchFamily="18" charset="0"/>
              </a:rPr>
              <a:t>độ</a:t>
            </a:r>
            <a:r>
              <a:rPr lang="en-US" altLang="en-US" sz="3400" b="1" i="1" u="sng" dirty="0">
                <a:latin typeface="Times New Roman" pitchFamily="18" charset="0"/>
              </a:rPr>
              <a:t> </a:t>
            </a:r>
            <a:r>
              <a:rPr lang="en-US" altLang="en-US" sz="3400" b="1" i="1" u="sng" dirty="0" err="1">
                <a:latin typeface="Times New Roman" pitchFamily="18" charset="0"/>
              </a:rPr>
              <a:t>dài</a:t>
            </a:r>
            <a:r>
              <a:rPr lang="en-US" altLang="en-US" sz="3400" b="1" i="1" u="sng" dirty="0">
                <a:latin typeface="Times New Roman" pitchFamily="18" charset="0"/>
              </a:rPr>
              <a:t> ( </a:t>
            </a:r>
            <a:r>
              <a:rPr lang="en-US" altLang="en-US" sz="3400" b="1" i="1" u="sng" dirty="0" err="1">
                <a:latin typeface="Times New Roman" pitchFamily="18" charset="0"/>
              </a:rPr>
              <a:t>theo</a:t>
            </a:r>
            <a:r>
              <a:rPr lang="en-US" altLang="en-US" sz="3400" b="1" i="1" u="sng" dirty="0">
                <a:latin typeface="Times New Roman" pitchFamily="18" charset="0"/>
              </a:rPr>
              <a:t> </a:t>
            </a:r>
            <a:r>
              <a:rPr lang="en-US" altLang="en-US" sz="3400" b="1" i="1" u="sng" dirty="0" err="1">
                <a:latin typeface="Times New Roman" pitchFamily="18" charset="0"/>
              </a:rPr>
              <a:t>mẫu</a:t>
            </a:r>
            <a:r>
              <a:rPr lang="en-US" altLang="en-US" sz="3400" b="1" i="1" u="sng" dirty="0">
                <a:latin typeface="Times New Roman" pitchFamily="18" charset="0"/>
              </a:rPr>
              <a:t>):</a:t>
            </a:r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1565910" y="1128460"/>
            <a:ext cx="8686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91440" bIns="91440"/>
          <a:lstStyle>
            <a:lvl1pPr marL="457200" indent="-4572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2m 15cm;    1m 75cm;    5m 36cm;     8m 8cm</a:t>
            </a:r>
          </a:p>
        </p:txBody>
      </p:sp>
      <p:sp>
        <p:nvSpPr>
          <p:cNvPr id="24" name="Text Box 12"/>
          <p:cNvSpPr txBox="1">
            <a:spLocks noChangeArrowheads="1"/>
          </p:cNvSpPr>
          <p:nvPr/>
        </p:nvSpPr>
        <p:spPr bwMode="auto">
          <a:xfrm>
            <a:off x="1327656" y="2329924"/>
            <a:ext cx="2533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Mẫu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: 2m 15cm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3771030" y="2015562"/>
            <a:ext cx="2857608" cy="969048"/>
            <a:chOff x="3771030" y="2015562"/>
            <a:chExt cx="2857608" cy="969048"/>
          </a:xfrm>
        </p:grpSpPr>
        <p:sp>
          <p:nvSpPr>
            <p:cNvPr id="26" name="Text Box 12"/>
            <p:cNvSpPr txBox="1">
              <a:spLocks noChangeArrowheads="1"/>
            </p:cNvSpPr>
            <p:nvPr/>
          </p:nvSpPr>
          <p:spPr bwMode="auto">
            <a:xfrm>
              <a:off x="4875651" y="2314049"/>
              <a:ext cx="570321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3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itchFamily="18" charset="2"/>
                </a:rPr>
                <a:t>+</a:t>
              </a:r>
            </a:p>
          </p:txBody>
        </p:sp>
        <p:sp>
          <p:nvSpPr>
            <p:cNvPr id="27" name="Text Box 12"/>
            <p:cNvSpPr txBox="1">
              <a:spLocks noChangeArrowheads="1"/>
            </p:cNvSpPr>
            <p:nvPr/>
          </p:nvSpPr>
          <p:spPr bwMode="auto">
            <a:xfrm>
              <a:off x="3771030" y="2329924"/>
              <a:ext cx="570321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3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itchFamily="18" charset="2"/>
                </a:rPr>
                <a:t>=</a:t>
              </a:r>
            </a:p>
          </p:txBody>
        </p:sp>
        <p:sp>
          <p:nvSpPr>
            <p:cNvPr id="28" name="Text Box 12"/>
            <p:cNvSpPr txBox="1">
              <a:spLocks noChangeArrowheads="1"/>
            </p:cNvSpPr>
            <p:nvPr/>
          </p:nvSpPr>
          <p:spPr bwMode="auto">
            <a:xfrm>
              <a:off x="3999158" y="2315637"/>
              <a:ext cx="1254706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3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itchFamily="18" charset="2"/>
                </a:rPr>
                <a:t>2m</a:t>
              </a:r>
            </a:p>
          </p:txBody>
        </p:sp>
        <p:sp>
          <p:nvSpPr>
            <p:cNvPr id="29" name="Text Box 12"/>
            <p:cNvSpPr txBox="1">
              <a:spLocks noChangeArrowheads="1"/>
            </p:cNvSpPr>
            <p:nvPr/>
          </p:nvSpPr>
          <p:spPr bwMode="auto">
            <a:xfrm>
              <a:off x="6058317" y="2268012"/>
              <a:ext cx="570321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itchFamily="18" charset="2"/>
                </a:rPr>
                <a:t>m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Rectangle 29"/>
                <p:cNvSpPr/>
                <p:nvPr/>
              </p:nvSpPr>
              <p:spPr>
                <a:xfrm>
                  <a:off x="5265620" y="2015562"/>
                  <a:ext cx="984565" cy="96904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𝟏𝟓</m:t>
                            </m:r>
                          </m:num>
                          <m:den>
                            <m:r>
                              <a:rPr lang="en-US" sz="3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𝟏𝟎</m:t>
                            </m:r>
                            <m:r>
                              <a:rPr lang="en-US" sz="3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den>
                        </m:f>
                      </m:oMath>
                    </m:oMathPara>
                  </a14:m>
                  <a:endParaRPr lang="en-US" sz="30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30" name="Rectangle 2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65620" y="2015562"/>
                  <a:ext cx="984565" cy="969048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1" name="Group 30"/>
          <p:cNvGrpSpPr/>
          <p:nvPr/>
        </p:nvGrpSpPr>
        <p:grpSpPr>
          <a:xfrm>
            <a:off x="6450380" y="2011760"/>
            <a:ext cx="2111494" cy="969048"/>
            <a:chOff x="6628637" y="2013675"/>
            <a:chExt cx="2111494" cy="969048"/>
          </a:xfrm>
        </p:grpSpPr>
        <p:sp>
          <p:nvSpPr>
            <p:cNvPr id="32" name="Text Box 12"/>
            <p:cNvSpPr txBox="1">
              <a:spLocks noChangeArrowheads="1"/>
            </p:cNvSpPr>
            <p:nvPr/>
          </p:nvSpPr>
          <p:spPr bwMode="auto">
            <a:xfrm>
              <a:off x="6628637" y="2329924"/>
              <a:ext cx="570321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3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itchFamily="18" charset="2"/>
                </a:rPr>
                <a:t>=</a:t>
              </a:r>
            </a:p>
          </p:txBody>
        </p:sp>
        <p:sp>
          <p:nvSpPr>
            <p:cNvPr id="33" name="Text Box 12"/>
            <p:cNvSpPr txBox="1">
              <a:spLocks noChangeArrowheads="1"/>
            </p:cNvSpPr>
            <p:nvPr/>
          </p:nvSpPr>
          <p:spPr bwMode="auto">
            <a:xfrm>
              <a:off x="7006232" y="2344212"/>
              <a:ext cx="570321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itchFamily="18" charset="2"/>
                </a:rPr>
                <a:t>2</a:t>
              </a:r>
            </a:p>
          </p:txBody>
        </p:sp>
        <p:sp>
          <p:nvSpPr>
            <p:cNvPr id="34" name="Text Box 12"/>
            <p:cNvSpPr txBox="1">
              <a:spLocks noChangeArrowheads="1"/>
            </p:cNvSpPr>
            <p:nvPr/>
          </p:nvSpPr>
          <p:spPr bwMode="auto">
            <a:xfrm>
              <a:off x="8055746" y="2293412"/>
              <a:ext cx="684385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3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itchFamily="18" charset="2"/>
                </a:rPr>
                <a:t>m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Rectangle 34"/>
                <p:cNvSpPr/>
                <p:nvPr/>
              </p:nvSpPr>
              <p:spPr>
                <a:xfrm>
                  <a:off x="7382627" y="2013675"/>
                  <a:ext cx="503611" cy="96904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𝟏𝟓</m:t>
                            </m:r>
                          </m:num>
                          <m:den>
                            <m:r>
                              <a:rPr lang="en-US" sz="3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3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en-US" sz="3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den>
                        </m:f>
                      </m:oMath>
                    </m:oMathPara>
                  </a14:m>
                  <a:endParaRPr lang="en-US" sz="30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35" name="Rectangle 3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82627" y="2013675"/>
                  <a:ext cx="503611" cy="969048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r="-5609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6" name="Group 35"/>
          <p:cNvGrpSpPr/>
          <p:nvPr/>
        </p:nvGrpSpPr>
        <p:grpSpPr>
          <a:xfrm>
            <a:off x="1353175" y="3372312"/>
            <a:ext cx="6176685" cy="969048"/>
            <a:chOff x="1440259" y="3372312"/>
            <a:chExt cx="6176685" cy="969048"/>
          </a:xfrm>
        </p:grpSpPr>
        <p:grpSp>
          <p:nvGrpSpPr>
            <p:cNvPr id="37" name="Group 36"/>
            <p:cNvGrpSpPr>
              <a:grpSpLocks/>
            </p:cNvGrpSpPr>
            <p:nvPr/>
          </p:nvGrpSpPr>
          <p:grpSpPr bwMode="auto">
            <a:xfrm>
              <a:off x="1440259" y="3647622"/>
              <a:ext cx="6176685" cy="457200"/>
              <a:chOff x="860" y="1132"/>
              <a:chExt cx="1395" cy="288"/>
            </a:xfrm>
          </p:grpSpPr>
          <p:sp>
            <p:nvSpPr>
              <p:cNvPr id="40" name="Text Box 12"/>
              <p:cNvSpPr txBox="1">
                <a:spLocks noChangeArrowheads="1"/>
              </p:cNvSpPr>
              <p:nvPr/>
            </p:nvSpPr>
            <p:spPr bwMode="auto">
              <a:xfrm>
                <a:off x="1444" y="1132"/>
                <a:ext cx="95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3000" b="1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itchFamily="18" charset="2"/>
                  </a:rPr>
                  <a:t>+</a:t>
                </a:r>
              </a:p>
            </p:txBody>
          </p:sp>
          <p:sp>
            <p:nvSpPr>
              <p:cNvPr id="41" name="Text Box 12"/>
              <p:cNvSpPr txBox="1">
                <a:spLocks noChangeArrowheads="1"/>
              </p:cNvSpPr>
              <p:nvPr/>
            </p:nvSpPr>
            <p:spPr bwMode="auto">
              <a:xfrm>
                <a:off x="860" y="1132"/>
                <a:ext cx="34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30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itchFamily="18" charset="2"/>
                  </a:rPr>
                  <a:t>1m 75cm</a:t>
                </a:r>
              </a:p>
            </p:txBody>
          </p:sp>
          <p:sp>
            <p:nvSpPr>
              <p:cNvPr id="42" name="Text Box 12"/>
              <p:cNvSpPr txBox="1">
                <a:spLocks noChangeArrowheads="1"/>
              </p:cNvSpPr>
              <p:nvPr/>
            </p:nvSpPr>
            <p:spPr bwMode="auto">
              <a:xfrm>
                <a:off x="1201" y="1132"/>
                <a:ext cx="95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3000" b="1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itchFamily="18" charset="2"/>
                  </a:rPr>
                  <a:t>=</a:t>
                </a:r>
              </a:p>
            </p:txBody>
          </p:sp>
          <p:sp>
            <p:nvSpPr>
              <p:cNvPr id="43" name="Text Box 12"/>
              <p:cNvSpPr txBox="1">
                <a:spLocks noChangeArrowheads="1"/>
              </p:cNvSpPr>
              <p:nvPr/>
            </p:nvSpPr>
            <p:spPr bwMode="auto">
              <a:xfrm>
                <a:off x="1278" y="1132"/>
                <a:ext cx="209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30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itchFamily="18" charset="2"/>
                  </a:rPr>
                  <a:t>1m</a:t>
                </a:r>
              </a:p>
            </p:txBody>
          </p:sp>
          <p:sp>
            <p:nvSpPr>
              <p:cNvPr id="44" name="Text Box 12"/>
              <p:cNvSpPr txBox="1">
                <a:spLocks noChangeArrowheads="1"/>
              </p:cNvSpPr>
              <p:nvPr/>
            </p:nvSpPr>
            <p:spPr bwMode="auto">
              <a:xfrm>
                <a:off x="1708" y="1132"/>
                <a:ext cx="95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30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itchFamily="18" charset="2"/>
                  </a:rPr>
                  <a:t>m</a:t>
                </a:r>
              </a:p>
            </p:txBody>
          </p:sp>
          <p:sp>
            <p:nvSpPr>
              <p:cNvPr id="45" name="Text Box 12"/>
              <p:cNvSpPr txBox="1">
                <a:spLocks noChangeArrowheads="1"/>
              </p:cNvSpPr>
              <p:nvPr/>
            </p:nvSpPr>
            <p:spPr bwMode="auto">
              <a:xfrm>
                <a:off x="1792" y="1132"/>
                <a:ext cx="95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30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itchFamily="18" charset="2"/>
                  </a:rPr>
                  <a:t>=</a:t>
                </a:r>
              </a:p>
            </p:txBody>
          </p:sp>
          <p:sp>
            <p:nvSpPr>
              <p:cNvPr id="46" name="Text Box 12"/>
              <p:cNvSpPr txBox="1">
                <a:spLocks noChangeArrowheads="1"/>
              </p:cNvSpPr>
              <p:nvPr/>
            </p:nvSpPr>
            <p:spPr bwMode="auto">
              <a:xfrm>
                <a:off x="1897" y="1132"/>
                <a:ext cx="95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30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itchFamily="18" charset="2"/>
                  </a:rPr>
                  <a:t>1</a:t>
                </a:r>
              </a:p>
            </p:txBody>
          </p:sp>
          <p:sp>
            <p:nvSpPr>
              <p:cNvPr id="47" name="Text Box 12"/>
              <p:cNvSpPr txBox="1">
                <a:spLocks noChangeArrowheads="1"/>
              </p:cNvSpPr>
              <p:nvPr/>
            </p:nvSpPr>
            <p:spPr bwMode="auto">
              <a:xfrm>
                <a:off x="2141" y="1132"/>
                <a:ext cx="114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30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itchFamily="18" charset="2"/>
                  </a:rPr>
                  <a:t>m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Rectangle 37"/>
                <p:cNvSpPr/>
                <p:nvPr/>
              </p:nvSpPr>
              <p:spPr>
                <a:xfrm>
                  <a:off x="4337562" y="3372312"/>
                  <a:ext cx="984565" cy="96904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𝟕𝟓</m:t>
                            </m:r>
                          </m:num>
                          <m:den>
                            <m:r>
                              <a:rPr lang="en-US" sz="3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3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en-US" sz="3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den>
                        </m:f>
                      </m:oMath>
                    </m:oMathPara>
                  </a14:m>
                  <a:endParaRPr lang="en-US" sz="3000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8" name="Rectangle 3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37562" y="3372312"/>
                  <a:ext cx="984565" cy="969048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Rectangle 38"/>
                <p:cNvSpPr/>
                <p:nvPr/>
              </p:nvSpPr>
              <p:spPr>
                <a:xfrm>
                  <a:off x="6299948" y="3372312"/>
                  <a:ext cx="984565" cy="96904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𝟕𝟓</m:t>
                            </m:r>
                          </m:num>
                          <m:den>
                            <m:r>
                              <a:rPr lang="en-US" sz="3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𝟏𝟎</m:t>
                            </m:r>
                            <m:r>
                              <a:rPr lang="en-US" sz="3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den>
                        </m:f>
                      </m:oMath>
                    </m:oMathPara>
                  </a14:m>
                  <a:endParaRPr lang="en-US" sz="3000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9" name="Rectangle 3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99948" y="3372312"/>
                  <a:ext cx="984565" cy="969048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8" name="Group 47"/>
          <p:cNvGrpSpPr/>
          <p:nvPr/>
        </p:nvGrpSpPr>
        <p:grpSpPr>
          <a:xfrm>
            <a:off x="1451080" y="4575964"/>
            <a:ext cx="6349367" cy="959686"/>
            <a:chOff x="1440259" y="3372312"/>
            <a:chExt cx="6349367" cy="959686"/>
          </a:xfrm>
        </p:grpSpPr>
        <p:grpSp>
          <p:nvGrpSpPr>
            <p:cNvPr id="49" name="Group 48"/>
            <p:cNvGrpSpPr>
              <a:grpSpLocks/>
            </p:cNvGrpSpPr>
            <p:nvPr/>
          </p:nvGrpSpPr>
          <p:grpSpPr bwMode="auto">
            <a:xfrm>
              <a:off x="1440259" y="3647622"/>
              <a:ext cx="6349367" cy="457200"/>
              <a:chOff x="860" y="1132"/>
              <a:chExt cx="1434" cy="288"/>
            </a:xfrm>
          </p:grpSpPr>
          <p:sp>
            <p:nvSpPr>
              <p:cNvPr id="52" name="Text Box 12"/>
              <p:cNvSpPr txBox="1">
                <a:spLocks noChangeArrowheads="1"/>
              </p:cNvSpPr>
              <p:nvPr/>
            </p:nvSpPr>
            <p:spPr bwMode="auto">
              <a:xfrm>
                <a:off x="1435" y="1141"/>
                <a:ext cx="95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30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itchFamily="18" charset="2"/>
                  </a:rPr>
                  <a:t>+</a:t>
                </a:r>
              </a:p>
            </p:txBody>
          </p:sp>
          <p:sp>
            <p:nvSpPr>
              <p:cNvPr id="53" name="Text Box 12"/>
              <p:cNvSpPr txBox="1">
                <a:spLocks noChangeArrowheads="1"/>
              </p:cNvSpPr>
              <p:nvPr/>
            </p:nvSpPr>
            <p:spPr bwMode="auto">
              <a:xfrm>
                <a:off x="860" y="1132"/>
                <a:ext cx="34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30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itchFamily="18" charset="2"/>
                  </a:rPr>
                  <a:t>5m 36cm</a:t>
                </a:r>
              </a:p>
            </p:txBody>
          </p:sp>
          <p:sp>
            <p:nvSpPr>
              <p:cNvPr id="54" name="Text Box 12"/>
              <p:cNvSpPr txBox="1">
                <a:spLocks noChangeArrowheads="1"/>
              </p:cNvSpPr>
              <p:nvPr/>
            </p:nvSpPr>
            <p:spPr bwMode="auto">
              <a:xfrm>
                <a:off x="1201" y="1132"/>
                <a:ext cx="95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3000" b="1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itchFamily="18" charset="2"/>
                  </a:rPr>
                  <a:t>=</a:t>
                </a:r>
              </a:p>
            </p:txBody>
          </p:sp>
          <p:sp>
            <p:nvSpPr>
              <p:cNvPr id="55" name="Text Box 12"/>
              <p:cNvSpPr txBox="1">
                <a:spLocks noChangeArrowheads="1"/>
              </p:cNvSpPr>
              <p:nvPr/>
            </p:nvSpPr>
            <p:spPr bwMode="auto">
              <a:xfrm>
                <a:off x="1278" y="1132"/>
                <a:ext cx="209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30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itchFamily="18" charset="2"/>
                  </a:rPr>
                  <a:t>5m</a:t>
                </a:r>
              </a:p>
            </p:txBody>
          </p:sp>
          <p:sp>
            <p:nvSpPr>
              <p:cNvPr id="56" name="Text Box 12"/>
              <p:cNvSpPr txBox="1">
                <a:spLocks noChangeArrowheads="1"/>
              </p:cNvSpPr>
              <p:nvPr/>
            </p:nvSpPr>
            <p:spPr bwMode="auto">
              <a:xfrm>
                <a:off x="1696" y="1132"/>
                <a:ext cx="121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30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itchFamily="18" charset="2"/>
                  </a:rPr>
                  <a:t>m</a:t>
                </a:r>
              </a:p>
            </p:txBody>
          </p:sp>
          <p:sp>
            <p:nvSpPr>
              <p:cNvPr id="57" name="Text Box 12"/>
              <p:cNvSpPr txBox="1">
                <a:spLocks noChangeArrowheads="1"/>
              </p:cNvSpPr>
              <p:nvPr/>
            </p:nvSpPr>
            <p:spPr bwMode="auto">
              <a:xfrm>
                <a:off x="1805" y="1148"/>
                <a:ext cx="95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30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itchFamily="18" charset="2"/>
                  </a:rPr>
                  <a:t> =</a:t>
                </a:r>
              </a:p>
            </p:txBody>
          </p:sp>
          <p:sp>
            <p:nvSpPr>
              <p:cNvPr id="58" name="Text Box 12"/>
              <p:cNvSpPr txBox="1">
                <a:spLocks noChangeArrowheads="1"/>
              </p:cNvSpPr>
              <p:nvPr/>
            </p:nvSpPr>
            <p:spPr bwMode="auto">
              <a:xfrm>
                <a:off x="1889" y="1132"/>
                <a:ext cx="95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30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itchFamily="18" charset="2"/>
                  </a:rPr>
                  <a:t>5</a:t>
                </a:r>
              </a:p>
            </p:txBody>
          </p:sp>
          <p:sp>
            <p:nvSpPr>
              <p:cNvPr id="59" name="Text Box 12"/>
              <p:cNvSpPr txBox="1">
                <a:spLocks noChangeArrowheads="1"/>
              </p:cNvSpPr>
              <p:nvPr/>
            </p:nvSpPr>
            <p:spPr bwMode="auto">
              <a:xfrm>
                <a:off x="2165" y="1132"/>
                <a:ext cx="129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30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itchFamily="18" charset="2"/>
                  </a:rPr>
                  <a:t>m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Rectangle 49"/>
                <p:cNvSpPr/>
                <p:nvPr/>
              </p:nvSpPr>
              <p:spPr>
                <a:xfrm>
                  <a:off x="4269830" y="3372312"/>
                  <a:ext cx="984565" cy="95968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𝟑𝟔</m:t>
                            </m:r>
                          </m:num>
                          <m:den>
                            <m:r>
                              <a:rPr lang="en-US" sz="3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3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en-US" sz="3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den>
                        </m:f>
                      </m:oMath>
                    </m:oMathPara>
                  </a14:m>
                  <a:endParaRPr lang="en-US" sz="3000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0" name="Rectangle 4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69830" y="3372312"/>
                  <a:ext cx="984565" cy="959686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Rectangle 50"/>
                <p:cNvSpPr/>
                <p:nvPr/>
              </p:nvSpPr>
              <p:spPr>
                <a:xfrm>
                  <a:off x="6299948" y="3372312"/>
                  <a:ext cx="984565" cy="95968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𝟑𝟔</m:t>
                            </m:r>
                          </m:num>
                          <m:den>
                            <m:r>
                              <a:rPr lang="en-US" sz="3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3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en-US" sz="3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den>
                        </m:f>
                      </m:oMath>
                    </m:oMathPara>
                  </a14:m>
                  <a:endParaRPr lang="en-US" sz="3000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1" name="Rectangle 5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99948" y="3372312"/>
                  <a:ext cx="984565" cy="959686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0" name="Group 59"/>
          <p:cNvGrpSpPr/>
          <p:nvPr/>
        </p:nvGrpSpPr>
        <p:grpSpPr>
          <a:xfrm>
            <a:off x="1125113" y="5838426"/>
            <a:ext cx="6802564" cy="959686"/>
            <a:chOff x="1223300" y="3421525"/>
            <a:chExt cx="6021716" cy="959686"/>
          </a:xfrm>
        </p:grpSpPr>
        <p:grpSp>
          <p:nvGrpSpPr>
            <p:cNvPr id="61" name="Group 60"/>
            <p:cNvGrpSpPr>
              <a:grpSpLocks/>
            </p:cNvGrpSpPr>
            <p:nvPr/>
          </p:nvGrpSpPr>
          <p:grpSpPr bwMode="auto">
            <a:xfrm>
              <a:off x="1223300" y="3647629"/>
              <a:ext cx="6021716" cy="471489"/>
              <a:chOff x="811" y="1132"/>
              <a:chExt cx="1360" cy="297"/>
            </a:xfrm>
          </p:grpSpPr>
          <p:sp>
            <p:nvSpPr>
              <p:cNvPr id="64" name="Text Box 12"/>
              <p:cNvSpPr txBox="1">
                <a:spLocks noChangeArrowheads="1"/>
              </p:cNvSpPr>
              <p:nvPr/>
            </p:nvSpPr>
            <p:spPr bwMode="auto">
              <a:xfrm>
                <a:off x="1404" y="1141"/>
                <a:ext cx="95" cy="2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30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itchFamily="18" charset="2"/>
                  </a:rPr>
                  <a:t>+</a:t>
                </a:r>
              </a:p>
            </p:txBody>
          </p:sp>
          <p:sp>
            <p:nvSpPr>
              <p:cNvPr id="65" name="Text Box 12"/>
              <p:cNvSpPr txBox="1">
                <a:spLocks noChangeArrowheads="1"/>
              </p:cNvSpPr>
              <p:nvPr/>
            </p:nvSpPr>
            <p:spPr bwMode="auto">
              <a:xfrm>
                <a:off x="811" y="1132"/>
                <a:ext cx="409" cy="2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30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itchFamily="18" charset="2"/>
                  </a:rPr>
                  <a:t>8m 8cm</a:t>
                </a:r>
              </a:p>
            </p:txBody>
          </p:sp>
          <p:sp>
            <p:nvSpPr>
              <p:cNvPr id="66" name="Text Box 12"/>
              <p:cNvSpPr txBox="1">
                <a:spLocks noChangeArrowheads="1"/>
              </p:cNvSpPr>
              <p:nvPr/>
            </p:nvSpPr>
            <p:spPr bwMode="auto">
              <a:xfrm>
                <a:off x="1182" y="1132"/>
                <a:ext cx="95" cy="2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30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itchFamily="18" charset="2"/>
                  </a:rPr>
                  <a:t>=</a:t>
                </a:r>
              </a:p>
            </p:txBody>
          </p:sp>
          <p:sp>
            <p:nvSpPr>
              <p:cNvPr id="67" name="Text Box 12"/>
              <p:cNvSpPr txBox="1">
                <a:spLocks noChangeArrowheads="1"/>
              </p:cNvSpPr>
              <p:nvPr/>
            </p:nvSpPr>
            <p:spPr bwMode="auto">
              <a:xfrm>
                <a:off x="1250" y="1132"/>
                <a:ext cx="209" cy="2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30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itchFamily="18" charset="2"/>
                  </a:rPr>
                  <a:t>8m</a:t>
                </a:r>
              </a:p>
            </p:txBody>
          </p:sp>
          <p:sp>
            <p:nvSpPr>
              <p:cNvPr id="68" name="Text Box 12"/>
              <p:cNvSpPr txBox="1">
                <a:spLocks noChangeArrowheads="1"/>
              </p:cNvSpPr>
              <p:nvPr/>
            </p:nvSpPr>
            <p:spPr bwMode="auto">
              <a:xfrm>
                <a:off x="1629" y="1132"/>
                <a:ext cx="121" cy="2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30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itchFamily="18" charset="2"/>
                  </a:rPr>
                  <a:t> m</a:t>
                </a:r>
              </a:p>
            </p:txBody>
          </p:sp>
          <p:sp>
            <p:nvSpPr>
              <p:cNvPr id="69" name="Text Box 12"/>
              <p:cNvSpPr txBox="1">
                <a:spLocks noChangeArrowheads="1"/>
              </p:cNvSpPr>
              <p:nvPr/>
            </p:nvSpPr>
            <p:spPr bwMode="auto">
              <a:xfrm>
                <a:off x="1744" y="1148"/>
                <a:ext cx="95" cy="2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30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itchFamily="18" charset="2"/>
                  </a:rPr>
                  <a:t>=</a:t>
                </a:r>
              </a:p>
            </p:txBody>
          </p:sp>
          <p:sp>
            <p:nvSpPr>
              <p:cNvPr id="70" name="Text Box 12"/>
              <p:cNvSpPr txBox="1">
                <a:spLocks noChangeArrowheads="1"/>
              </p:cNvSpPr>
              <p:nvPr/>
            </p:nvSpPr>
            <p:spPr bwMode="auto">
              <a:xfrm>
                <a:off x="1822" y="1132"/>
                <a:ext cx="95" cy="2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30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itchFamily="18" charset="2"/>
                  </a:rPr>
                  <a:t>8</a:t>
                </a:r>
              </a:p>
            </p:txBody>
          </p:sp>
          <p:sp>
            <p:nvSpPr>
              <p:cNvPr id="71" name="Text Box 12"/>
              <p:cNvSpPr txBox="1">
                <a:spLocks noChangeArrowheads="1"/>
              </p:cNvSpPr>
              <p:nvPr/>
            </p:nvSpPr>
            <p:spPr bwMode="auto">
              <a:xfrm>
                <a:off x="2042" y="1132"/>
                <a:ext cx="129" cy="2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30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itchFamily="18" charset="2"/>
                  </a:rPr>
                  <a:t>m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Rectangle 61"/>
                <p:cNvSpPr/>
                <p:nvPr/>
              </p:nvSpPr>
              <p:spPr>
                <a:xfrm>
                  <a:off x="4136775" y="3421525"/>
                  <a:ext cx="871550" cy="95968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𝟖</m:t>
                            </m:r>
                          </m:num>
                          <m:den>
                            <m:r>
                              <a:rPr lang="en-US" sz="3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3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en-US" sz="3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den>
                        </m:f>
                      </m:oMath>
                    </m:oMathPara>
                  </a14:m>
                  <a:endParaRPr lang="en-US" sz="3000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2" name="Rectangle 6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36775" y="3421525"/>
                  <a:ext cx="871550" cy="959686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Rectangle 62"/>
                <p:cNvSpPr/>
                <p:nvPr/>
              </p:nvSpPr>
              <p:spPr>
                <a:xfrm>
                  <a:off x="5942172" y="3421525"/>
                  <a:ext cx="871549" cy="95968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𝟖</m:t>
                            </m:r>
                          </m:num>
                          <m:den>
                            <m:r>
                              <a:rPr lang="en-US" sz="3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3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en-US" sz="3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den>
                        </m:f>
                      </m:oMath>
                    </m:oMathPara>
                  </a14:m>
                  <a:endParaRPr lang="en-US" sz="3000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3" name="Rectangle 6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42172" y="3421525"/>
                  <a:ext cx="871549" cy="959686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407593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2"/>
          <p:cNvSpPr txBox="1">
            <a:spLocks noChangeArrowheads="1"/>
          </p:cNvSpPr>
          <p:nvPr/>
        </p:nvSpPr>
        <p:spPr bwMode="auto">
          <a:xfrm rot="16200000">
            <a:off x="673895" y="4788268"/>
            <a:ext cx="90963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0" bIns="0"/>
          <a:lstStyle>
            <a:lvl1pPr marL="457200" indent="-457200" defTabSz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vi-VN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10 m</a:t>
            </a:r>
          </a:p>
        </p:txBody>
      </p:sp>
      <p:sp>
        <p:nvSpPr>
          <p:cNvPr id="4" name="Text Box 25"/>
          <p:cNvSpPr txBox="1">
            <a:spLocks noChangeArrowheads="1"/>
          </p:cNvSpPr>
          <p:nvPr/>
        </p:nvSpPr>
        <p:spPr bwMode="auto">
          <a:xfrm>
            <a:off x="5907088" y="2146053"/>
            <a:ext cx="5949552" cy="3306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0" bIns="0"/>
          <a:lstStyle>
            <a:lvl1pPr defTabSz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vi-VN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vi-VN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vi-VN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đào</a:t>
            </a:r>
            <a:r>
              <a:rPr lang="en-US" altLang="vi-VN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r>
              <a:rPr lang="en-US" altLang="vi-VN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vi-VN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vi-VN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vi-VN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vi-VN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vi-VN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vi-VN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vi-VN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vi-VN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vi-VN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vi-VN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A.	180 m</a:t>
            </a:r>
            <a:r>
              <a:rPr lang="en-US" altLang="vi-VN" b="1" baseline="300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vi-VN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B.	1400 m</a:t>
            </a:r>
            <a:r>
              <a:rPr lang="en-US" altLang="vi-VN" b="1" baseline="300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vi-VN" b="1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vi-VN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C.	1800 m</a:t>
            </a:r>
            <a:r>
              <a:rPr lang="en-US" altLang="vi-VN" b="1" baseline="300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vi-VN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D.	2000 m</a:t>
            </a:r>
            <a:r>
              <a:rPr lang="en-US" altLang="vi-VN" b="1" baseline="300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vi-VN" b="1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26"/>
          <p:cNvSpPr>
            <a:spLocks noChangeArrowheads="1"/>
          </p:cNvSpPr>
          <p:nvPr/>
        </p:nvSpPr>
        <p:spPr bwMode="auto">
          <a:xfrm>
            <a:off x="6151441" y="4427160"/>
            <a:ext cx="767142" cy="735747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marL="457200" indent="-457200" defTabSz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vi-VN" altLang="vi-VN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Group 33"/>
          <p:cNvGrpSpPr>
            <a:grpSpLocks/>
          </p:cNvGrpSpPr>
          <p:nvPr/>
        </p:nvGrpSpPr>
        <p:grpSpPr bwMode="auto">
          <a:xfrm>
            <a:off x="1250950" y="2392777"/>
            <a:ext cx="4413001" cy="3060038"/>
            <a:chOff x="177" y="2054"/>
            <a:chExt cx="2513" cy="1853"/>
          </a:xfrm>
        </p:grpSpPr>
        <p:sp>
          <p:nvSpPr>
            <p:cNvPr id="8" name="Rectangle 32"/>
            <p:cNvSpPr>
              <a:spLocks noChangeArrowheads="1"/>
            </p:cNvSpPr>
            <p:nvPr/>
          </p:nvSpPr>
          <p:spPr bwMode="auto">
            <a:xfrm>
              <a:off x="336" y="2054"/>
              <a:ext cx="2304" cy="1834"/>
            </a:xfrm>
            <a:prstGeom prst="rect">
              <a:avLst/>
            </a:prstGeom>
            <a:solidFill>
              <a:srgbClr val="FFFF9B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vi-VN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Line 7"/>
            <p:cNvSpPr>
              <a:spLocks noChangeShapeType="1"/>
            </p:cNvSpPr>
            <p:nvPr/>
          </p:nvSpPr>
          <p:spPr bwMode="auto">
            <a:xfrm>
              <a:off x="810" y="2064"/>
              <a:ext cx="0" cy="18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Line 8"/>
            <p:cNvSpPr>
              <a:spLocks noChangeShapeType="1"/>
            </p:cNvSpPr>
            <p:nvPr/>
          </p:nvSpPr>
          <p:spPr bwMode="auto">
            <a:xfrm>
              <a:off x="1271" y="2064"/>
              <a:ext cx="0" cy="18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Line 9"/>
            <p:cNvSpPr>
              <a:spLocks noChangeShapeType="1"/>
            </p:cNvSpPr>
            <p:nvPr/>
          </p:nvSpPr>
          <p:spPr bwMode="auto">
            <a:xfrm>
              <a:off x="1731" y="2064"/>
              <a:ext cx="0" cy="46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Line 10"/>
            <p:cNvSpPr>
              <a:spLocks noChangeShapeType="1"/>
            </p:cNvSpPr>
            <p:nvPr/>
          </p:nvSpPr>
          <p:spPr bwMode="auto">
            <a:xfrm>
              <a:off x="2192" y="2064"/>
              <a:ext cx="0" cy="46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Line 11"/>
            <p:cNvSpPr>
              <a:spLocks noChangeShapeType="1"/>
            </p:cNvSpPr>
            <p:nvPr/>
          </p:nvSpPr>
          <p:spPr bwMode="auto">
            <a:xfrm>
              <a:off x="349" y="2525"/>
              <a:ext cx="230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Line 12"/>
            <p:cNvSpPr>
              <a:spLocks noChangeShapeType="1"/>
            </p:cNvSpPr>
            <p:nvPr/>
          </p:nvSpPr>
          <p:spPr bwMode="auto">
            <a:xfrm>
              <a:off x="2422" y="2985"/>
              <a:ext cx="23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Line 13"/>
            <p:cNvSpPr>
              <a:spLocks noChangeShapeType="1"/>
            </p:cNvSpPr>
            <p:nvPr/>
          </p:nvSpPr>
          <p:spPr bwMode="auto">
            <a:xfrm>
              <a:off x="1271" y="3446"/>
              <a:ext cx="138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Rectangle 14"/>
            <p:cNvSpPr>
              <a:spLocks noChangeArrowheads="1"/>
            </p:cNvSpPr>
            <p:nvPr/>
          </p:nvSpPr>
          <p:spPr bwMode="auto">
            <a:xfrm>
              <a:off x="816" y="2985"/>
              <a:ext cx="461" cy="912"/>
            </a:xfrm>
            <a:prstGeom prst="rect">
              <a:avLst/>
            </a:prstGeom>
            <a:solidFill>
              <a:srgbClr val="FF6600"/>
            </a:solidFill>
            <a:ln w="28575" algn="ctr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0" bIns="0" anchor="ctr"/>
            <a:lstStyle>
              <a:lvl1pPr marL="457200" indent="-457200" defTabSz="4572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Wingdings" panose="05000000000000000000" pitchFamily="2" charset="2"/>
                <a:buChar char="Ø"/>
              </a:pPr>
              <a:endParaRPr lang="vi-VN" altLang="vi-VN" sz="2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Line 16"/>
            <p:cNvSpPr>
              <a:spLocks noChangeShapeType="1"/>
            </p:cNvSpPr>
            <p:nvPr/>
          </p:nvSpPr>
          <p:spPr bwMode="auto">
            <a:xfrm>
              <a:off x="177" y="3446"/>
              <a:ext cx="63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Line 17"/>
            <p:cNvSpPr>
              <a:spLocks noChangeShapeType="1"/>
            </p:cNvSpPr>
            <p:nvPr/>
          </p:nvSpPr>
          <p:spPr bwMode="auto">
            <a:xfrm>
              <a:off x="349" y="2985"/>
              <a:ext cx="11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Line 18"/>
            <p:cNvSpPr>
              <a:spLocks noChangeShapeType="1"/>
            </p:cNvSpPr>
            <p:nvPr/>
          </p:nvSpPr>
          <p:spPr bwMode="auto">
            <a:xfrm>
              <a:off x="1731" y="3446"/>
              <a:ext cx="0" cy="46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Line 19"/>
            <p:cNvSpPr>
              <a:spLocks noChangeShapeType="1"/>
            </p:cNvSpPr>
            <p:nvPr/>
          </p:nvSpPr>
          <p:spPr bwMode="auto">
            <a:xfrm>
              <a:off x="2192" y="3446"/>
              <a:ext cx="0" cy="46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Line 20"/>
            <p:cNvSpPr>
              <a:spLocks noChangeShapeType="1"/>
            </p:cNvSpPr>
            <p:nvPr/>
          </p:nvSpPr>
          <p:spPr bwMode="auto">
            <a:xfrm>
              <a:off x="234" y="3446"/>
              <a:ext cx="0" cy="46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Line 21"/>
            <p:cNvSpPr>
              <a:spLocks noChangeShapeType="1"/>
            </p:cNvSpPr>
            <p:nvPr/>
          </p:nvSpPr>
          <p:spPr bwMode="auto">
            <a:xfrm>
              <a:off x="177" y="3906"/>
              <a:ext cx="17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Text Box 23"/>
            <p:cNvSpPr txBox="1">
              <a:spLocks noChangeArrowheads="1"/>
            </p:cNvSpPr>
            <p:nvPr/>
          </p:nvSpPr>
          <p:spPr bwMode="auto">
            <a:xfrm>
              <a:off x="816" y="3312"/>
              <a:ext cx="41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457200" indent="-457200" defTabSz="4572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Wingdings" panose="05000000000000000000" pitchFamily="2" charset="2"/>
                <a:buNone/>
              </a:pPr>
              <a:r>
                <a:rPr lang="en-US" altLang="vi-VN" sz="2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Nhà</a:t>
              </a:r>
            </a:p>
          </p:txBody>
        </p:sp>
        <p:sp>
          <p:nvSpPr>
            <p:cNvPr id="25" name="Rectangle 28"/>
            <p:cNvSpPr>
              <a:spLocks noChangeArrowheads="1"/>
            </p:cNvSpPr>
            <p:nvPr/>
          </p:nvSpPr>
          <p:spPr bwMode="auto">
            <a:xfrm>
              <a:off x="1416" y="2809"/>
              <a:ext cx="1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vi-VN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Rectangle 29"/>
            <p:cNvSpPr>
              <a:spLocks noChangeArrowheads="1"/>
            </p:cNvSpPr>
            <p:nvPr/>
          </p:nvSpPr>
          <p:spPr bwMode="auto">
            <a:xfrm>
              <a:off x="1416" y="2798"/>
              <a:ext cx="1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vi-VN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Rectangle 30"/>
            <p:cNvSpPr>
              <a:spLocks noChangeArrowheads="1"/>
            </p:cNvSpPr>
            <p:nvPr/>
          </p:nvSpPr>
          <p:spPr bwMode="auto">
            <a:xfrm>
              <a:off x="240" y="2808"/>
              <a:ext cx="245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vi-VN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Rectangle 31"/>
            <p:cNvSpPr>
              <a:spLocks noChangeArrowheads="1"/>
            </p:cNvSpPr>
            <p:nvPr/>
          </p:nvSpPr>
          <p:spPr bwMode="auto">
            <a:xfrm>
              <a:off x="1488" y="2525"/>
              <a:ext cx="912" cy="93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vi-VN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Text Box 24"/>
            <p:cNvSpPr txBox="1">
              <a:spLocks noChangeArrowheads="1"/>
            </p:cNvSpPr>
            <p:nvPr/>
          </p:nvSpPr>
          <p:spPr bwMode="auto">
            <a:xfrm>
              <a:off x="1784" y="2774"/>
              <a:ext cx="314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457200" indent="-457200" defTabSz="4572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Wingdings" panose="05000000000000000000" pitchFamily="2" charset="2"/>
                <a:buNone/>
              </a:pPr>
              <a:r>
                <a:rPr lang="en-US" altLang="vi-VN" sz="2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Ao</a:t>
              </a:r>
            </a:p>
          </p:txBody>
        </p:sp>
      </p:grpSp>
      <p:sp>
        <p:nvSpPr>
          <p:cNvPr id="31" name="Rectangle 38"/>
          <p:cNvSpPr>
            <a:spLocks noChangeArrowheads="1"/>
          </p:cNvSpPr>
          <p:nvPr/>
        </p:nvSpPr>
        <p:spPr bwMode="auto">
          <a:xfrm>
            <a:off x="182563" y="1061579"/>
            <a:ext cx="11123984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2" name="Rectangle 2" descr="Green marble"/>
          <p:cNvSpPr>
            <a:spLocks noChangeArrowheads="1"/>
          </p:cNvSpPr>
          <p:nvPr/>
        </p:nvSpPr>
        <p:spPr bwMode="auto">
          <a:xfrm>
            <a:off x="1492250" y="54059"/>
            <a:ext cx="10141197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1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altLang="vi-VN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Khoanh</a:t>
            </a:r>
            <a:r>
              <a:rPr lang="en-US" altLang="vi-VN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vi-VN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vi-VN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vi-VN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altLang="vi-VN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vi-VN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vi-VN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vi-VN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vi-VN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561848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31" grpId="0"/>
      <p:bldP spid="3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ordArt 21"/>
          <p:cNvSpPr>
            <a:spLocks noChangeArrowheads="1" noChangeShapeType="1" noTextEdit="1"/>
          </p:cNvSpPr>
          <p:nvPr/>
        </p:nvSpPr>
        <p:spPr bwMode="auto">
          <a:xfrm rot="20955660">
            <a:off x="3688391" y="1901417"/>
            <a:ext cx="3773328" cy="791098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3600" b="1" i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chemeClr val="accent4">
                    <a:lumMod val="75000"/>
                  </a:schemeClr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Trò chơi</a:t>
            </a:r>
            <a:endParaRPr lang="en-US" sz="3600" b="1" i="1" kern="10" dirty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chemeClr val="accent4">
                  <a:lumMod val="75000"/>
                </a:schemeClr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88822" y="3037140"/>
            <a:ext cx="8001000" cy="1446550"/>
          </a:xfrm>
          <a:prstGeom prst="rect">
            <a:avLst/>
          </a:prstGeom>
          <a:noFill/>
        </p:spPr>
        <p:txBody>
          <a:bodyPr>
            <a:spAutoFit/>
            <a:scene3d>
              <a:camera prst="isometricOffAxis1Righ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800" spc="50" dirty="0" err="1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8800" spc="50" dirty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800" spc="50" dirty="0" err="1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</a:t>
            </a:r>
            <a:endParaRPr lang="en-US" sz="8800" spc="50" dirty="0">
              <a:ln w="11430"/>
              <a:solidFill>
                <a:schemeClr val="accent4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3686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9115" y="2501864"/>
            <a:ext cx="12211115" cy="438153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967" y="2445485"/>
            <a:ext cx="368300" cy="34544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616015"/>
            <a:ext cx="5451232" cy="3286739"/>
          </a:xfrm>
          <a:prstGeom prst="rect">
            <a:avLst/>
          </a:prstGeom>
        </p:spPr>
      </p:pic>
      <p:sp>
        <p:nvSpPr>
          <p:cNvPr id="5" name="Rectangle 12"/>
          <p:cNvSpPr/>
          <p:nvPr/>
        </p:nvSpPr>
        <p:spPr>
          <a:xfrm>
            <a:off x="0" y="-25400"/>
            <a:ext cx="12192000" cy="3320467"/>
          </a:xfrm>
          <a:custGeom>
            <a:avLst/>
            <a:gdLst>
              <a:gd name="connsiteX0" fmla="*/ 0 w 9144000"/>
              <a:gd name="connsiteY0" fmla="*/ 0 h 2780928"/>
              <a:gd name="connsiteX1" fmla="*/ 9144000 w 9144000"/>
              <a:gd name="connsiteY1" fmla="*/ 0 h 2780928"/>
              <a:gd name="connsiteX2" fmla="*/ 9144000 w 9144000"/>
              <a:gd name="connsiteY2" fmla="*/ 2780928 h 2780928"/>
              <a:gd name="connsiteX3" fmla="*/ 0 w 9144000"/>
              <a:gd name="connsiteY3" fmla="*/ 2780928 h 2780928"/>
              <a:gd name="connsiteX4" fmla="*/ 0 w 9144000"/>
              <a:gd name="connsiteY4" fmla="*/ 0 h 2780928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0 w 9144000"/>
              <a:gd name="connsiteY4" fmla="*/ 2780928 h 3162373"/>
              <a:gd name="connsiteX5" fmla="*/ 0 w 9144000"/>
              <a:gd name="connsiteY5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0 w 9144000"/>
              <a:gd name="connsiteY5" fmla="*/ 2780928 h 3162373"/>
              <a:gd name="connsiteX6" fmla="*/ 0 w 9144000"/>
              <a:gd name="connsiteY6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6096000 w 9144000"/>
              <a:gd name="connsiteY4" fmla="*/ 26479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619750 w 9144000"/>
              <a:gd name="connsiteY4" fmla="*/ 27622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5619750 w 9144000"/>
              <a:gd name="connsiteY4" fmla="*/ 2762250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4622224 w 9144000"/>
              <a:gd name="connsiteY4" fmla="*/ 2790662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622224 w 9144000"/>
              <a:gd name="connsiteY4" fmla="*/ 279066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428260 w 9144000"/>
              <a:gd name="connsiteY4" fmla="*/ 274804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404828"/>
              <a:gd name="connsiteX1" fmla="*/ 9144000 w 9144000"/>
              <a:gd name="connsiteY1" fmla="*/ 0 h 3404828"/>
              <a:gd name="connsiteX2" fmla="*/ 9144000 w 9144000"/>
              <a:gd name="connsiteY2" fmla="*/ 2780928 h 3404828"/>
              <a:gd name="connsiteX3" fmla="*/ 5306291 w 9144000"/>
              <a:gd name="connsiteY3" fmla="*/ 3404782 h 3404828"/>
              <a:gd name="connsiteX4" fmla="*/ 4428260 w 9144000"/>
              <a:gd name="connsiteY4" fmla="*/ 2748042 h 3404828"/>
              <a:gd name="connsiteX5" fmla="*/ 2286000 w 9144000"/>
              <a:gd name="connsiteY5" fmla="*/ 2952750 h 3404828"/>
              <a:gd name="connsiteX6" fmla="*/ 0 w 9144000"/>
              <a:gd name="connsiteY6" fmla="*/ 2780928 h 3404828"/>
              <a:gd name="connsiteX7" fmla="*/ 0 w 9144000"/>
              <a:gd name="connsiteY7" fmla="*/ 0 h 3404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3404828">
                <a:moveTo>
                  <a:pt x="0" y="0"/>
                </a:moveTo>
                <a:lnTo>
                  <a:pt x="9144000" y="0"/>
                </a:lnTo>
                <a:lnTo>
                  <a:pt x="9144000" y="2780928"/>
                </a:lnTo>
                <a:cubicBezTo>
                  <a:pt x="8248650" y="2774702"/>
                  <a:pt x="6201641" y="3411008"/>
                  <a:pt x="5306291" y="3404782"/>
                </a:cubicBezTo>
                <a:cubicBezTo>
                  <a:pt x="4423641" y="3353982"/>
                  <a:pt x="5310910" y="2798842"/>
                  <a:pt x="4428260" y="2748042"/>
                </a:cubicBezTo>
                <a:cubicBezTo>
                  <a:pt x="3488460" y="2748042"/>
                  <a:pt x="3225800" y="2952750"/>
                  <a:pt x="2286000" y="2952750"/>
                </a:cubicBezTo>
                <a:lnTo>
                  <a:pt x="0" y="27809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0623" y="3523090"/>
            <a:ext cx="2482924" cy="186219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87523" y="3615950"/>
            <a:ext cx="336551" cy="56832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6545" y="3056600"/>
            <a:ext cx="3795455" cy="38243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445" y="1197938"/>
            <a:ext cx="2365052" cy="3567897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2227169" y="4796947"/>
            <a:ext cx="2637108" cy="1559672"/>
            <a:chOff x="9540552" y="4197985"/>
            <a:chExt cx="1986858" cy="1204698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197985"/>
              <a:ext cx="1986858" cy="1204698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0399314" y="4566961"/>
              <a:ext cx="354109" cy="546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>
                  <a:solidFill>
                    <a:schemeClr val="bg1"/>
                  </a:solidFill>
                </a:rPr>
                <a:t>9</a:t>
              </a:r>
              <a:endParaRPr lang="vi-VN" sz="4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2206374" y="2708920"/>
            <a:ext cx="2170546" cy="1562303"/>
            <a:chOff x="9493787" y="4440734"/>
            <a:chExt cx="1619672" cy="98206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93787" y="4440734"/>
              <a:ext cx="1619672" cy="982061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10159961" y="4674022"/>
              <a:ext cx="350716" cy="4449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>
                  <a:solidFill>
                    <a:schemeClr val="bg1"/>
                  </a:solidFill>
                </a:rPr>
                <a:t>7</a:t>
              </a:r>
              <a:endParaRPr lang="vi-VN" sz="4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 flipH="1">
            <a:off x="-2256928" y="4796945"/>
            <a:ext cx="2237813" cy="1593829"/>
            <a:chOff x="9540552" y="4420621"/>
            <a:chExt cx="1619672" cy="982061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10268872" y="4619525"/>
              <a:ext cx="340174" cy="4361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>
                  <a:solidFill>
                    <a:schemeClr val="bg1"/>
                  </a:solidFill>
                </a:rPr>
                <a:t>0</a:t>
              </a:r>
              <a:endParaRPr lang="vi-VN" sz="4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 flipH="1">
            <a:off x="-2256928" y="3091660"/>
            <a:ext cx="2178728" cy="1580347"/>
            <a:chOff x="9540552" y="4420621"/>
            <a:chExt cx="1619672" cy="982061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10106678" y="4665786"/>
              <a:ext cx="349399" cy="4398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>
                  <a:solidFill>
                    <a:schemeClr val="bg1"/>
                  </a:solidFill>
                </a:rPr>
                <a:t>1</a:t>
              </a:r>
              <a:endParaRPr lang="vi-VN" sz="40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1860" y="937919"/>
            <a:ext cx="4226211" cy="2153741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 flipH="1">
            <a:off x="6849949" y="0"/>
            <a:ext cx="1932551" cy="1220363"/>
            <a:chOff x="9540552" y="4420621"/>
            <a:chExt cx="1619672" cy="982061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10137599" y="4678119"/>
              <a:ext cx="376443" cy="5325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700" dirty="0">
                  <a:solidFill>
                    <a:schemeClr val="bg1"/>
                  </a:solidFill>
                </a:rPr>
                <a:t>1</a:t>
              </a:r>
              <a:endParaRPr lang="vi-VN" sz="37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23260" y="4352665"/>
            <a:ext cx="270331" cy="253551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1" y="3429000"/>
            <a:ext cx="368300" cy="34544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760" y="2503687"/>
            <a:ext cx="742680" cy="345084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523" y="2213277"/>
            <a:ext cx="620819" cy="620819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6675" y="2534067"/>
            <a:ext cx="457405" cy="45740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110" y="3596284"/>
            <a:ext cx="345053" cy="582685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303058" y="317302"/>
            <a:ext cx="3930489" cy="1090744"/>
            <a:chOff x="1303058" y="317302"/>
            <a:chExt cx="3930489" cy="1090744"/>
          </a:xfrm>
        </p:grpSpPr>
        <p:grpSp>
          <p:nvGrpSpPr>
            <p:cNvPr id="52" name="Group 4"/>
            <p:cNvGrpSpPr>
              <a:grpSpLocks/>
            </p:cNvGrpSpPr>
            <p:nvPr/>
          </p:nvGrpSpPr>
          <p:grpSpPr bwMode="auto">
            <a:xfrm>
              <a:off x="1303058" y="336628"/>
              <a:ext cx="665313" cy="1060464"/>
              <a:chOff x="1145" y="1136"/>
              <a:chExt cx="231" cy="460"/>
            </a:xfrm>
          </p:grpSpPr>
          <p:sp>
            <p:nvSpPr>
              <p:cNvPr id="53" name="Text Box 5"/>
              <p:cNvSpPr txBox="1">
                <a:spLocks noChangeArrowheads="1"/>
              </p:cNvSpPr>
              <p:nvPr/>
            </p:nvSpPr>
            <p:spPr bwMode="auto">
              <a:xfrm>
                <a:off x="1146" y="1136"/>
                <a:ext cx="230" cy="2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0066"/>
                    </a:solidFill>
                  </a:rPr>
                  <a:t>5</a:t>
                </a:r>
              </a:p>
            </p:txBody>
          </p:sp>
          <p:sp>
            <p:nvSpPr>
              <p:cNvPr id="54" name="Line 6"/>
              <p:cNvSpPr>
                <a:spLocks noChangeShapeType="1"/>
              </p:cNvSpPr>
              <p:nvPr/>
            </p:nvSpPr>
            <p:spPr bwMode="auto">
              <a:xfrm>
                <a:off x="1146" y="1366"/>
                <a:ext cx="23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55" name="Text Box 7"/>
              <p:cNvSpPr txBox="1">
                <a:spLocks noChangeArrowheads="1"/>
              </p:cNvSpPr>
              <p:nvPr/>
            </p:nvSpPr>
            <p:spPr bwMode="auto">
              <a:xfrm>
                <a:off x="1145" y="1366"/>
                <a:ext cx="230" cy="2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3600" b="1">
                    <a:solidFill>
                      <a:srgbClr val="000066"/>
                    </a:solidFill>
                  </a:rPr>
                  <a:t>9</a:t>
                </a:r>
              </a:p>
            </p:txBody>
          </p:sp>
        </p:grpSp>
        <p:grpSp>
          <p:nvGrpSpPr>
            <p:cNvPr id="56" name="Group 8"/>
            <p:cNvGrpSpPr>
              <a:grpSpLocks/>
            </p:cNvGrpSpPr>
            <p:nvPr/>
          </p:nvGrpSpPr>
          <p:grpSpPr bwMode="auto">
            <a:xfrm>
              <a:off x="2368967" y="317302"/>
              <a:ext cx="665313" cy="1060464"/>
              <a:chOff x="1678" y="1182"/>
              <a:chExt cx="231" cy="460"/>
            </a:xfrm>
          </p:grpSpPr>
          <p:sp>
            <p:nvSpPr>
              <p:cNvPr id="57" name="Text Box 9"/>
              <p:cNvSpPr txBox="1">
                <a:spLocks noChangeArrowheads="1"/>
              </p:cNvSpPr>
              <p:nvPr/>
            </p:nvSpPr>
            <p:spPr bwMode="auto">
              <a:xfrm>
                <a:off x="1679" y="1182"/>
                <a:ext cx="230" cy="2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0066"/>
                    </a:solidFill>
                  </a:rPr>
                  <a:t>7</a:t>
                </a:r>
              </a:p>
            </p:txBody>
          </p:sp>
          <p:sp>
            <p:nvSpPr>
              <p:cNvPr id="58" name="Line 10"/>
              <p:cNvSpPr>
                <a:spLocks noChangeShapeType="1"/>
              </p:cNvSpPr>
              <p:nvPr/>
            </p:nvSpPr>
            <p:spPr bwMode="auto">
              <a:xfrm>
                <a:off x="1679" y="1412"/>
                <a:ext cx="23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59" name="Text Box 11"/>
              <p:cNvSpPr txBox="1">
                <a:spLocks noChangeArrowheads="1"/>
              </p:cNvSpPr>
              <p:nvPr/>
            </p:nvSpPr>
            <p:spPr bwMode="auto">
              <a:xfrm>
                <a:off x="1678" y="1412"/>
                <a:ext cx="230" cy="2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3600" b="1">
                    <a:solidFill>
                      <a:srgbClr val="000066"/>
                    </a:solidFill>
                  </a:rPr>
                  <a:t>5</a:t>
                </a:r>
              </a:p>
            </p:txBody>
          </p:sp>
        </p:grpSp>
        <p:sp>
          <p:nvSpPr>
            <p:cNvPr id="60" name="Text Box 12"/>
            <p:cNvSpPr txBox="1">
              <a:spLocks noChangeArrowheads="1"/>
            </p:cNvSpPr>
            <p:nvPr/>
          </p:nvSpPr>
          <p:spPr bwMode="auto">
            <a:xfrm>
              <a:off x="1819564" y="553873"/>
              <a:ext cx="662432" cy="6639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66"/>
                  </a:solidFill>
                  <a:sym typeface="Symbol" panose="05050102010706020507" pitchFamily="18" charset="2"/>
                </a:rPr>
                <a:t></a:t>
              </a:r>
            </a:p>
          </p:txBody>
        </p:sp>
        <p:grpSp>
          <p:nvGrpSpPr>
            <p:cNvPr id="61" name="Group 8"/>
            <p:cNvGrpSpPr>
              <a:grpSpLocks/>
            </p:cNvGrpSpPr>
            <p:nvPr/>
          </p:nvGrpSpPr>
          <p:grpSpPr bwMode="auto">
            <a:xfrm>
              <a:off x="3503414" y="347582"/>
              <a:ext cx="665313" cy="1060464"/>
              <a:chOff x="1678" y="1182"/>
              <a:chExt cx="231" cy="460"/>
            </a:xfrm>
          </p:grpSpPr>
          <p:sp>
            <p:nvSpPr>
              <p:cNvPr id="62" name="Text Box 9"/>
              <p:cNvSpPr txBox="1">
                <a:spLocks noChangeArrowheads="1"/>
              </p:cNvSpPr>
              <p:nvPr/>
            </p:nvSpPr>
            <p:spPr bwMode="auto">
              <a:xfrm>
                <a:off x="1679" y="1182"/>
                <a:ext cx="230" cy="2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0066"/>
                    </a:solidFill>
                  </a:rPr>
                  <a:t>9</a:t>
                </a:r>
              </a:p>
            </p:txBody>
          </p:sp>
          <p:sp>
            <p:nvSpPr>
              <p:cNvPr id="63" name="Line 10"/>
              <p:cNvSpPr>
                <a:spLocks noChangeShapeType="1"/>
              </p:cNvSpPr>
              <p:nvPr/>
            </p:nvSpPr>
            <p:spPr bwMode="auto">
              <a:xfrm>
                <a:off x="1679" y="1412"/>
                <a:ext cx="23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64" name="Text Box 11"/>
              <p:cNvSpPr txBox="1">
                <a:spLocks noChangeArrowheads="1"/>
              </p:cNvSpPr>
              <p:nvPr/>
            </p:nvSpPr>
            <p:spPr bwMode="auto">
              <a:xfrm>
                <a:off x="1678" y="1412"/>
                <a:ext cx="230" cy="2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0066"/>
                    </a:solidFill>
                  </a:rPr>
                  <a:t>7</a:t>
                </a:r>
              </a:p>
            </p:txBody>
          </p:sp>
        </p:grpSp>
        <p:sp>
          <p:nvSpPr>
            <p:cNvPr id="65" name="Text Box 12"/>
            <p:cNvSpPr txBox="1">
              <a:spLocks noChangeArrowheads="1"/>
            </p:cNvSpPr>
            <p:nvPr/>
          </p:nvSpPr>
          <p:spPr bwMode="auto">
            <a:xfrm>
              <a:off x="2926110" y="569449"/>
              <a:ext cx="662432" cy="6639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66"/>
                  </a:solidFill>
                  <a:sym typeface="Symbol" panose="05050102010706020507" pitchFamily="18" charset="2"/>
                </a:rPr>
                <a:t></a:t>
              </a: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4347440" y="512948"/>
              <a:ext cx="88610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002060"/>
                  </a:solidFill>
                </a:rPr>
                <a:t>= 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49462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44444E-6 L -1.17032 -0.01458 " pathEditMode="relative" rAng="0" ptsTypes="AA">
                                      <p:cBhvr>
                                        <p:cTn id="10" dur="1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16" y="-74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7037E-6 L -1.18841 0.05648 " pathEditMode="relative" rAng="0" ptsTypes="AA">
                                      <p:cBhvr>
                                        <p:cTn id="12" dur="9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427" y="2824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7.40741E-7 L 1.22643 0.01065 " pathEditMode="relative" rAng="0" ptsTypes="AA">
                                      <p:cBhvr>
                                        <p:cTn id="14" dur="1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315" y="53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2.22222E-6 L 1.21875 0.16389 " pathEditMode="relative" rAng="0" ptsTypes="AA">
                                      <p:cBhvr>
                                        <p:cTn id="16" dur="14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938" y="8194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35802E-6 L 0.01024 1.35802E-6 L 0.01024 0.33025 L -2.77778E-7 0.33025 L -2.77778E-7 1.35802E-6 Z " pathEditMode="relative" rAng="0" ptsTypes="FFFFF">
                                      <p:cBhvr>
                                        <p:cTn id="18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20469E-6 L 0.53924 -3.20469E-6 L 0.53924 0.01791 L -5.55556E-7 0.01791 L -5.55556E-7 -3.20469E-6 Z " pathEditMode="relative" rAng="0" ptsTypes="FFFFF">
                                      <p:cBhvr>
                                        <p:cTn id="20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8148E-6 3.33333E-6 L 0.01018 3.33333E-6 L 0.01018 0.33024 L 1.48148E-6 0.33024 L 1.48148E-6 3.33333E-6 Z " pathEditMode="relative" rAng="0" ptsTypes="AAAAA">
                                      <p:cBhvr>
                                        <p:cTn id="22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9" y="1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091" y="2501864"/>
            <a:ext cx="12176909" cy="438153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967" y="2445485"/>
            <a:ext cx="368300" cy="34544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616015"/>
            <a:ext cx="5451232" cy="3286739"/>
          </a:xfrm>
          <a:prstGeom prst="rect">
            <a:avLst/>
          </a:prstGeom>
        </p:spPr>
      </p:pic>
      <p:sp>
        <p:nvSpPr>
          <p:cNvPr id="5" name="Rectangle 12"/>
          <p:cNvSpPr/>
          <p:nvPr/>
        </p:nvSpPr>
        <p:spPr>
          <a:xfrm>
            <a:off x="0" y="-25400"/>
            <a:ext cx="12192000" cy="3320467"/>
          </a:xfrm>
          <a:custGeom>
            <a:avLst/>
            <a:gdLst>
              <a:gd name="connsiteX0" fmla="*/ 0 w 9144000"/>
              <a:gd name="connsiteY0" fmla="*/ 0 h 2780928"/>
              <a:gd name="connsiteX1" fmla="*/ 9144000 w 9144000"/>
              <a:gd name="connsiteY1" fmla="*/ 0 h 2780928"/>
              <a:gd name="connsiteX2" fmla="*/ 9144000 w 9144000"/>
              <a:gd name="connsiteY2" fmla="*/ 2780928 h 2780928"/>
              <a:gd name="connsiteX3" fmla="*/ 0 w 9144000"/>
              <a:gd name="connsiteY3" fmla="*/ 2780928 h 2780928"/>
              <a:gd name="connsiteX4" fmla="*/ 0 w 9144000"/>
              <a:gd name="connsiteY4" fmla="*/ 0 h 2780928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0 w 9144000"/>
              <a:gd name="connsiteY4" fmla="*/ 2780928 h 3162373"/>
              <a:gd name="connsiteX5" fmla="*/ 0 w 9144000"/>
              <a:gd name="connsiteY5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0 w 9144000"/>
              <a:gd name="connsiteY5" fmla="*/ 2780928 h 3162373"/>
              <a:gd name="connsiteX6" fmla="*/ 0 w 9144000"/>
              <a:gd name="connsiteY6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6096000 w 9144000"/>
              <a:gd name="connsiteY4" fmla="*/ 26479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619750 w 9144000"/>
              <a:gd name="connsiteY4" fmla="*/ 27622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5619750 w 9144000"/>
              <a:gd name="connsiteY4" fmla="*/ 2762250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4622224 w 9144000"/>
              <a:gd name="connsiteY4" fmla="*/ 2790662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622224 w 9144000"/>
              <a:gd name="connsiteY4" fmla="*/ 279066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428260 w 9144000"/>
              <a:gd name="connsiteY4" fmla="*/ 274804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404828"/>
              <a:gd name="connsiteX1" fmla="*/ 9144000 w 9144000"/>
              <a:gd name="connsiteY1" fmla="*/ 0 h 3404828"/>
              <a:gd name="connsiteX2" fmla="*/ 9144000 w 9144000"/>
              <a:gd name="connsiteY2" fmla="*/ 2780928 h 3404828"/>
              <a:gd name="connsiteX3" fmla="*/ 5306291 w 9144000"/>
              <a:gd name="connsiteY3" fmla="*/ 3404782 h 3404828"/>
              <a:gd name="connsiteX4" fmla="*/ 4428260 w 9144000"/>
              <a:gd name="connsiteY4" fmla="*/ 2748042 h 3404828"/>
              <a:gd name="connsiteX5" fmla="*/ 2286000 w 9144000"/>
              <a:gd name="connsiteY5" fmla="*/ 2952750 h 3404828"/>
              <a:gd name="connsiteX6" fmla="*/ 0 w 9144000"/>
              <a:gd name="connsiteY6" fmla="*/ 2780928 h 3404828"/>
              <a:gd name="connsiteX7" fmla="*/ 0 w 9144000"/>
              <a:gd name="connsiteY7" fmla="*/ 0 h 3404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3404828">
                <a:moveTo>
                  <a:pt x="0" y="0"/>
                </a:moveTo>
                <a:lnTo>
                  <a:pt x="9144000" y="0"/>
                </a:lnTo>
                <a:lnTo>
                  <a:pt x="9144000" y="2780928"/>
                </a:lnTo>
                <a:cubicBezTo>
                  <a:pt x="8248650" y="2774702"/>
                  <a:pt x="6201641" y="3411008"/>
                  <a:pt x="5306291" y="3404782"/>
                </a:cubicBezTo>
                <a:cubicBezTo>
                  <a:pt x="4423641" y="3353982"/>
                  <a:pt x="5310910" y="2798842"/>
                  <a:pt x="4428260" y="2748042"/>
                </a:cubicBezTo>
                <a:cubicBezTo>
                  <a:pt x="3488460" y="2748042"/>
                  <a:pt x="3225800" y="2952750"/>
                  <a:pt x="2286000" y="2952750"/>
                </a:cubicBezTo>
                <a:lnTo>
                  <a:pt x="0" y="27809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0623" y="3523090"/>
            <a:ext cx="2482924" cy="186219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87523" y="3615950"/>
            <a:ext cx="336551" cy="56832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6545" y="3056600"/>
            <a:ext cx="3810545" cy="382434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110" y="3596284"/>
            <a:ext cx="345053" cy="5826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445" y="1197938"/>
            <a:ext cx="2365052" cy="3567897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2227169" y="4892652"/>
            <a:ext cx="2433390" cy="1463965"/>
            <a:chOff x="9540552" y="4420621"/>
            <a:chExt cx="1619672" cy="98206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9841663" y="4720162"/>
              <a:ext cx="1138664" cy="3922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chemeClr val="bg1"/>
                  </a:solidFill>
                </a:rPr>
                <a:t>1206dm</a:t>
              </a:r>
              <a:endParaRPr lang="vi-VN" sz="3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2252016" y="2708920"/>
            <a:ext cx="2196912" cy="1542673"/>
            <a:chOff x="9540552" y="4420621"/>
            <a:chExt cx="1619672" cy="98206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9844970" y="4746317"/>
              <a:ext cx="1315254" cy="3722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chemeClr val="bg1"/>
                  </a:solidFill>
                </a:rPr>
                <a:t>126dm</a:t>
              </a:r>
              <a:endParaRPr lang="vi-VN" sz="3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 flipH="1">
            <a:off x="-2551114" y="2981694"/>
            <a:ext cx="2506187" cy="1685914"/>
            <a:chOff x="9540552" y="4420621"/>
            <a:chExt cx="1619672" cy="982061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9765579" y="4640429"/>
                  <a:ext cx="1036206" cy="5199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b="1" dirty="0">
                      <a:solidFill>
                        <a:schemeClr val="bg1"/>
                      </a:solidFill>
                    </a:rPr>
                    <a:t>12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</m:oMath>
                  </a14:m>
                  <a:r>
                    <a:rPr lang="en-US" sz="3200" b="1" dirty="0">
                      <a:solidFill>
                        <a:schemeClr val="bg1"/>
                      </a:solidFill>
                    </a:rPr>
                    <a:t> m</a:t>
                  </a:r>
                  <a:endParaRPr lang="vi-VN" sz="3200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65579" y="4640429"/>
                  <a:ext cx="1036206" cy="519920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l="-9470" r="-3788" b="-616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" name="Group 16"/>
          <p:cNvGrpSpPr/>
          <p:nvPr/>
        </p:nvGrpSpPr>
        <p:grpSpPr>
          <a:xfrm flipH="1">
            <a:off x="-2429626" y="4892652"/>
            <a:ext cx="2329797" cy="1556874"/>
            <a:chOff x="9522042" y="4386142"/>
            <a:chExt cx="1808732" cy="1096694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2042" y="4386142"/>
              <a:ext cx="1808732" cy="1096694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9696484" y="4598830"/>
                  <a:ext cx="1463740" cy="6287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b="1" dirty="0">
                      <a:solidFill>
                        <a:schemeClr val="bg1"/>
                      </a:solidFill>
                    </a:rPr>
                    <a:t>12</a:t>
                  </a:r>
                  <a:r>
                    <a:rPr lang="en-US" sz="3600" b="1" dirty="0">
                      <a:solidFill>
                        <a:schemeClr val="bg1"/>
                      </a:solidFill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𝟏𝟎𝟎</m:t>
                          </m:r>
                        </m:den>
                      </m:f>
                    </m:oMath>
                  </a14:m>
                  <a:r>
                    <a:rPr lang="en-US" sz="36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m</a:t>
                  </a:r>
                  <a:endParaRPr lang="vi-VN" sz="36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96484" y="4598830"/>
                  <a:ext cx="1463740" cy="628732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 l="-6452" r="-4516" b="-1020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1860" y="937919"/>
            <a:ext cx="4226211" cy="2153741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 flipH="1">
            <a:off x="7032103" y="-119679"/>
            <a:ext cx="2448272" cy="1563945"/>
            <a:chOff x="9540552" y="4420621"/>
            <a:chExt cx="1619672" cy="982061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9764992" y="4659502"/>
                  <a:ext cx="1170793" cy="50466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b="1" dirty="0">
                      <a:solidFill>
                        <a:schemeClr val="bg1"/>
                      </a:solidFill>
                    </a:rPr>
                    <a:t>12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𝟏𝟎𝟎</m:t>
                          </m:r>
                        </m:den>
                      </m:f>
                    </m:oMath>
                  </a14:m>
                  <a:r>
                    <a:rPr lang="en-US" sz="3200" b="1" dirty="0">
                      <a:solidFill>
                        <a:schemeClr val="bg1"/>
                      </a:solidFill>
                    </a:rPr>
                    <a:t> m</a:t>
                  </a:r>
                  <a:endParaRPr lang="vi-VN" sz="3200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64992" y="4659502"/>
                  <a:ext cx="1170793" cy="504663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 l="-8591" r="-1718" b="-98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23260" y="4352665"/>
            <a:ext cx="270331" cy="253551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1" y="3429000"/>
            <a:ext cx="368300" cy="3454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94302" y="516150"/>
            <a:ext cx="48397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</a:rPr>
              <a:t>12dm 6mm =.........</a:t>
            </a:r>
            <a:r>
              <a:rPr lang="en-US" sz="3600" b="1" dirty="0" err="1">
                <a:solidFill>
                  <a:srgbClr val="002060"/>
                </a:solidFill>
              </a:rPr>
              <a:t>dm</a:t>
            </a:r>
            <a:endParaRPr lang="vi-VN" sz="3600" b="1" dirty="0">
              <a:solidFill>
                <a:srgbClr val="002060"/>
              </a:solidFill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4498" y="2101369"/>
            <a:ext cx="880324" cy="880324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760" y="2503687"/>
            <a:ext cx="742680" cy="345084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523" y="2213277"/>
            <a:ext cx="620819" cy="620819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6675" y="2534067"/>
            <a:ext cx="457405" cy="457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783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11111E-6 L -1.17031 -0.01458 " pathEditMode="relative" rAng="0" ptsTypes="AA">
                                      <p:cBhvr>
                                        <p:cTn id="10" dur="1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16" y="-74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2.59259E-6 L -1.18841 0.05648 " pathEditMode="relative" rAng="0" ptsTypes="AA">
                                      <p:cBhvr>
                                        <p:cTn id="12" dur="1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427" y="2824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1.11111E-6 L 1.22643 0.01088 " pathEditMode="relative" rAng="0" ptsTypes="AA">
                                      <p:cBhvr>
                                        <p:cTn id="14" dur="1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315" y="53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85185E-6 L 1.26198 -0.10278 " pathEditMode="relative" rAng="0" ptsTypes="AA">
                                      <p:cBhvr>
                                        <p:cTn id="16" dur="14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099" y="-5139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8148E-6 3.33333E-6 L 0.01018 3.33333E-6 L 0.01018 0.33024 L 1.48148E-6 0.33024 L 1.48148E-6 3.33333E-6 Z " pathEditMode="relative" rAng="0" ptsTypes="AAAAA">
                                      <p:cBhvr>
                                        <p:cTn id="18" dur="1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9" y="16512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35802E-6 L 0.01024 1.35802E-6 L 0.01024 0.33025 L -2.77778E-7 0.33025 L -2.77778E-7 1.35802E-6 Z " pathEditMode="relative" rAng="0" ptsTypes="FFFFF">
                                      <p:cBhvr>
                                        <p:cTn id="20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20469E-6 L 0.53924 -3.20469E-6 L 0.53924 0.01791 L -5.55556E-7 0.01791 L -5.55556E-7 -3.20469E-6 Z " pathEditMode="relative" rAng="0" ptsTypes="FFFFF">
                                      <p:cBhvr>
                                        <p:cTn id="22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9115" y="2501864"/>
            <a:ext cx="12211115" cy="438153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967" y="2445485"/>
            <a:ext cx="368300" cy="34544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616015"/>
            <a:ext cx="5451232" cy="3286739"/>
          </a:xfrm>
          <a:prstGeom prst="rect">
            <a:avLst/>
          </a:prstGeom>
        </p:spPr>
      </p:pic>
      <p:sp>
        <p:nvSpPr>
          <p:cNvPr id="5" name="Rectangle 12"/>
          <p:cNvSpPr/>
          <p:nvPr/>
        </p:nvSpPr>
        <p:spPr>
          <a:xfrm>
            <a:off x="0" y="-25400"/>
            <a:ext cx="12192000" cy="3320467"/>
          </a:xfrm>
          <a:custGeom>
            <a:avLst/>
            <a:gdLst>
              <a:gd name="connsiteX0" fmla="*/ 0 w 9144000"/>
              <a:gd name="connsiteY0" fmla="*/ 0 h 2780928"/>
              <a:gd name="connsiteX1" fmla="*/ 9144000 w 9144000"/>
              <a:gd name="connsiteY1" fmla="*/ 0 h 2780928"/>
              <a:gd name="connsiteX2" fmla="*/ 9144000 w 9144000"/>
              <a:gd name="connsiteY2" fmla="*/ 2780928 h 2780928"/>
              <a:gd name="connsiteX3" fmla="*/ 0 w 9144000"/>
              <a:gd name="connsiteY3" fmla="*/ 2780928 h 2780928"/>
              <a:gd name="connsiteX4" fmla="*/ 0 w 9144000"/>
              <a:gd name="connsiteY4" fmla="*/ 0 h 2780928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0 w 9144000"/>
              <a:gd name="connsiteY4" fmla="*/ 2780928 h 3162373"/>
              <a:gd name="connsiteX5" fmla="*/ 0 w 9144000"/>
              <a:gd name="connsiteY5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0 w 9144000"/>
              <a:gd name="connsiteY5" fmla="*/ 2780928 h 3162373"/>
              <a:gd name="connsiteX6" fmla="*/ 0 w 9144000"/>
              <a:gd name="connsiteY6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6096000 w 9144000"/>
              <a:gd name="connsiteY4" fmla="*/ 26479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619750 w 9144000"/>
              <a:gd name="connsiteY4" fmla="*/ 27622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5619750 w 9144000"/>
              <a:gd name="connsiteY4" fmla="*/ 2762250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4622224 w 9144000"/>
              <a:gd name="connsiteY4" fmla="*/ 2790662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622224 w 9144000"/>
              <a:gd name="connsiteY4" fmla="*/ 279066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428260 w 9144000"/>
              <a:gd name="connsiteY4" fmla="*/ 274804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404828"/>
              <a:gd name="connsiteX1" fmla="*/ 9144000 w 9144000"/>
              <a:gd name="connsiteY1" fmla="*/ 0 h 3404828"/>
              <a:gd name="connsiteX2" fmla="*/ 9144000 w 9144000"/>
              <a:gd name="connsiteY2" fmla="*/ 2780928 h 3404828"/>
              <a:gd name="connsiteX3" fmla="*/ 5306291 w 9144000"/>
              <a:gd name="connsiteY3" fmla="*/ 3404782 h 3404828"/>
              <a:gd name="connsiteX4" fmla="*/ 4428260 w 9144000"/>
              <a:gd name="connsiteY4" fmla="*/ 2748042 h 3404828"/>
              <a:gd name="connsiteX5" fmla="*/ 2286000 w 9144000"/>
              <a:gd name="connsiteY5" fmla="*/ 2952750 h 3404828"/>
              <a:gd name="connsiteX6" fmla="*/ 0 w 9144000"/>
              <a:gd name="connsiteY6" fmla="*/ 2780928 h 3404828"/>
              <a:gd name="connsiteX7" fmla="*/ 0 w 9144000"/>
              <a:gd name="connsiteY7" fmla="*/ 0 h 3404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3404828">
                <a:moveTo>
                  <a:pt x="0" y="0"/>
                </a:moveTo>
                <a:lnTo>
                  <a:pt x="9144000" y="0"/>
                </a:lnTo>
                <a:lnTo>
                  <a:pt x="9144000" y="2780928"/>
                </a:lnTo>
                <a:cubicBezTo>
                  <a:pt x="8248650" y="2774702"/>
                  <a:pt x="6201641" y="3411008"/>
                  <a:pt x="5306291" y="3404782"/>
                </a:cubicBezTo>
                <a:cubicBezTo>
                  <a:pt x="4423641" y="3353982"/>
                  <a:pt x="5310910" y="2798842"/>
                  <a:pt x="4428260" y="2748042"/>
                </a:cubicBezTo>
                <a:cubicBezTo>
                  <a:pt x="3488460" y="2748042"/>
                  <a:pt x="3225800" y="2952750"/>
                  <a:pt x="2286000" y="2952750"/>
                </a:cubicBezTo>
                <a:lnTo>
                  <a:pt x="0" y="27809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0623" y="3523090"/>
            <a:ext cx="2482924" cy="186219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87523" y="3615950"/>
            <a:ext cx="336551" cy="56832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6545" y="3056600"/>
            <a:ext cx="3782278" cy="38243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445" y="1197938"/>
            <a:ext cx="2365052" cy="3567897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2183364" y="2603766"/>
            <a:ext cx="2493731" cy="1610626"/>
            <a:chOff x="9540552" y="4420621"/>
            <a:chExt cx="1619672" cy="98206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0187559" y="4656049"/>
              <a:ext cx="329021" cy="4783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>
                  <a:solidFill>
                    <a:schemeClr val="bg1"/>
                  </a:solidFill>
                </a:rPr>
                <a:t>1</a:t>
              </a:r>
              <a:endParaRPr lang="vi-VN" sz="4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 flipH="1">
            <a:off x="-2156943" y="2991472"/>
            <a:ext cx="2399774" cy="1536830"/>
            <a:chOff x="9540552" y="4420621"/>
            <a:chExt cx="1619672" cy="98206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10095697" y="4545439"/>
                  <a:ext cx="603923" cy="79657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vi-VN" sz="40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8</m:t>
                            </m:r>
                          </m:num>
                          <m:den>
                            <m:r>
                              <a:rPr lang="en-US" sz="4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27</m:t>
                            </m:r>
                          </m:den>
                        </m:f>
                      </m:oMath>
                    </m:oMathPara>
                  </a14:m>
                  <a:endParaRPr lang="vi-VN" sz="40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95697" y="4545439"/>
                  <a:ext cx="603923" cy="796573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Group 13"/>
          <p:cNvGrpSpPr/>
          <p:nvPr/>
        </p:nvGrpSpPr>
        <p:grpSpPr>
          <a:xfrm flipH="1">
            <a:off x="-2324683" y="4803187"/>
            <a:ext cx="2324683" cy="1634465"/>
            <a:chOff x="9540552" y="4420621"/>
            <a:chExt cx="1619672" cy="982061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10041005" y="4583405"/>
                  <a:ext cx="668805" cy="70191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vi-VN" sz="3733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733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733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9</m:t>
                            </m:r>
                          </m:den>
                        </m:f>
                      </m:oMath>
                    </m:oMathPara>
                  </a14:m>
                  <a:endParaRPr lang="vi-VN" sz="3733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41005" y="4583405"/>
                  <a:ext cx="668805" cy="701911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" name="Group 16"/>
          <p:cNvGrpSpPr/>
          <p:nvPr/>
        </p:nvGrpSpPr>
        <p:grpSpPr>
          <a:xfrm>
            <a:off x="12000656" y="4608331"/>
            <a:ext cx="2659903" cy="1759605"/>
            <a:chOff x="9540552" y="4420621"/>
            <a:chExt cx="1619672" cy="982061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10182494" y="4723821"/>
              <a:ext cx="314822" cy="4525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>
                  <a:solidFill>
                    <a:schemeClr val="bg1"/>
                  </a:solidFill>
                </a:rPr>
                <a:t>0</a:t>
              </a:r>
              <a:endParaRPr lang="vi-VN" sz="40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1860" y="937919"/>
            <a:ext cx="4226211" cy="2153741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 flipH="1">
            <a:off x="7230287" y="0"/>
            <a:ext cx="2186172" cy="1444266"/>
            <a:chOff x="9540552" y="4420621"/>
            <a:chExt cx="1619672" cy="982061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10214470" y="4662659"/>
              <a:ext cx="348209" cy="4813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>
                  <a:solidFill>
                    <a:schemeClr val="bg1"/>
                  </a:solidFill>
                </a:rPr>
                <a:t>0</a:t>
              </a:r>
              <a:endParaRPr lang="vi-VN" sz="40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23260" y="4352665"/>
            <a:ext cx="270331" cy="253551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1" y="3429000"/>
            <a:ext cx="368300" cy="345440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760" y="2503687"/>
            <a:ext cx="742680" cy="345084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523" y="2213277"/>
            <a:ext cx="620819" cy="620819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6675" y="2534067"/>
            <a:ext cx="457405" cy="457405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110" y="3596284"/>
            <a:ext cx="345053" cy="58268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69487" y="260648"/>
                <a:ext cx="5525795" cy="9816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solidFill>
                      <a:srgbClr val="002060"/>
                    </a:solidFill>
                  </a:rPr>
                  <a:t>(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srgbClr val="002060"/>
                    </a:solidFill>
                  </a:rPr>
                  <a:t>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𝟐𝟕</m:t>
                        </m:r>
                      </m:den>
                    </m:f>
                    <m:r>
                      <a:rPr lang="en-US" sz="40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) </m:t>
                    </m:r>
                    <m:r>
                      <a:rPr lang="en-US" sz="40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sz="40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𝟑𝟔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srgbClr val="002060"/>
                    </a:solidFill>
                  </a:rPr>
                  <a:t>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𝟖𝟏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𝟏𝟐𝟖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srgbClr val="002060"/>
                    </a:solidFill>
                  </a:rPr>
                  <a:t> = ?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487" y="260648"/>
                <a:ext cx="5525795" cy="981615"/>
              </a:xfrm>
              <a:prstGeom prst="rect">
                <a:avLst/>
              </a:prstGeom>
              <a:blipFill rotWithShape="0">
                <a:blip r:embed="rId19"/>
                <a:stretch>
                  <a:fillRect l="-3974" b="-11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3010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7.40741E-7 L -1.17031 -0.01458 " pathEditMode="relative" rAng="0" ptsTypes="AA">
                                      <p:cBhvr>
                                        <p:cTn id="10" dur="1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16" y="-74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1.85185E-6 L 1.22644 0.01065 " pathEditMode="relative" rAng="0" ptsTypes="AA">
                                      <p:cBhvr>
                                        <p:cTn id="12" dur="1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315" y="532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44444E-6 L 1.22643 0.01065 " pathEditMode="relative" rAng="0" ptsTypes="AA">
                                      <p:cBhvr>
                                        <p:cTn id="14" dur="9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315" y="53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48148E-6 L -1.17031 -0.01458 " pathEditMode="relative" rAng="0" ptsTypes="AA">
                                      <p:cBhvr>
                                        <p:cTn id="16" dur="14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16" y="-741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35802E-6 L 0.01024 1.35802E-6 L 0.01024 0.33025 L -2.77778E-7 0.33025 L -2.77778E-7 1.35802E-6 Z " pathEditMode="relative" rAng="0" ptsTypes="FFFFF">
                                      <p:cBhvr>
                                        <p:cTn id="18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20469E-6 L 0.53924 -3.20469E-6 L 0.53924 0.01791 L -5.55556E-7 0.01791 L -5.55556E-7 -3.20469E-6 Z " pathEditMode="relative" rAng="0" ptsTypes="FFFFF">
                                      <p:cBhvr>
                                        <p:cTn id="20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8148E-6 3.33333E-6 L 0.01018 3.33333E-6 L 0.01018 0.33024 L 1.48148E-6 0.33024 L 1.48148E-6 3.33333E-6 Z " pathEditMode="relative" rAng="0" ptsTypes="AAAAA">
                                      <p:cBhvr>
                                        <p:cTn id="22" dur="1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9" y="1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9115" y="2501864"/>
            <a:ext cx="12211115" cy="438153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967" y="2445485"/>
            <a:ext cx="368300" cy="34544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407" y="3616015"/>
            <a:ext cx="5486639" cy="3286739"/>
          </a:xfrm>
          <a:prstGeom prst="rect">
            <a:avLst/>
          </a:prstGeom>
        </p:spPr>
      </p:pic>
      <p:sp>
        <p:nvSpPr>
          <p:cNvPr id="5" name="Rectangle 12"/>
          <p:cNvSpPr/>
          <p:nvPr/>
        </p:nvSpPr>
        <p:spPr>
          <a:xfrm>
            <a:off x="0" y="-25400"/>
            <a:ext cx="12192000" cy="3320467"/>
          </a:xfrm>
          <a:custGeom>
            <a:avLst/>
            <a:gdLst>
              <a:gd name="connsiteX0" fmla="*/ 0 w 9144000"/>
              <a:gd name="connsiteY0" fmla="*/ 0 h 2780928"/>
              <a:gd name="connsiteX1" fmla="*/ 9144000 w 9144000"/>
              <a:gd name="connsiteY1" fmla="*/ 0 h 2780928"/>
              <a:gd name="connsiteX2" fmla="*/ 9144000 w 9144000"/>
              <a:gd name="connsiteY2" fmla="*/ 2780928 h 2780928"/>
              <a:gd name="connsiteX3" fmla="*/ 0 w 9144000"/>
              <a:gd name="connsiteY3" fmla="*/ 2780928 h 2780928"/>
              <a:gd name="connsiteX4" fmla="*/ 0 w 9144000"/>
              <a:gd name="connsiteY4" fmla="*/ 0 h 2780928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0 w 9144000"/>
              <a:gd name="connsiteY4" fmla="*/ 2780928 h 3162373"/>
              <a:gd name="connsiteX5" fmla="*/ 0 w 9144000"/>
              <a:gd name="connsiteY5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0 w 9144000"/>
              <a:gd name="connsiteY5" fmla="*/ 2780928 h 3162373"/>
              <a:gd name="connsiteX6" fmla="*/ 0 w 9144000"/>
              <a:gd name="connsiteY6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6096000 w 9144000"/>
              <a:gd name="connsiteY4" fmla="*/ 26479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619750 w 9144000"/>
              <a:gd name="connsiteY4" fmla="*/ 27622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5619750 w 9144000"/>
              <a:gd name="connsiteY4" fmla="*/ 2762250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4622224 w 9144000"/>
              <a:gd name="connsiteY4" fmla="*/ 2790662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622224 w 9144000"/>
              <a:gd name="connsiteY4" fmla="*/ 279066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428260 w 9144000"/>
              <a:gd name="connsiteY4" fmla="*/ 274804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404828"/>
              <a:gd name="connsiteX1" fmla="*/ 9144000 w 9144000"/>
              <a:gd name="connsiteY1" fmla="*/ 0 h 3404828"/>
              <a:gd name="connsiteX2" fmla="*/ 9144000 w 9144000"/>
              <a:gd name="connsiteY2" fmla="*/ 2780928 h 3404828"/>
              <a:gd name="connsiteX3" fmla="*/ 5306291 w 9144000"/>
              <a:gd name="connsiteY3" fmla="*/ 3404782 h 3404828"/>
              <a:gd name="connsiteX4" fmla="*/ 4428260 w 9144000"/>
              <a:gd name="connsiteY4" fmla="*/ 2748042 h 3404828"/>
              <a:gd name="connsiteX5" fmla="*/ 2286000 w 9144000"/>
              <a:gd name="connsiteY5" fmla="*/ 2952750 h 3404828"/>
              <a:gd name="connsiteX6" fmla="*/ 0 w 9144000"/>
              <a:gd name="connsiteY6" fmla="*/ 2780928 h 3404828"/>
              <a:gd name="connsiteX7" fmla="*/ 0 w 9144000"/>
              <a:gd name="connsiteY7" fmla="*/ 0 h 3404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3404828">
                <a:moveTo>
                  <a:pt x="0" y="0"/>
                </a:moveTo>
                <a:lnTo>
                  <a:pt x="9144000" y="0"/>
                </a:lnTo>
                <a:lnTo>
                  <a:pt x="9144000" y="2780928"/>
                </a:lnTo>
                <a:cubicBezTo>
                  <a:pt x="8248650" y="2774702"/>
                  <a:pt x="6201641" y="3411008"/>
                  <a:pt x="5306291" y="3404782"/>
                </a:cubicBezTo>
                <a:cubicBezTo>
                  <a:pt x="4423641" y="3353982"/>
                  <a:pt x="5310910" y="2798842"/>
                  <a:pt x="4428260" y="2748042"/>
                </a:cubicBezTo>
                <a:cubicBezTo>
                  <a:pt x="3488460" y="2748042"/>
                  <a:pt x="3225800" y="2952750"/>
                  <a:pt x="2286000" y="2952750"/>
                </a:cubicBezTo>
                <a:lnTo>
                  <a:pt x="0" y="27809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0623" y="3523090"/>
            <a:ext cx="2482924" cy="186219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87523" y="3615950"/>
            <a:ext cx="336551" cy="56832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6545" y="3056600"/>
            <a:ext cx="3782278" cy="38243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445" y="1197938"/>
            <a:ext cx="2365052" cy="3567897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2227169" y="4765835"/>
            <a:ext cx="2293767" cy="1590782"/>
            <a:chOff x="9540552" y="4420621"/>
            <a:chExt cx="1619672" cy="98206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9969233" y="4560090"/>
                  <a:ext cx="817251" cy="70646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vi-VN" sz="36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15</m:t>
                            </m:r>
                          </m:num>
                          <m:den>
                            <m:r>
                              <a:rPr lang="en-US" sz="3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32</m:t>
                            </m:r>
                          </m:den>
                        </m:f>
                      </m:oMath>
                    </m:oMathPara>
                  </a14:m>
                  <a:endParaRPr lang="vi-VN" sz="36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69233" y="4560090"/>
                  <a:ext cx="817251" cy="706460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Group 10"/>
          <p:cNvGrpSpPr/>
          <p:nvPr/>
        </p:nvGrpSpPr>
        <p:grpSpPr>
          <a:xfrm flipH="1">
            <a:off x="-2112913" y="3091661"/>
            <a:ext cx="2172313" cy="1540764"/>
            <a:chOff x="9540552" y="4420621"/>
            <a:chExt cx="1619672" cy="98206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10079101" y="4522278"/>
                  <a:ext cx="582005" cy="72939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vi-VN" sz="36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3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8</m:t>
                            </m:r>
                          </m:den>
                        </m:f>
                      </m:oMath>
                    </m:oMathPara>
                  </a14:m>
                  <a:endParaRPr lang="vi-VN" sz="36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79101" y="4522278"/>
                  <a:ext cx="582005" cy="729394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Group 13"/>
          <p:cNvGrpSpPr/>
          <p:nvPr/>
        </p:nvGrpSpPr>
        <p:grpSpPr>
          <a:xfrm flipH="1">
            <a:off x="-2112913" y="4765835"/>
            <a:ext cx="2093797" cy="1624939"/>
            <a:chOff x="9540552" y="4420621"/>
            <a:chExt cx="1619672" cy="982061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9805993" y="4558638"/>
                  <a:ext cx="1148911" cy="70602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vi-VN" sz="36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9</m:t>
                            </m:r>
                          </m:num>
                          <m:den>
                            <m:r>
                              <a:rPr lang="en-US" sz="3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12</m:t>
                            </m:r>
                          </m:den>
                        </m:f>
                      </m:oMath>
                    </m:oMathPara>
                  </a14:m>
                  <a:endParaRPr lang="vi-VN" sz="36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05993" y="4558638"/>
                  <a:ext cx="1148911" cy="706026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" name="Group 16"/>
          <p:cNvGrpSpPr/>
          <p:nvPr/>
        </p:nvGrpSpPr>
        <p:grpSpPr>
          <a:xfrm>
            <a:off x="12136504" y="2926461"/>
            <a:ext cx="2245671" cy="1611517"/>
            <a:chOff x="9440472" y="4467966"/>
            <a:chExt cx="1619672" cy="982061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40472" y="4467966"/>
              <a:ext cx="1619672" cy="982061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10049066" y="4624210"/>
                  <a:ext cx="409510" cy="69737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vi-VN" sz="36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3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</m:oMath>
                    </m:oMathPara>
                  </a14:m>
                  <a:endParaRPr lang="vi-VN" sz="36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49066" y="4624210"/>
                  <a:ext cx="409510" cy="697370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1860" y="937919"/>
            <a:ext cx="4226211" cy="2153741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 flipH="1">
            <a:off x="6809270" y="-25400"/>
            <a:ext cx="2455082" cy="1611232"/>
            <a:chOff x="9540552" y="4420621"/>
            <a:chExt cx="1619672" cy="982061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10132468" y="4577393"/>
                  <a:ext cx="374579" cy="6974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vi-VN" sz="36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3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</m:oMath>
                    </m:oMathPara>
                  </a14:m>
                  <a:endParaRPr lang="vi-VN" sz="36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32468" y="4577393"/>
                  <a:ext cx="374579" cy="697493"/>
                </a:xfrm>
                <a:prstGeom prst="rect">
                  <a:avLst/>
                </a:prstGeom>
                <a:blipFill rotWithShape="0"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23260" y="4352665"/>
            <a:ext cx="270331" cy="253551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1" y="3429000"/>
            <a:ext cx="368300" cy="345440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760" y="2503687"/>
            <a:ext cx="742680" cy="345084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523" y="2213277"/>
            <a:ext cx="620819" cy="620819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6675" y="2534067"/>
            <a:ext cx="457405" cy="457405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110" y="3596284"/>
            <a:ext cx="345053" cy="58268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68652" y="384111"/>
                <a:ext cx="5634556" cy="10778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 </a:t>
                </a:r>
                <a:r>
                  <a:rPr lang="en-US" sz="4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   </a:t>
                </a:r>
                <a:r>
                  <a:rPr lang="en-US" sz="4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8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4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𝟏𝟐</m:t>
                        </m:r>
                      </m:den>
                    </m:f>
                  </m:oMath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652" y="384111"/>
                <a:ext cx="5634556" cy="1077859"/>
              </a:xfrm>
              <a:prstGeom prst="rect">
                <a:avLst/>
              </a:prstGeom>
              <a:blipFill rotWithShape="0">
                <a:blip r:embed="rId22"/>
                <a:stretch>
                  <a:fillRect l="-6486" t="-1130" b="-180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4483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7 L -1.17032 -0.01458 " pathEditMode="relative" rAng="0" ptsTypes="AA">
                                      <p:cBhvr>
                                        <p:cTn id="10" dur="1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16" y="-74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4.44444E-6 L 1.22643 0.01065 " pathEditMode="relative" rAng="0" ptsTypes="AA">
                                      <p:cBhvr>
                                        <p:cTn id="12" dur="1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315" y="532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4.07407E-6 L 1.22643 0.01064 " pathEditMode="relative" rAng="0" ptsTypes="AA">
                                      <p:cBhvr>
                                        <p:cTn id="14" dur="1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315" y="53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-1.17031 -0.01458 " pathEditMode="relative" rAng="0" ptsTypes="AA">
                                      <p:cBhvr>
                                        <p:cTn id="16" dur="14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16" y="-741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35802E-6 L 0.01024 1.35802E-6 L 0.01024 0.33025 L -2.77778E-7 0.33025 L -2.77778E-7 1.35802E-6 Z " pathEditMode="relative" rAng="0" ptsTypes="FFFFF">
                                      <p:cBhvr>
                                        <p:cTn id="18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20469E-6 L 0.53924 -3.20469E-6 L 0.53924 0.01791 L -5.55556E-7 0.01791 L -5.55556E-7 -3.20469E-6 Z " pathEditMode="relative" rAng="0" ptsTypes="FFFFF">
                                      <p:cBhvr>
                                        <p:cTn id="20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8148E-6 3.33333E-6 L 0.01018 3.33333E-6 L 0.01018 0.33024 L 1.48148E-6 0.33024 L 1.48148E-6 3.33333E-6 Z " pathEditMode="relative" rAng="0" ptsTypes="AAAAA">
                                      <p:cBhvr>
                                        <p:cTn id="22" dur="1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9" y="1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51384" y="1664429"/>
            <a:ext cx="10945216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xi –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CA87333B-56EA-40FC-804E-F1746CB633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456" y="150868"/>
            <a:ext cx="1555201" cy="155520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996137" y="474657"/>
            <a:ext cx="659507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000" b="1" dirty="0">
                <a:ln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VẬN DỤNG, TRẢI NGHIỆM</a:t>
            </a:r>
          </a:p>
        </p:txBody>
      </p:sp>
      <p:pic>
        <p:nvPicPr>
          <p:cNvPr id="118" name="Picture 1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056" y="3049424"/>
            <a:ext cx="2821111" cy="36757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48000"/>
                    </a14:imgEffect>
                    <a14:imgEffect>
                      <a14:colorTemperature colorTemp="7025"/>
                    </a14:imgEffect>
                    <a14:imgEffect>
                      <a14:saturation sat="400000"/>
                    </a14:imgEffect>
                    <a14:imgEffect>
                      <a14:brightnessContrast bright="16000"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525" y="3246614"/>
            <a:ext cx="3472702" cy="36113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Picture 234" descr="Background pattern&#10;&#10;Description automatically generated">
            <a:extLst>
              <a:ext uri="{FF2B5EF4-FFF2-40B4-BE49-F238E27FC236}">
                <a16:creationId xmlns:a16="http://schemas.microsoft.com/office/drawing/2014/main" id="{E87E8935-79AD-4DD7-93EB-12D4002D18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6632"/>
            <a:ext cx="12192000" cy="6858000"/>
          </a:xfrm>
          <a:prstGeom prst="rect">
            <a:avLst/>
          </a:prstGeom>
        </p:spPr>
      </p:pic>
      <p:pic>
        <p:nvPicPr>
          <p:cNvPr id="232" name="Picture 2" descr="Home free icon">
            <a:extLst>
              <a:ext uri="{FF2B5EF4-FFF2-40B4-BE49-F238E27FC236}">
                <a16:creationId xmlns:a16="http://schemas.microsoft.com/office/drawing/2014/main" id="{7D38CBC6-6DD0-493D-88DE-AF54DBCCE2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504" y="513381"/>
            <a:ext cx="1763277" cy="1763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4" name="TextBox 233">
            <a:extLst>
              <a:ext uri="{FF2B5EF4-FFF2-40B4-BE49-F238E27FC236}">
                <a16:creationId xmlns:a16="http://schemas.microsoft.com/office/drawing/2014/main" id="{90039EFC-9BF5-44AC-83E0-DE743CDBD068}"/>
              </a:ext>
            </a:extLst>
          </p:cNvPr>
          <p:cNvSpPr txBox="1"/>
          <p:nvPr/>
        </p:nvSpPr>
        <p:spPr>
          <a:xfrm>
            <a:off x="2351584" y="2564904"/>
            <a:ext cx="7272808" cy="16547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 bị bài sau</a:t>
            </a:r>
          </a:p>
          <a:p>
            <a:pPr algn="ctr">
              <a:lnSpc>
                <a:spcPct val="150000"/>
              </a:lnSpc>
            </a:pP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altLang="en-US" sz="3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circl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21"/>
          <p:cNvSpPr>
            <a:spLocks noChangeArrowheads="1" noChangeShapeType="1" noTextEdit="1"/>
          </p:cNvSpPr>
          <p:nvPr/>
        </p:nvSpPr>
        <p:spPr bwMode="auto">
          <a:xfrm rot="20955660">
            <a:off x="3904414" y="2333465"/>
            <a:ext cx="3773328" cy="791098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3600" b="1" i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chemeClr val="accent4">
                    <a:lumMod val="75000"/>
                  </a:schemeClr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Trò chơi</a:t>
            </a:r>
            <a:endParaRPr lang="en-US" sz="3600" b="1" i="1" kern="10" dirty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chemeClr val="accent4">
                  <a:lumMod val="75000"/>
                </a:schemeClr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46750" y="3645022"/>
            <a:ext cx="8001000" cy="1107996"/>
          </a:xfrm>
          <a:prstGeom prst="rect">
            <a:avLst/>
          </a:prstGeom>
          <a:noFill/>
        </p:spPr>
        <p:txBody>
          <a:bodyPr>
            <a:spAutoFit/>
            <a:scene3d>
              <a:camera prst="isometricOffAxis1Righ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spc="50" dirty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Ai </a:t>
            </a:r>
            <a:r>
              <a:rPr lang="en-US" sz="6600" spc="50" dirty="0" err="1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6600" spc="50" dirty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- Ai </a:t>
            </a:r>
            <a:r>
              <a:rPr lang="en-US" sz="6600" spc="50" dirty="0" err="1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6600" spc="50" dirty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91391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7" name="AutoShape 11"/>
          <p:cNvSpPr>
            <a:spLocks noChangeArrowheads="1"/>
          </p:cNvSpPr>
          <p:nvPr/>
        </p:nvSpPr>
        <p:spPr bwMode="auto">
          <a:xfrm>
            <a:off x="6751461" y="4920606"/>
            <a:ext cx="876742" cy="844550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 w="952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2800" b="1">
              <a:latin typeface="Calibri" panose="020F0502020204030204" pitchFamily="34" charset="0"/>
            </a:endParaRP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3863543" y="4977757"/>
            <a:ext cx="1325563" cy="1149349"/>
            <a:chOff x="1392" y="2839"/>
            <a:chExt cx="835" cy="724"/>
          </a:xfrm>
        </p:grpSpPr>
        <p:graphicFrame>
          <p:nvGraphicFramePr>
            <p:cNvPr id="7198" name="Object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35267520"/>
                </p:ext>
              </p:extLst>
            </p:nvPr>
          </p:nvGraphicFramePr>
          <p:xfrm>
            <a:off x="1854" y="2839"/>
            <a:ext cx="373" cy="7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99" name="Equation" r:id="rId4" imgW="203040" imgH="393480" progId="Equation.3">
                    <p:embed/>
                  </p:oleObj>
                </mc:Choice>
                <mc:Fallback>
                  <p:oleObj name="Equation" r:id="rId4" imgW="20304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54" y="2839"/>
                          <a:ext cx="373" cy="72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199" name="Text Box 14"/>
            <p:cNvSpPr txBox="1">
              <a:spLocks noChangeArrowheads="1"/>
            </p:cNvSpPr>
            <p:nvPr/>
          </p:nvSpPr>
          <p:spPr bwMode="auto">
            <a:xfrm>
              <a:off x="1392" y="2928"/>
              <a:ext cx="43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sz="3600" b="1">
                  <a:solidFill>
                    <a:srgbClr val="FF0000"/>
                  </a:solidFill>
                  <a:latin typeface="VNI-Times" pitchFamily="2" charset="0"/>
                </a:rPr>
                <a:t>C</a:t>
              </a:r>
              <a:r>
                <a:rPr lang="en-US" altLang="vi-VN" sz="3600" b="1">
                  <a:solidFill>
                    <a:srgbClr val="000000"/>
                  </a:solidFill>
                  <a:latin typeface="VNI-Times" pitchFamily="2" charset="0"/>
                </a:rPr>
                <a:t>.</a:t>
              </a:r>
              <a:endParaRPr lang="en-US" altLang="vi-VN" sz="3600" b="1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6909576" y="4876161"/>
            <a:ext cx="1141413" cy="1984378"/>
            <a:chOff x="3408" y="3053"/>
            <a:chExt cx="719" cy="1250"/>
          </a:xfrm>
        </p:grpSpPr>
        <p:graphicFrame>
          <p:nvGraphicFramePr>
            <p:cNvPr id="7196" name="Object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04675387"/>
                </p:ext>
              </p:extLst>
            </p:nvPr>
          </p:nvGraphicFramePr>
          <p:xfrm>
            <a:off x="3839" y="3053"/>
            <a:ext cx="288" cy="1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00" name="Equation" r:id="rId6" imgW="152280" imgH="660240" progId="Equation.3">
                    <p:embed/>
                  </p:oleObj>
                </mc:Choice>
                <mc:Fallback>
                  <p:oleObj name="Equation" r:id="rId6" imgW="152280" imgH="6602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39" y="3053"/>
                          <a:ext cx="288" cy="12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197" name="Text Box 17"/>
            <p:cNvSpPr txBox="1">
              <a:spLocks noChangeArrowheads="1"/>
            </p:cNvSpPr>
            <p:nvPr/>
          </p:nvSpPr>
          <p:spPr bwMode="auto">
            <a:xfrm>
              <a:off x="3408" y="3168"/>
              <a:ext cx="43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FF0000"/>
                  </a:solidFill>
                  <a:latin typeface="VNI-Times" pitchFamily="2" charset="0"/>
                </a:rPr>
                <a:t>D</a:t>
              </a:r>
              <a:r>
                <a:rPr lang="en-US" altLang="vi-VN" sz="3600" b="1" dirty="0">
                  <a:solidFill>
                    <a:srgbClr val="000000"/>
                  </a:solidFill>
                  <a:latin typeface="VNI-Times" pitchFamily="2" charset="0"/>
                </a:rPr>
                <a:t>.</a:t>
              </a:r>
              <a:endParaRPr lang="en-US" altLang="vi-VN" sz="3600" b="1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6841376" y="3052808"/>
            <a:ext cx="1309686" cy="1135062"/>
            <a:chOff x="3120" y="1946"/>
            <a:chExt cx="825" cy="715"/>
          </a:xfrm>
        </p:grpSpPr>
        <p:graphicFrame>
          <p:nvGraphicFramePr>
            <p:cNvPr id="7194" name="Object 2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77304799"/>
                </p:ext>
              </p:extLst>
            </p:nvPr>
          </p:nvGraphicFramePr>
          <p:xfrm>
            <a:off x="3530" y="1946"/>
            <a:ext cx="415" cy="7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01" name="Equation" r:id="rId8" imgW="228600" imgH="393480" progId="Equation.3">
                    <p:embed/>
                  </p:oleObj>
                </mc:Choice>
                <mc:Fallback>
                  <p:oleObj name="Equation" r:id="rId8" imgW="22860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30" y="1946"/>
                          <a:ext cx="415" cy="71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195" name="Text Box 21"/>
            <p:cNvSpPr txBox="1">
              <a:spLocks noChangeArrowheads="1"/>
            </p:cNvSpPr>
            <p:nvPr/>
          </p:nvSpPr>
          <p:spPr bwMode="auto">
            <a:xfrm>
              <a:off x="3120" y="2064"/>
              <a:ext cx="439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sz="3600" b="1">
                  <a:solidFill>
                    <a:srgbClr val="FF0000"/>
                  </a:solidFill>
                  <a:latin typeface="VNI-Times" pitchFamily="2" charset="0"/>
                </a:rPr>
                <a:t>B</a:t>
              </a:r>
              <a:r>
                <a:rPr lang="en-US" altLang="vi-VN" sz="3600" b="1">
                  <a:solidFill>
                    <a:srgbClr val="000000"/>
                  </a:solidFill>
                  <a:latin typeface="VNI-Times" pitchFamily="2" charset="0"/>
                </a:rPr>
                <a:t>.</a:t>
              </a:r>
              <a:endParaRPr lang="en-US" altLang="vi-VN" sz="3600" b="1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3888629" y="3125869"/>
            <a:ext cx="1169827" cy="1988039"/>
            <a:chOff x="1488" y="2007"/>
            <a:chExt cx="684" cy="1258"/>
          </a:xfrm>
        </p:grpSpPr>
        <p:sp>
          <p:nvSpPr>
            <p:cNvPr id="7192" name="Text Box 9"/>
            <p:cNvSpPr txBox="1">
              <a:spLocks noChangeArrowheads="1"/>
            </p:cNvSpPr>
            <p:nvPr/>
          </p:nvSpPr>
          <p:spPr bwMode="auto">
            <a:xfrm>
              <a:off x="1488" y="2112"/>
              <a:ext cx="384" cy="9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sz="3600" b="1">
                  <a:solidFill>
                    <a:srgbClr val="FF0000"/>
                  </a:solidFill>
                  <a:latin typeface="VNI-Times" pitchFamily="2" charset="0"/>
                </a:rPr>
                <a:t>A</a:t>
              </a:r>
              <a:r>
                <a:rPr lang="en-US" altLang="vi-VN" sz="3600" b="1">
                  <a:solidFill>
                    <a:srgbClr val="000000"/>
                  </a:solidFill>
                  <a:latin typeface="VNI-Times" pitchFamily="2" charset="0"/>
                </a:rPr>
                <a:t>. </a:t>
              </a:r>
            </a:p>
            <a:p>
              <a:pPr algn="just" eaLnBrk="1" hangingPunct="1">
                <a:spcBef>
                  <a:spcPct val="50000"/>
                </a:spcBef>
                <a:buFontTx/>
                <a:buNone/>
              </a:pPr>
              <a:endParaRPr lang="en-US" altLang="vi-VN" sz="3600" b="1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graphicFrame>
          <p:nvGraphicFramePr>
            <p:cNvPr id="7193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29658518"/>
                </p:ext>
              </p:extLst>
            </p:nvPr>
          </p:nvGraphicFramePr>
          <p:xfrm>
            <a:off x="1907" y="2007"/>
            <a:ext cx="265" cy="125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02" name="Equation" r:id="rId10" imgW="139680" imgH="660240" progId="Equation.3">
                    <p:embed/>
                  </p:oleObj>
                </mc:Choice>
                <mc:Fallback>
                  <p:oleObj name="Equation" r:id="rId10" imgW="139680" imgH="6602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07" y="2007"/>
                          <a:ext cx="265" cy="125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" name="Group 5"/>
          <p:cNvGrpSpPr/>
          <p:nvPr/>
        </p:nvGrpSpPr>
        <p:grpSpPr>
          <a:xfrm>
            <a:off x="2783632" y="1176744"/>
            <a:ext cx="9144000" cy="1143000"/>
            <a:chOff x="1785145" y="617274"/>
            <a:chExt cx="9144000" cy="1143000"/>
          </a:xfrm>
        </p:grpSpPr>
        <p:sp>
          <p:nvSpPr>
            <p:cNvPr id="7189" name="TextBox 35"/>
            <p:cNvSpPr txBox="1">
              <a:spLocks noChangeArrowheads="1"/>
            </p:cNvSpPr>
            <p:nvPr/>
          </p:nvSpPr>
          <p:spPr bwMode="auto">
            <a:xfrm>
              <a:off x="1785145" y="805394"/>
              <a:ext cx="9144000" cy="646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altLang="vi-VN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1:                       </a:t>
              </a:r>
            </a:p>
          </p:txBody>
        </p:sp>
        <p:graphicFrame>
          <p:nvGraphicFramePr>
            <p:cNvPr id="7190" name="Object 2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24959063"/>
                </p:ext>
              </p:extLst>
            </p:nvPr>
          </p:nvGraphicFramePr>
          <p:xfrm>
            <a:off x="3888680" y="617274"/>
            <a:ext cx="1954213" cy="1143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03" name="Equation" r:id="rId12" imgW="672840" imgH="393480" progId="Equation.3">
                    <p:embed/>
                  </p:oleObj>
                </mc:Choice>
                <mc:Fallback>
                  <p:oleObj name="Equation" r:id="rId12" imgW="67284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88680" y="617274"/>
                          <a:ext cx="1954213" cy="1143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829438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09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09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09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6" presetClass="emph" presetSubtype="0" repeatCount="5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8090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8090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7" grpId="0" animBg="1"/>
      <p:bldP spid="80907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7" name="AutoShape 11"/>
          <p:cNvSpPr>
            <a:spLocks noChangeArrowheads="1"/>
          </p:cNvSpPr>
          <p:nvPr/>
        </p:nvSpPr>
        <p:spPr bwMode="auto">
          <a:xfrm>
            <a:off x="6591727" y="2730710"/>
            <a:ext cx="998538" cy="990600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 w="952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2800" b="1">
              <a:latin typeface="Calibri" panose="020F0502020204030204" pitchFamily="34" charset="0"/>
            </a:endParaRP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6816080" y="2636912"/>
            <a:ext cx="1684336" cy="976312"/>
            <a:chOff x="3024" y="1944"/>
            <a:chExt cx="1061" cy="615"/>
          </a:xfrm>
        </p:grpSpPr>
        <p:graphicFrame>
          <p:nvGraphicFramePr>
            <p:cNvPr id="6171" name="Object 2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70794109"/>
                </p:ext>
              </p:extLst>
            </p:nvPr>
          </p:nvGraphicFramePr>
          <p:xfrm>
            <a:off x="3531" y="1944"/>
            <a:ext cx="554" cy="6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06" name="Equation" r:id="rId4" imgW="355320" imgH="393480" progId="Equation.3">
                    <p:embed/>
                  </p:oleObj>
                </mc:Choice>
                <mc:Fallback>
                  <p:oleObj name="Equation" r:id="rId4" imgW="35532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31" y="1944"/>
                          <a:ext cx="554" cy="61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172" name="Text Box 21"/>
            <p:cNvSpPr txBox="1">
              <a:spLocks noChangeArrowheads="1"/>
            </p:cNvSpPr>
            <p:nvPr/>
          </p:nvSpPr>
          <p:spPr bwMode="auto">
            <a:xfrm>
              <a:off x="3024" y="2063"/>
              <a:ext cx="439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FF0000"/>
                  </a:solidFill>
                  <a:latin typeface="VNI-Times" pitchFamily="2" charset="0"/>
                </a:rPr>
                <a:t>B</a:t>
              </a:r>
              <a:r>
                <a:rPr lang="en-US" altLang="vi-VN" sz="3600" b="1" dirty="0">
                  <a:solidFill>
                    <a:srgbClr val="000000"/>
                  </a:solidFill>
                  <a:latin typeface="VNI-Times" pitchFamily="2" charset="0"/>
                </a:rPr>
                <a:t>.</a:t>
              </a:r>
              <a:endParaRPr lang="en-US" altLang="vi-VN" sz="3600" b="1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6169" name="Text Box 9"/>
          <p:cNvSpPr txBox="1">
            <a:spLocks noChangeArrowheads="1"/>
          </p:cNvSpPr>
          <p:nvPr/>
        </p:nvSpPr>
        <p:spPr bwMode="auto">
          <a:xfrm>
            <a:off x="2393686" y="2787688"/>
            <a:ext cx="2061434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vi-VN" sz="3600" b="1" dirty="0">
                <a:solidFill>
                  <a:srgbClr val="FF0000"/>
                </a:solidFill>
                <a:latin typeface="VNI-Times" pitchFamily="2" charset="0"/>
              </a:rPr>
              <a:t>A</a:t>
            </a:r>
            <a:r>
              <a:rPr lang="en-US" altLang="vi-VN" sz="3600" dirty="0">
                <a:solidFill>
                  <a:srgbClr val="000000"/>
                </a:solidFill>
                <a:latin typeface="VNI-Times" pitchFamily="2" charset="0"/>
              </a:rPr>
              <a:t>. 158 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endParaRPr lang="en-US" altLang="vi-VN" sz="36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6164" name="TextBox 35"/>
          <p:cNvSpPr txBox="1">
            <a:spLocks noChangeArrowheads="1"/>
          </p:cNvSpPr>
          <p:nvPr/>
        </p:nvSpPr>
        <p:spPr bwMode="auto">
          <a:xfrm>
            <a:off x="1703512" y="1340768"/>
            <a:ext cx="9144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15cm 8mm =.................cm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222872" y="4576697"/>
            <a:ext cx="1748909" cy="935037"/>
            <a:chOff x="1889977" y="4781199"/>
            <a:chExt cx="1748909" cy="935037"/>
          </a:xfrm>
        </p:grpSpPr>
        <p:sp>
          <p:nvSpPr>
            <p:cNvPr id="6147" name="Text Box 14"/>
            <p:cNvSpPr txBox="1">
              <a:spLocks noChangeArrowheads="1"/>
            </p:cNvSpPr>
            <p:nvPr/>
          </p:nvSpPr>
          <p:spPr bwMode="auto">
            <a:xfrm>
              <a:off x="1889977" y="4908620"/>
              <a:ext cx="6858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FF0000"/>
                  </a:solidFill>
                  <a:latin typeface="VNI-Times" pitchFamily="2" charset="0"/>
                </a:rPr>
                <a:t>C</a:t>
              </a:r>
              <a:r>
                <a:rPr lang="en-US" altLang="vi-VN" sz="3600" b="1" dirty="0">
                  <a:solidFill>
                    <a:srgbClr val="000000"/>
                  </a:solidFill>
                  <a:latin typeface="VNI-Times" pitchFamily="2" charset="0"/>
                </a:rPr>
                <a:t>.</a:t>
              </a:r>
              <a:endParaRPr lang="en-US" altLang="vi-VN" sz="3600" b="1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graphicFrame>
          <p:nvGraphicFramePr>
            <p:cNvPr id="6167" name="Object 2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52358629"/>
                </p:ext>
              </p:extLst>
            </p:nvPr>
          </p:nvGraphicFramePr>
          <p:xfrm>
            <a:off x="2613361" y="4781199"/>
            <a:ext cx="1025525" cy="9350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07" name="Equation" r:id="rId6" imgW="431640" imgH="393480" progId="Equation.3">
                    <p:embed/>
                  </p:oleObj>
                </mc:Choice>
                <mc:Fallback>
                  <p:oleObj name="Equation" r:id="rId6" imgW="43164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13361" y="4781199"/>
                          <a:ext cx="1025525" cy="9350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6937464" y="4687185"/>
            <a:ext cx="284624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vi-VN" sz="3600" b="1" dirty="0">
                <a:solidFill>
                  <a:srgbClr val="FF0000"/>
                </a:solidFill>
                <a:latin typeface="VNI-Times" pitchFamily="2" charset="0"/>
              </a:rPr>
              <a:t>D</a:t>
            </a:r>
            <a:r>
              <a:rPr lang="en-US" altLang="vi-VN" sz="3600" b="1" dirty="0">
                <a:solidFill>
                  <a:srgbClr val="000000"/>
                </a:solidFill>
                <a:latin typeface="VNI-Times" pitchFamily="2" charset="0"/>
              </a:rPr>
              <a:t>. </a:t>
            </a:r>
            <a:r>
              <a:rPr lang="en-US" altLang="vi-VN" sz="3600" dirty="0">
                <a:solidFill>
                  <a:srgbClr val="000000"/>
                </a:solidFill>
                <a:latin typeface="VNI-Times" pitchFamily="2" charset="0"/>
              </a:rPr>
              <a:t>1580</a:t>
            </a:r>
            <a:endParaRPr lang="en-US" altLang="vi-VN" sz="36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8070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09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09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09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6" presetClass="emph" presetSubtype="0" repeatCount="5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8090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8090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7" grpId="0" animBg="1"/>
      <p:bldP spid="80907" grpId="1" animBg="1"/>
      <p:bldP spid="6169" grpId="0"/>
      <p:bldP spid="6164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11"/>
          <p:cNvSpPr>
            <a:spLocks noChangeArrowheads="1"/>
          </p:cNvSpPr>
          <p:nvPr/>
        </p:nvSpPr>
        <p:spPr bwMode="auto">
          <a:xfrm>
            <a:off x="2009727" y="3582084"/>
            <a:ext cx="998538" cy="990600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 w="952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2800" b="1">
              <a:latin typeface="Calibri" panose="020F0502020204030204" pitchFamily="34" charset="0"/>
            </a:endParaRPr>
          </a:p>
        </p:txBody>
      </p: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2231694" y="3513627"/>
            <a:ext cx="2840036" cy="1054099"/>
            <a:chOff x="3120" y="1935"/>
            <a:chExt cx="1789" cy="664"/>
          </a:xfrm>
        </p:grpSpPr>
        <p:graphicFrame>
          <p:nvGraphicFramePr>
            <p:cNvPr id="6" name="Object 2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26002765"/>
                </p:ext>
              </p:extLst>
            </p:nvPr>
          </p:nvGraphicFramePr>
          <p:xfrm>
            <a:off x="3711" y="1935"/>
            <a:ext cx="1198" cy="6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08" name="Equation" r:id="rId4" imgW="711000" imgH="393480" progId="Equation.3">
                    <p:embed/>
                  </p:oleObj>
                </mc:Choice>
                <mc:Fallback>
                  <p:oleObj name="Equation" r:id="rId4" imgW="71100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11" y="1935"/>
                          <a:ext cx="1198" cy="66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" name="Text Box 21"/>
            <p:cNvSpPr txBox="1">
              <a:spLocks noChangeArrowheads="1"/>
            </p:cNvSpPr>
            <p:nvPr/>
          </p:nvSpPr>
          <p:spPr bwMode="auto">
            <a:xfrm>
              <a:off x="3120" y="2064"/>
              <a:ext cx="439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sz="3600" b="1">
                  <a:solidFill>
                    <a:srgbClr val="FF0000"/>
                  </a:solidFill>
                  <a:latin typeface="VNI-Times" pitchFamily="2" charset="0"/>
                </a:rPr>
                <a:t>B</a:t>
              </a:r>
              <a:r>
                <a:rPr lang="en-US" altLang="vi-VN" sz="3600" b="1">
                  <a:solidFill>
                    <a:srgbClr val="000000"/>
                  </a:solidFill>
                  <a:latin typeface="VNI-Times" pitchFamily="2" charset="0"/>
                </a:rPr>
                <a:t>.</a:t>
              </a:r>
              <a:endParaRPr lang="en-US" altLang="vi-VN" sz="3600" b="1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8" name="Group 8"/>
          <p:cNvGrpSpPr>
            <a:grpSpLocks/>
          </p:cNvGrpSpPr>
          <p:nvPr/>
        </p:nvGrpSpPr>
        <p:grpSpPr bwMode="auto">
          <a:xfrm>
            <a:off x="2251912" y="1888684"/>
            <a:ext cx="2973669" cy="1858454"/>
            <a:chOff x="1488" y="1961"/>
            <a:chExt cx="1738" cy="1176"/>
          </a:xfrm>
        </p:grpSpPr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1488" y="2112"/>
              <a:ext cx="384" cy="9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sz="3600" b="1">
                  <a:solidFill>
                    <a:srgbClr val="FF0000"/>
                  </a:solidFill>
                  <a:latin typeface="VNI-Times" pitchFamily="2" charset="0"/>
                </a:rPr>
                <a:t>A</a:t>
              </a:r>
              <a:r>
                <a:rPr lang="en-US" altLang="vi-VN" sz="3600" b="1">
                  <a:solidFill>
                    <a:srgbClr val="000000"/>
                  </a:solidFill>
                  <a:latin typeface="VNI-Times" pitchFamily="2" charset="0"/>
                </a:rPr>
                <a:t>. </a:t>
              </a:r>
            </a:p>
            <a:p>
              <a:pPr algn="just" eaLnBrk="1" hangingPunct="1">
                <a:spcBef>
                  <a:spcPct val="50000"/>
                </a:spcBef>
                <a:buFontTx/>
                <a:buNone/>
              </a:pPr>
              <a:endParaRPr lang="en-US" altLang="vi-VN" sz="3600" b="1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graphicFrame>
          <p:nvGraphicFramePr>
            <p:cNvPr id="10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88475745"/>
                </p:ext>
              </p:extLst>
            </p:nvPr>
          </p:nvGraphicFramePr>
          <p:xfrm>
            <a:off x="1958" y="1961"/>
            <a:ext cx="1268" cy="11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09" name="Equation" r:id="rId6" imgW="710891" imgH="660113" progId="Equation.3">
                    <p:embed/>
                  </p:oleObj>
                </mc:Choice>
                <mc:Fallback>
                  <p:oleObj name="Equation" r:id="rId6" imgW="710891" imgH="660113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58" y="1961"/>
                          <a:ext cx="1268" cy="11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5" name="Group 14"/>
          <p:cNvGrpSpPr/>
          <p:nvPr/>
        </p:nvGrpSpPr>
        <p:grpSpPr>
          <a:xfrm>
            <a:off x="1271464" y="332656"/>
            <a:ext cx="9144000" cy="1150367"/>
            <a:chOff x="1400176" y="1095153"/>
            <a:chExt cx="9144000" cy="1150367"/>
          </a:xfrm>
        </p:grpSpPr>
        <p:sp>
          <p:nvSpPr>
            <p:cNvPr id="11" name="TextBox 35"/>
            <p:cNvSpPr txBox="1">
              <a:spLocks noChangeArrowheads="1"/>
            </p:cNvSpPr>
            <p:nvPr/>
          </p:nvSpPr>
          <p:spPr bwMode="auto">
            <a:xfrm>
              <a:off x="1400176" y="1283198"/>
              <a:ext cx="9144000" cy="646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altLang="vi-VN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3: So </a:t>
              </a:r>
              <a:r>
                <a:rPr lang="en-US" altLang="vi-VN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sánh</a:t>
              </a:r>
              <a:r>
                <a:rPr lang="en-US" altLang="vi-VN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…. </a:t>
              </a:r>
            </a:p>
          </p:txBody>
        </p:sp>
        <p:graphicFrame>
          <p:nvGraphicFramePr>
            <p:cNvPr id="12" name="Object 2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02250268"/>
                </p:ext>
              </p:extLst>
            </p:nvPr>
          </p:nvGraphicFramePr>
          <p:xfrm>
            <a:off x="4364941" y="1118415"/>
            <a:ext cx="836240" cy="11271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10" name="Equation" r:id="rId8" imgW="291973" imgH="393529" progId="Equation.3">
                    <p:embed/>
                  </p:oleObj>
                </mc:Choice>
                <mc:Fallback>
                  <p:oleObj name="Equation" r:id="rId8" imgW="291973" imgH="393529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64941" y="1118415"/>
                          <a:ext cx="836240" cy="112710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Object 2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82678602"/>
                </p:ext>
              </p:extLst>
            </p:nvPr>
          </p:nvGraphicFramePr>
          <p:xfrm>
            <a:off x="5795434" y="1095153"/>
            <a:ext cx="898525" cy="11141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11" name="Equation" r:id="rId10" imgW="317225" imgH="393359" progId="Equation.3">
                    <p:embed/>
                  </p:oleObj>
                </mc:Choice>
                <mc:Fallback>
                  <p:oleObj name="Equation" r:id="rId10" imgW="317225" imgH="393359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95434" y="1095153"/>
                          <a:ext cx="898525" cy="11141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6" name="Group 15"/>
          <p:cNvGrpSpPr/>
          <p:nvPr/>
        </p:nvGrpSpPr>
        <p:grpSpPr>
          <a:xfrm>
            <a:off x="2217353" y="5198710"/>
            <a:ext cx="2765206" cy="1087807"/>
            <a:chOff x="2235255" y="4797152"/>
            <a:chExt cx="2765206" cy="1087807"/>
          </a:xfrm>
        </p:grpSpPr>
        <p:sp>
          <p:nvSpPr>
            <p:cNvPr id="4" name="Text Box 14"/>
            <p:cNvSpPr txBox="1">
              <a:spLocks noChangeArrowheads="1"/>
            </p:cNvSpPr>
            <p:nvPr/>
          </p:nvSpPr>
          <p:spPr bwMode="auto">
            <a:xfrm>
              <a:off x="2235255" y="5032368"/>
              <a:ext cx="6858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FF0000"/>
                  </a:solidFill>
                  <a:latin typeface="VNI-Times" pitchFamily="2" charset="0"/>
                </a:rPr>
                <a:t>C</a:t>
              </a:r>
              <a:r>
                <a:rPr lang="en-US" altLang="vi-VN" sz="3600" b="1" dirty="0">
                  <a:solidFill>
                    <a:srgbClr val="000000"/>
                  </a:solidFill>
                  <a:latin typeface="VNI-Times" pitchFamily="2" charset="0"/>
                </a:rPr>
                <a:t>.</a:t>
              </a:r>
              <a:endParaRPr lang="en-US" altLang="vi-VN" sz="3600" b="1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graphicFrame>
          <p:nvGraphicFramePr>
            <p:cNvPr id="14" name="Object 2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15371348"/>
                </p:ext>
              </p:extLst>
            </p:nvPr>
          </p:nvGraphicFramePr>
          <p:xfrm>
            <a:off x="3035390" y="4797152"/>
            <a:ext cx="1965071" cy="10878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12" name="Equation" r:id="rId12" imgW="711000" imgH="393480" progId="Equation.3">
                    <p:embed/>
                  </p:oleObj>
                </mc:Choice>
                <mc:Fallback>
                  <p:oleObj name="Equation" r:id="rId12" imgW="71100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35390" y="4797152"/>
                          <a:ext cx="1965071" cy="108780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440018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6" presetClass="emph" presetSubtype="0" repeatCount="5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14DB098-D0DD-4B38-ACDB-8FCEB7A483ED}"/>
              </a:ext>
            </a:extLst>
          </p:cNvPr>
          <p:cNvSpPr txBox="1"/>
          <p:nvPr/>
        </p:nvSpPr>
        <p:spPr>
          <a:xfrm>
            <a:off x="2207568" y="2420888"/>
            <a:ext cx="8064896" cy="14465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4000" b="1" dirty="0">
                <a:solidFill>
                  <a:schemeClr val="accent3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  <a:p>
            <a:pPr algn="ctr">
              <a:spcBef>
                <a:spcPct val="20000"/>
              </a:spcBef>
            </a:pPr>
            <a:r>
              <a:rPr lang="en-US" sz="4000" b="1" dirty="0" err="1">
                <a:solidFill>
                  <a:schemeClr val="accent3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4000" b="1" dirty="0">
                <a:solidFill>
                  <a:schemeClr val="accent3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3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000" b="1" dirty="0">
                <a:solidFill>
                  <a:schemeClr val="accent3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3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4000" b="1" dirty="0">
                <a:solidFill>
                  <a:schemeClr val="accent3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4000" b="1" dirty="0" err="1">
                <a:solidFill>
                  <a:schemeClr val="accent3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4000" b="1" dirty="0">
                <a:solidFill>
                  <a:schemeClr val="accent3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16,17)</a:t>
            </a:r>
            <a:endParaRPr lang="en-US" sz="4000" dirty="0">
              <a:solidFill>
                <a:schemeClr val="accent3">
                  <a:lumMod val="75000"/>
                </a:schemeClr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66792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7" presetClass="emph" presetSubtype="0" repeatCount="indefinite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1000" autoRev="1" fill="remov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1000" autoRev="1" fill="remov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1000" autoRev="1" fill="remov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1000" autoRev="1" fill="remov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7" presetClass="emph" presetSubtype="0" repeatCount="indefinite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1000" autoRev="1" fill="remov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6" dur="1000" autoRev="1" fill="remov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" dur="1000" autoRev="1" fill="remov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1000" autoRev="1" fill="remov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3743442" y="362484"/>
            <a:ext cx="532859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b="1" dirty="0">
                <a:solidFill>
                  <a:schemeClr val="accent4">
                    <a:lumMod val="75000"/>
                  </a:schemeClr>
                </a:solidFill>
              </a:rPr>
              <a:t>YÊU CẦU CẦN ĐẠT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086056" y="5154496"/>
            <a:ext cx="10433211" cy="553998"/>
            <a:chOff x="1068226" y="5310967"/>
            <a:chExt cx="10433211" cy="553998"/>
          </a:xfrm>
        </p:grpSpPr>
        <p:sp>
          <p:nvSpPr>
            <p:cNvPr id="22534" name="Rectangle 1"/>
            <p:cNvSpPr>
              <a:spLocks noChangeArrowheads="1"/>
            </p:cNvSpPr>
            <p:nvPr/>
          </p:nvSpPr>
          <p:spPr bwMode="auto">
            <a:xfrm>
              <a:off x="1564333" y="5310967"/>
              <a:ext cx="9937104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just"/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Củng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cố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cách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diện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tích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vuông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chữ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nhật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F1F9EAA5-0322-4C80-8CA5-5F6F6078B224}"/>
                </a:ext>
              </a:extLst>
            </p:cNvPr>
            <p:cNvSpPr/>
            <p:nvPr/>
          </p:nvSpPr>
          <p:spPr>
            <a:xfrm>
              <a:off x="1068226" y="5310967"/>
              <a:ext cx="591611" cy="480131"/>
            </a:xfrm>
            <a:custGeom>
              <a:avLst/>
              <a:gdLst>
                <a:gd name="connsiteX0" fmla="*/ 169069 w 397669"/>
                <a:gd name="connsiteY0" fmla="*/ 176212 h 280987"/>
                <a:gd name="connsiteX1" fmla="*/ 73819 w 397669"/>
                <a:gd name="connsiteY1" fmla="*/ 97631 h 280987"/>
                <a:gd name="connsiteX2" fmla="*/ 0 w 397669"/>
                <a:gd name="connsiteY2" fmla="*/ 169068 h 280987"/>
                <a:gd name="connsiteX3" fmla="*/ 126206 w 397669"/>
                <a:gd name="connsiteY3" fmla="*/ 280987 h 280987"/>
                <a:gd name="connsiteX4" fmla="*/ 219075 w 397669"/>
                <a:gd name="connsiteY4" fmla="*/ 273843 h 280987"/>
                <a:gd name="connsiteX5" fmla="*/ 397669 w 397669"/>
                <a:gd name="connsiteY5" fmla="*/ 35718 h 280987"/>
                <a:gd name="connsiteX6" fmla="*/ 376237 w 397669"/>
                <a:gd name="connsiteY6" fmla="*/ 0 h 280987"/>
                <a:gd name="connsiteX7" fmla="*/ 169069 w 397669"/>
                <a:gd name="connsiteY7" fmla="*/ 176212 h 280987"/>
                <a:gd name="connsiteX0" fmla="*/ 169069 w 397669"/>
                <a:gd name="connsiteY0" fmla="*/ 176212 h 289079"/>
                <a:gd name="connsiteX1" fmla="*/ 73819 w 397669"/>
                <a:gd name="connsiteY1" fmla="*/ 97631 h 289079"/>
                <a:gd name="connsiteX2" fmla="*/ 0 w 397669"/>
                <a:gd name="connsiteY2" fmla="*/ 169068 h 289079"/>
                <a:gd name="connsiteX3" fmla="*/ 126206 w 397669"/>
                <a:gd name="connsiteY3" fmla="*/ 280987 h 289079"/>
                <a:gd name="connsiteX4" fmla="*/ 219075 w 397669"/>
                <a:gd name="connsiteY4" fmla="*/ 273843 h 289079"/>
                <a:gd name="connsiteX5" fmla="*/ 397669 w 397669"/>
                <a:gd name="connsiteY5" fmla="*/ 35718 h 289079"/>
                <a:gd name="connsiteX6" fmla="*/ 376237 w 397669"/>
                <a:gd name="connsiteY6" fmla="*/ 0 h 289079"/>
                <a:gd name="connsiteX7" fmla="*/ 169069 w 397669"/>
                <a:gd name="connsiteY7" fmla="*/ 176212 h 289079"/>
                <a:gd name="connsiteX0" fmla="*/ 169069 w 397669"/>
                <a:gd name="connsiteY0" fmla="*/ 176212 h 297100"/>
                <a:gd name="connsiteX1" fmla="*/ 73819 w 397669"/>
                <a:gd name="connsiteY1" fmla="*/ 97631 h 297100"/>
                <a:gd name="connsiteX2" fmla="*/ 0 w 397669"/>
                <a:gd name="connsiteY2" fmla="*/ 169068 h 297100"/>
                <a:gd name="connsiteX3" fmla="*/ 126206 w 397669"/>
                <a:gd name="connsiteY3" fmla="*/ 280987 h 297100"/>
                <a:gd name="connsiteX4" fmla="*/ 219075 w 397669"/>
                <a:gd name="connsiteY4" fmla="*/ 273843 h 297100"/>
                <a:gd name="connsiteX5" fmla="*/ 397669 w 397669"/>
                <a:gd name="connsiteY5" fmla="*/ 35718 h 297100"/>
                <a:gd name="connsiteX6" fmla="*/ 376237 w 397669"/>
                <a:gd name="connsiteY6" fmla="*/ 0 h 297100"/>
                <a:gd name="connsiteX7" fmla="*/ 169069 w 397669"/>
                <a:gd name="connsiteY7" fmla="*/ 176212 h 297100"/>
                <a:gd name="connsiteX0" fmla="*/ 177436 w 406036"/>
                <a:gd name="connsiteY0" fmla="*/ 176212 h 297100"/>
                <a:gd name="connsiteX1" fmla="*/ 82186 w 406036"/>
                <a:gd name="connsiteY1" fmla="*/ 97631 h 297100"/>
                <a:gd name="connsiteX2" fmla="*/ 8367 w 406036"/>
                <a:gd name="connsiteY2" fmla="*/ 169068 h 297100"/>
                <a:gd name="connsiteX3" fmla="*/ 134573 w 406036"/>
                <a:gd name="connsiteY3" fmla="*/ 280987 h 297100"/>
                <a:gd name="connsiteX4" fmla="*/ 227442 w 406036"/>
                <a:gd name="connsiteY4" fmla="*/ 273843 h 297100"/>
                <a:gd name="connsiteX5" fmla="*/ 406036 w 406036"/>
                <a:gd name="connsiteY5" fmla="*/ 35718 h 297100"/>
                <a:gd name="connsiteX6" fmla="*/ 384604 w 406036"/>
                <a:gd name="connsiteY6" fmla="*/ 0 h 297100"/>
                <a:gd name="connsiteX7" fmla="*/ 177436 w 406036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25397"/>
                <a:gd name="connsiteY0" fmla="*/ 176212 h 297100"/>
                <a:gd name="connsiteX1" fmla="*/ 84721 w 425397"/>
                <a:gd name="connsiteY1" fmla="*/ 97631 h 297100"/>
                <a:gd name="connsiteX2" fmla="*/ 10902 w 425397"/>
                <a:gd name="connsiteY2" fmla="*/ 169068 h 297100"/>
                <a:gd name="connsiteX3" fmla="*/ 137108 w 425397"/>
                <a:gd name="connsiteY3" fmla="*/ 280987 h 297100"/>
                <a:gd name="connsiteX4" fmla="*/ 229977 w 425397"/>
                <a:gd name="connsiteY4" fmla="*/ 273843 h 297100"/>
                <a:gd name="connsiteX5" fmla="*/ 408571 w 425397"/>
                <a:gd name="connsiteY5" fmla="*/ 35718 h 297100"/>
                <a:gd name="connsiteX6" fmla="*/ 387139 w 425397"/>
                <a:gd name="connsiteY6" fmla="*/ 0 h 297100"/>
                <a:gd name="connsiteX7" fmla="*/ 179971 w 425397"/>
                <a:gd name="connsiteY7" fmla="*/ 176212 h 297100"/>
                <a:gd name="connsiteX0" fmla="*/ 179971 w 445220"/>
                <a:gd name="connsiteY0" fmla="*/ 184370 h 305258"/>
                <a:gd name="connsiteX1" fmla="*/ 84721 w 445220"/>
                <a:gd name="connsiteY1" fmla="*/ 105789 h 305258"/>
                <a:gd name="connsiteX2" fmla="*/ 10902 w 445220"/>
                <a:gd name="connsiteY2" fmla="*/ 177226 h 305258"/>
                <a:gd name="connsiteX3" fmla="*/ 137108 w 445220"/>
                <a:gd name="connsiteY3" fmla="*/ 289145 h 305258"/>
                <a:gd name="connsiteX4" fmla="*/ 229977 w 445220"/>
                <a:gd name="connsiteY4" fmla="*/ 282001 h 305258"/>
                <a:gd name="connsiteX5" fmla="*/ 408571 w 445220"/>
                <a:gd name="connsiteY5" fmla="*/ 43876 h 305258"/>
                <a:gd name="connsiteX6" fmla="*/ 387139 w 445220"/>
                <a:gd name="connsiteY6" fmla="*/ 8158 h 305258"/>
                <a:gd name="connsiteX7" fmla="*/ 179971 w 445220"/>
                <a:gd name="connsiteY7" fmla="*/ 184370 h 305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5220" h="305258">
                  <a:moveTo>
                    <a:pt x="179971" y="184370"/>
                  </a:moveTo>
                  <a:lnTo>
                    <a:pt x="84721" y="105789"/>
                  </a:lnTo>
                  <a:cubicBezTo>
                    <a:pt x="31540" y="79595"/>
                    <a:pt x="-24023" y="115314"/>
                    <a:pt x="10902" y="177226"/>
                  </a:cubicBezTo>
                  <a:lnTo>
                    <a:pt x="137108" y="289145"/>
                  </a:lnTo>
                  <a:cubicBezTo>
                    <a:pt x="170445" y="310576"/>
                    <a:pt x="199021" y="312957"/>
                    <a:pt x="229977" y="282001"/>
                  </a:cubicBezTo>
                  <a:cubicBezTo>
                    <a:pt x="277602" y="197863"/>
                    <a:pt x="322846" y="108963"/>
                    <a:pt x="408571" y="43876"/>
                  </a:cubicBezTo>
                  <a:cubicBezTo>
                    <a:pt x="453815" y="17683"/>
                    <a:pt x="468102" y="-15654"/>
                    <a:pt x="387139" y="8158"/>
                  </a:cubicBezTo>
                  <a:cubicBezTo>
                    <a:pt x="287127" y="35939"/>
                    <a:pt x="234739" y="125633"/>
                    <a:pt x="179971" y="18437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31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3000" dirty="0">
                <a:solidFill>
                  <a:srgbClr val="00B0F0"/>
                </a:solidFill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091066" y="1330775"/>
            <a:ext cx="10584987" cy="635802"/>
            <a:chOff x="1112830" y="2316532"/>
            <a:chExt cx="10584987" cy="635802"/>
          </a:xfrm>
        </p:grpSpPr>
        <p:sp>
          <p:nvSpPr>
            <p:cNvPr id="22535" name="Rectangle 1"/>
            <p:cNvSpPr>
              <a:spLocks noChangeArrowheads="1"/>
            </p:cNvSpPr>
            <p:nvPr/>
          </p:nvSpPr>
          <p:spPr bwMode="auto">
            <a:xfrm>
              <a:off x="1760713" y="2316532"/>
              <a:ext cx="9291637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just"/>
              <a:endPara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CD75DC7C-8836-4FD6-B3F4-120670F08441}"/>
                </a:ext>
              </a:extLst>
            </p:cNvPr>
            <p:cNvSpPr/>
            <p:nvPr/>
          </p:nvSpPr>
          <p:spPr>
            <a:xfrm>
              <a:off x="1112830" y="2429599"/>
              <a:ext cx="591611" cy="480131"/>
            </a:xfrm>
            <a:custGeom>
              <a:avLst/>
              <a:gdLst>
                <a:gd name="connsiteX0" fmla="*/ 169069 w 397669"/>
                <a:gd name="connsiteY0" fmla="*/ 176212 h 280987"/>
                <a:gd name="connsiteX1" fmla="*/ 73819 w 397669"/>
                <a:gd name="connsiteY1" fmla="*/ 97631 h 280987"/>
                <a:gd name="connsiteX2" fmla="*/ 0 w 397669"/>
                <a:gd name="connsiteY2" fmla="*/ 169068 h 280987"/>
                <a:gd name="connsiteX3" fmla="*/ 126206 w 397669"/>
                <a:gd name="connsiteY3" fmla="*/ 280987 h 280987"/>
                <a:gd name="connsiteX4" fmla="*/ 219075 w 397669"/>
                <a:gd name="connsiteY4" fmla="*/ 273843 h 280987"/>
                <a:gd name="connsiteX5" fmla="*/ 397669 w 397669"/>
                <a:gd name="connsiteY5" fmla="*/ 35718 h 280987"/>
                <a:gd name="connsiteX6" fmla="*/ 376237 w 397669"/>
                <a:gd name="connsiteY6" fmla="*/ 0 h 280987"/>
                <a:gd name="connsiteX7" fmla="*/ 169069 w 397669"/>
                <a:gd name="connsiteY7" fmla="*/ 176212 h 280987"/>
                <a:gd name="connsiteX0" fmla="*/ 169069 w 397669"/>
                <a:gd name="connsiteY0" fmla="*/ 176212 h 289079"/>
                <a:gd name="connsiteX1" fmla="*/ 73819 w 397669"/>
                <a:gd name="connsiteY1" fmla="*/ 97631 h 289079"/>
                <a:gd name="connsiteX2" fmla="*/ 0 w 397669"/>
                <a:gd name="connsiteY2" fmla="*/ 169068 h 289079"/>
                <a:gd name="connsiteX3" fmla="*/ 126206 w 397669"/>
                <a:gd name="connsiteY3" fmla="*/ 280987 h 289079"/>
                <a:gd name="connsiteX4" fmla="*/ 219075 w 397669"/>
                <a:gd name="connsiteY4" fmla="*/ 273843 h 289079"/>
                <a:gd name="connsiteX5" fmla="*/ 397669 w 397669"/>
                <a:gd name="connsiteY5" fmla="*/ 35718 h 289079"/>
                <a:gd name="connsiteX6" fmla="*/ 376237 w 397669"/>
                <a:gd name="connsiteY6" fmla="*/ 0 h 289079"/>
                <a:gd name="connsiteX7" fmla="*/ 169069 w 397669"/>
                <a:gd name="connsiteY7" fmla="*/ 176212 h 289079"/>
                <a:gd name="connsiteX0" fmla="*/ 169069 w 397669"/>
                <a:gd name="connsiteY0" fmla="*/ 176212 h 297100"/>
                <a:gd name="connsiteX1" fmla="*/ 73819 w 397669"/>
                <a:gd name="connsiteY1" fmla="*/ 97631 h 297100"/>
                <a:gd name="connsiteX2" fmla="*/ 0 w 397669"/>
                <a:gd name="connsiteY2" fmla="*/ 169068 h 297100"/>
                <a:gd name="connsiteX3" fmla="*/ 126206 w 397669"/>
                <a:gd name="connsiteY3" fmla="*/ 280987 h 297100"/>
                <a:gd name="connsiteX4" fmla="*/ 219075 w 397669"/>
                <a:gd name="connsiteY4" fmla="*/ 273843 h 297100"/>
                <a:gd name="connsiteX5" fmla="*/ 397669 w 397669"/>
                <a:gd name="connsiteY5" fmla="*/ 35718 h 297100"/>
                <a:gd name="connsiteX6" fmla="*/ 376237 w 397669"/>
                <a:gd name="connsiteY6" fmla="*/ 0 h 297100"/>
                <a:gd name="connsiteX7" fmla="*/ 169069 w 397669"/>
                <a:gd name="connsiteY7" fmla="*/ 176212 h 297100"/>
                <a:gd name="connsiteX0" fmla="*/ 177436 w 406036"/>
                <a:gd name="connsiteY0" fmla="*/ 176212 h 297100"/>
                <a:gd name="connsiteX1" fmla="*/ 82186 w 406036"/>
                <a:gd name="connsiteY1" fmla="*/ 97631 h 297100"/>
                <a:gd name="connsiteX2" fmla="*/ 8367 w 406036"/>
                <a:gd name="connsiteY2" fmla="*/ 169068 h 297100"/>
                <a:gd name="connsiteX3" fmla="*/ 134573 w 406036"/>
                <a:gd name="connsiteY3" fmla="*/ 280987 h 297100"/>
                <a:gd name="connsiteX4" fmla="*/ 227442 w 406036"/>
                <a:gd name="connsiteY4" fmla="*/ 273843 h 297100"/>
                <a:gd name="connsiteX5" fmla="*/ 406036 w 406036"/>
                <a:gd name="connsiteY5" fmla="*/ 35718 h 297100"/>
                <a:gd name="connsiteX6" fmla="*/ 384604 w 406036"/>
                <a:gd name="connsiteY6" fmla="*/ 0 h 297100"/>
                <a:gd name="connsiteX7" fmla="*/ 177436 w 406036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25397"/>
                <a:gd name="connsiteY0" fmla="*/ 176212 h 297100"/>
                <a:gd name="connsiteX1" fmla="*/ 84721 w 425397"/>
                <a:gd name="connsiteY1" fmla="*/ 97631 h 297100"/>
                <a:gd name="connsiteX2" fmla="*/ 10902 w 425397"/>
                <a:gd name="connsiteY2" fmla="*/ 169068 h 297100"/>
                <a:gd name="connsiteX3" fmla="*/ 137108 w 425397"/>
                <a:gd name="connsiteY3" fmla="*/ 280987 h 297100"/>
                <a:gd name="connsiteX4" fmla="*/ 229977 w 425397"/>
                <a:gd name="connsiteY4" fmla="*/ 273843 h 297100"/>
                <a:gd name="connsiteX5" fmla="*/ 408571 w 425397"/>
                <a:gd name="connsiteY5" fmla="*/ 35718 h 297100"/>
                <a:gd name="connsiteX6" fmla="*/ 387139 w 425397"/>
                <a:gd name="connsiteY6" fmla="*/ 0 h 297100"/>
                <a:gd name="connsiteX7" fmla="*/ 179971 w 425397"/>
                <a:gd name="connsiteY7" fmla="*/ 176212 h 297100"/>
                <a:gd name="connsiteX0" fmla="*/ 179971 w 445220"/>
                <a:gd name="connsiteY0" fmla="*/ 184370 h 305258"/>
                <a:gd name="connsiteX1" fmla="*/ 84721 w 445220"/>
                <a:gd name="connsiteY1" fmla="*/ 105789 h 305258"/>
                <a:gd name="connsiteX2" fmla="*/ 10902 w 445220"/>
                <a:gd name="connsiteY2" fmla="*/ 177226 h 305258"/>
                <a:gd name="connsiteX3" fmla="*/ 137108 w 445220"/>
                <a:gd name="connsiteY3" fmla="*/ 289145 h 305258"/>
                <a:gd name="connsiteX4" fmla="*/ 229977 w 445220"/>
                <a:gd name="connsiteY4" fmla="*/ 282001 h 305258"/>
                <a:gd name="connsiteX5" fmla="*/ 408571 w 445220"/>
                <a:gd name="connsiteY5" fmla="*/ 43876 h 305258"/>
                <a:gd name="connsiteX6" fmla="*/ 387139 w 445220"/>
                <a:gd name="connsiteY6" fmla="*/ 8158 h 305258"/>
                <a:gd name="connsiteX7" fmla="*/ 179971 w 445220"/>
                <a:gd name="connsiteY7" fmla="*/ 184370 h 305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5220" h="305258">
                  <a:moveTo>
                    <a:pt x="179971" y="184370"/>
                  </a:moveTo>
                  <a:lnTo>
                    <a:pt x="84721" y="105789"/>
                  </a:lnTo>
                  <a:cubicBezTo>
                    <a:pt x="31540" y="79595"/>
                    <a:pt x="-24023" y="115314"/>
                    <a:pt x="10902" y="177226"/>
                  </a:cubicBezTo>
                  <a:lnTo>
                    <a:pt x="137108" y="289145"/>
                  </a:lnTo>
                  <a:cubicBezTo>
                    <a:pt x="170445" y="310576"/>
                    <a:pt x="199021" y="312957"/>
                    <a:pt x="229977" y="282001"/>
                  </a:cubicBezTo>
                  <a:cubicBezTo>
                    <a:pt x="277602" y="197863"/>
                    <a:pt x="322846" y="108963"/>
                    <a:pt x="408571" y="43876"/>
                  </a:cubicBezTo>
                  <a:cubicBezTo>
                    <a:pt x="453815" y="17683"/>
                    <a:pt x="468102" y="-15654"/>
                    <a:pt x="387139" y="8158"/>
                  </a:cubicBezTo>
                  <a:cubicBezTo>
                    <a:pt x="287127" y="35939"/>
                    <a:pt x="234739" y="125633"/>
                    <a:pt x="179971" y="18437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31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3000" dirty="0">
                <a:solidFill>
                  <a:srgbClr val="00B0F0"/>
                </a:solidFill>
              </a:endParaRPr>
            </a:p>
          </p:txBody>
        </p:sp>
        <p:sp>
          <p:nvSpPr>
            <p:cNvPr id="9" name="Rectangle 1"/>
            <p:cNvSpPr>
              <a:spLocks noChangeArrowheads="1"/>
            </p:cNvSpPr>
            <p:nvPr/>
          </p:nvSpPr>
          <p:spPr bwMode="auto">
            <a:xfrm>
              <a:off x="1760713" y="2398336"/>
              <a:ext cx="9937104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just"/>
              <a:endPara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1991544" y="2380041"/>
              <a:ext cx="4724370" cy="5539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000" b="1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Biết</a:t>
              </a:r>
              <a:r>
                <a:rPr lang="en-US" sz="3000" b="1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nhân</a:t>
              </a:r>
              <a:r>
                <a:rPr lang="en-US" sz="3000" b="1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, chia </a:t>
              </a:r>
              <a:r>
                <a:rPr lang="en-US" sz="3000" b="1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sz="3000" b="1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phân</a:t>
              </a:r>
              <a:r>
                <a:rPr lang="en-US" sz="3000" b="1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3000" b="1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068226" y="3669860"/>
            <a:ext cx="10886619" cy="1079172"/>
            <a:chOff x="1112830" y="2316532"/>
            <a:chExt cx="10886619" cy="1079172"/>
          </a:xfrm>
        </p:grpSpPr>
        <p:sp>
          <p:nvSpPr>
            <p:cNvPr id="13" name="Rectangle 1"/>
            <p:cNvSpPr>
              <a:spLocks noChangeArrowheads="1"/>
            </p:cNvSpPr>
            <p:nvPr/>
          </p:nvSpPr>
          <p:spPr bwMode="auto">
            <a:xfrm>
              <a:off x="1760713" y="2316532"/>
              <a:ext cx="9291637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just"/>
              <a:endPara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CD75DC7C-8836-4FD6-B3F4-120670F08441}"/>
                </a:ext>
              </a:extLst>
            </p:cNvPr>
            <p:cNvSpPr/>
            <p:nvPr/>
          </p:nvSpPr>
          <p:spPr>
            <a:xfrm>
              <a:off x="1112830" y="2429599"/>
              <a:ext cx="591611" cy="480131"/>
            </a:xfrm>
            <a:custGeom>
              <a:avLst/>
              <a:gdLst>
                <a:gd name="connsiteX0" fmla="*/ 169069 w 397669"/>
                <a:gd name="connsiteY0" fmla="*/ 176212 h 280987"/>
                <a:gd name="connsiteX1" fmla="*/ 73819 w 397669"/>
                <a:gd name="connsiteY1" fmla="*/ 97631 h 280987"/>
                <a:gd name="connsiteX2" fmla="*/ 0 w 397669"/>
                <a:gd name="connsiteY2" fmla="*/ 169068 h 280987"/>
                <a:gd name="connsiteX3" fmla="*/ 126206 w 397669"/>
                <a:gd name="connsiteY3" fmla="*/ 280987 h 280987"/>
                <a:gd name="connsiteX4" fmla="*/ 219075 w 397669"/>
                <a:gd name="connsiteY4" fmla="*/ 273843 h 280987"/>
                <a:gd name="connsiteX5" fmla="*/ 397669 w 397669"/>
                <a:gd name="connsiteY5" fmla="*/ 35718 h 280987"/>
                <a:gd name="connsiteX6" fmla="*/ 376237 w 397669"/>
                <a:gd name="connsiteY6" fmla="*/ 0 h 280987"/>
                <a:gd name="connsiteX7" fmla="*/ 169069 w 397669"/>
                <a:gd name="connsiteY7" fmla="*/ 176212 h 280987"/>
                <a:gd name="connsiteX0" fmla="*/ 169069 w 397669"/>
                <a:gd name="connsiteY0" fmla="*/ 176212 h 289079"/>
                <a:gd name="connsiteX1" fmla="*/ 73819 w 397669"/>
                <a:gd name="connsiteY1" fmla="*/ 97631 h 289079"/>
                <a:gd name="connsiteX2" fmla="*/ 0 w 397669"/>
                <a:gd name="connsiteY2" fmla="*/ 169068 h 289079"/>
                <a:gd name="connsiteX3" fmla="*/ 126206 w 397669"/>
                <a:gd name="connsiteY3" fmla="*/ 280987 h 289079"/>
                <a:gd name="connsiteX4" fmla="*/ 219075 w 397669"/>
                <a:gd name="connsiteY4" fmla="*/ 273843 h 289079"/>
                <a:gd name="connsiteX5" fmla="*/ 397669 w 397669"/>
                <a:gd name="connsiteY5" fmla="*/ 35718 h 289079"/>
                <a:gd name="connsiteX6" fmla="*/ 376237 w 397669"/>
                <a:gd name="connsiteY6" fmla="*/ 0 h 289079"/>
                <a:gd name="connsiteX7" fmla="*/ 169069 w 397669"/>
                <a:gd name="connsiteY7" fmla="*/ 176212 h 289079"/>
                <a:gd name="connsiteX0" fmla="*/ 169069 w 397669"/>
                <a:gd name="connsiteY0" fmla="*/ 176212 h 297100"/>
                <a:gd name="connsiteX1" fmla="*/ 73819 w 397669"/>
                <a:gd name="connsiteY1" fmla="*/ 97631 h 297100"/>
                <a:gd name="connsiteX2" fmla="*/ 0 w 397669"/>
                <a:gd name="connsiteY2" fmla="*/ 169068 h 297100"/>
                <a:gd name="connsiteX3" fmla="*/ 126206 w 397669"/>
                <a:gd name="connsiteY3" fmla="*/ 280987 h 297100"/>
                <a:gd name="connsiteX4" fmla="*/ 219075 w 397669"/>
                <a:gd name="connsiteY4" fmla="*/ 273843 h 297100"/>
                <a:gd name="connsiteX5" fmla="*/ 397669 w 397669"/>
                <a:gd name="connsiteY5" fmla="*/ 35718 h 297100"/>
                <a:gd name="connsiteX6" fmla="*/ 376237 w 397669"/>
                <a:gd name="connsiteY6" fmla="*/ 0 h 297100"/>
                <a:gd name="connsiteX7" fmla="*/ 169069 w 397669"/>
                <a:gd name="connsiteY7" fmla="*/ 176212 h 297100"/>
                <a:gd name="connsiteX0" fmla="*/ 177436 w 406036"/>
                <a:gd name="connsiteY0" fmla="*/ 176212 h 297100"/>
                <a:gd name="connsiteX1" fmla="*/ 82186 w 406036"/>
                <a:gd name="connsiteY1" fmla="*/ 97631 h 297100"/>
                <a:gd name="connsiteX2" fmla="*/ 8367 w 406036"/>
                <a:gd name="connsiteY2" fmla="*/ 169068 h 297100"/>
                <a:gd name="connsiteX3" fmla="*/ 134573 w 406036"/>
                <a:gd name="connsiteY3" fmla="*/ 280987 h 297100"/>
                <a:gd name="connsiteX4" fmla="*/ 227442 w 406036"/>
                <a:gd name="connsiteY4" fmla="*/ 273843 h 297100"/>
                <a:gd name="connsiteX5" fmla="*/ 406036 w 406036"/>
                <a:gd name="connsiteY5" fmla="*/ 35718 h 297100"/>
                <a:gd name="connsiteX6" fmla="*/ 384604 w 406036"/>
                <a:gd name="connsiteY6" fmla="*/ 0 h 297100"/>
                <a:gd name="connsiteX7" fmla="*/ 177436 w 406036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25397"/>
                <a:gd name="connsiteY0" fmla="*/ 176212 h 297100"/>
                <a:gd name="connsiteX1" fmla="*/ 84721 w 425397"/>
                <a:gd name="connsiteY1" fmla="*/ 97631 h 297100"/>
                <a:gd name="connsiteX2" fmla="*/ 10902 w 425397"/>
                <a:gd name="connsiteY2" fmla="*/ 169068 h 297100"/>
                <a:gd name="connsiteX3" fmla="*/ 137108 w 425397"/>
                <a:gd name="connsiteY3" fmla="*/ 280987 h 297100"/>
                <a:gd name="connsiteX4" fmla="*/ 229977 w 425397"/>
                <a:gd name="connsiteY4" fmla="*/ 273843 h 297100"/>
                <a:gd name="connsiteX5" fmla="*/ 408571 w 425397"/>
                <a:gd name="connsiteY5" fmla="*/ 35718 h 297100"/>
                <a:gd name="connsiteX6" fmla="*/ 387139 w 425397"/>
                <a:gd name="connsiteY6" fmla="*/ 0 h 297100"/>
                <a:gd name="connsiteX7" fmla="*/ 179971 w 425397"/>
                <a:gd name="connsiteY7" fmla="*/ 176212 h 297100"/>
                <a:gd name="connsiteX0" fmla="*/ 179971 w 445220"/>
                <a:gd name="connsiteY0" fmla="*/ 184370 h 305258"/>
                <a:gd name="connsiteX1" fmla="*/ 84721 w 445220"/>
                <a:gd name="connsiteY1" fmla="*/ 105789 h 305258"/>
                <a:gd name="connsiteX2" fmla="*/ 10902 w 445220"/>
                <a:gd name="connsiteY2" fmla="*/ 177226 h 305258"/>
                <a:gd name="connsiteX3" fmla="*/ 137108 w 445220"/>
                <a:gd name="connsiteY3" fmla="*/ 289145 h 305258"/>
                <a:gd name="connsiteX4" fmla="*/ 229977 w 445220"/>
                <a:gd name="connsiteY4" fmla="*/ 282001 h 305258"/>
                <a:gd name="connsiteX5" fmla="*/ 408571 w 445220"/>
                <a:gd name="connsiteY5" fmla="*/ 43876 h 305258"/>
                <a:gd name="connsiteX6" fmla="*/ 387139 w 445220"/>
                <a:gd name="connsiteY6" fmla="*/ 8158 h 305258"/>
                <a:gd name="connsiteX7" fmla="*/ 179971 w 445220"/>
                <a:gd name="connsiteY7" fmla="*/ 184370 h 305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5220" h="305258">
                  <a:moveTo>
                    <a:pt x="179971" y="184370"/>
                  </a:moveTo>
                  <a:lnTo>
                    <a:pt x="84721" y="105789"/>
                  </a:lnTo>
                  <a:cubicBezTo>
                    <a:pt x="31540" y="79595"/>
                    <a:pt x="-24023" y="115314"/>
                    <a:pt x="10902" y="177226"/>
                  </a:cubicBezTo>
                  <a:lnTo>
                    <a:pt x="137108" y="289145"/>
                  </a:lnTo>
                  <a:cubicBezTo>
                    <a:pt x="170445" y="310576"/>
                    <a:pt x="199021" y="312957"/>
                    <a:pt x="229977" y="282001"/>
                  </a:cubicBezTo>
                  <a:cubicBezTo>
                    <a:pt x="277602" y="197863"/>
                    <a:pt x="322846" y="108963"/>
                    <a:pt x="408571" y="43876"/>
                  </a:cubicBezTo>
                  <a:cubicBezTo>
                    <a:pt x="453815" y="17683"/>
                    <a:pt x="468102" y="-15654"/>
                    <a:pt x="387139" y="8158"/>
                  </a:cubicBezTo>
                  <a:cubicBezTo>
                    <a:pt x="287127" y="35939"/>
                    <a:pt x="234739" y="125633"/>
                    <a:pt x="179971" y="18437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31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3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Rectangle 1"/>
            <p:cNvSpPr>
              <a:spLocks noChangeArrowheads="1"/>
            </p:cNvSpPr>
            <p:nvPr/>
          </p:nvSpPr>
          <p:spPr bwMode="auto">
            <a:xfrm>
              <a:off x="1760713" y="2398336"/>
              <a:ext cx="9937104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just"/>
              <a:endPara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991544" y="2380041"/>
              <a:ext cx="10007905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Chuyển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đo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tên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đơn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vị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đo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thành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đo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dạng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hỗn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tên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đơn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vị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đo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068226" y="2312242"/>
            <a:ext cx="10907720" cy="1015663"/>
            <a:chOff x="1112830" y="2276480"/>
            <a:chExt cx="10907720" cy="1015663"/>
          </a:xfrm>
        </p:grpSpPr>
        <p:sp>
          <p:nvSpPr>
            <p:cNvPr id="19" name="Rectangle 1"/>
            <p:cNvSpPr>
              <a:spLocks noChangeArrowheads="1"/>
            </p:cNvSpPr>
            <p:nvPr/>
          </p:nvSpPr>
          <p:spPr bwMode="auto">
            <a:xfrm>
              <a:off x="1760713" y="2316532"/>
              <a:ext cx="9291637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just"/>
              <a:endPara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CD75DC7C-8836-4FD6-B3F4-120670F08441}"/>
                </a:ext>
              </a:extLst>
            </p:cNvPr>
            <p:cNvSpPr/>
            <p:nvPr/>
          </p:nvSpPr>
          <p:spPr>
            <a:xfrm>
              <a:off x="1112830" y="2429599"/>
              <a:ext cx="591611" cy="480131"/>
            </a:xfrm>
            <a:custGeom>
              <a:avLst/>
              <a:gdLst>
                <a:gd name="connsiteX0" fmla="*/ 169069 w 397669"/>
                <a:gd name="connsiteY0" fmla="*/ 176212 h 280987"/>
                <a:gd name="connsiteX1" fmla="*/ 73819 w 397669"/>
                <a:gd name="connsiteY1" fmla="*/ 97631 h 280987"/>
                <a:gd name="connsiteX2" fmla="*/ 0 w 397669"/>
                <a:gd name="connsiteY2" fmla="*/ 169068 h 280987"/>
                <a:gd name="connsiteX3" fmla="*/ 126206 w 397669"/>
                <a:gd name="connsiteY3" fmla="*/ 280987 h 280987"/>
                <a:gd name="connsiteX4" fmla="*/ 219075 w 397669"/>
                <a:gd name="connsiteY4" fmla="*/ 273843 h 280987"/>
                <a:gd name="connsiteX5" fmla="*/ 397669 w 397669"/>
                <a:gd name="connsiteY5" fmla="*/ 35718 h 280987"/>
                <a:gd name="connsiteX6" fmla="*/ 376237 w 397669"/>
                <a:gd name="connsiteY6" fmla="*/ 0 h 280987"/>
                <a:gd name="connsiteX7" fmla="*/ 169069 w 397669"/>
                <a:gd name="connsiteY7" fmla="*/ 176212 h 280987"/>
                <a:gd name="connsiteX0" fmla="*/ 169069 w 397669"/>
                <a:gd name="connsiteY0" fmla="*/ 176212 h 289079"/>
                <a:gd name="connsiteX1" fmla="*/ 73819 w 397669"/>
                <a:gd name="connsiteY1" fmla="*/ 97631 h 289079"/>
                <a:gd name="connsiteX2" fmla="*/ 0 w 397669"/>
                <a:gd name="connsiteY2" fmla="*/ 169068 h 289079"/>
                <a:gd name="connsiteX3" fmla="*/ 126206 w 397669"/>
                <a:gd name="connsiteY3" fmla="*/ 280987 h 289079"/>
                <a:gd name="connsiteX4" fmla="*/ 219075 w 397669"/>
                <a:gd name="connsiteY4" fmla="*/ 273843 h 289079"/>
                <a:gd name="connsiteX5" fmla="*/ 397669 w 397669"/>
                <a:gd name="connsiteY5" fmla="*/ 35718 h 289079"/>
                <a:gd name="connsiteX6" fmla="*/ 376237 w 397669"/>
                <a:gd name="connsiteY6" fmla="*/ 0 h 289079"/>
                <a:gd name="connsiteX7" fmla="*/ 169069 w 397669"/>
                <a:gd name="connsiteY7" fmla="*/ 176212 h 289079"/>
                <a:gd name="connsiteX0" fmla="*/ 169069 w 397669"/>
                <a:gd name="connsiteY0" fmla="*/ 176212 h 297100"/>
                <a:gd name="connsiteX1" fmla="*/ 73819 w 397669"/>
                <a:gd name="connsiteY1" fmla="*/ 97631 h 297100"/>
                <a:gd name="connsiteX2" fmla="*/ 0 w 397669"/>
                <a:gd name="connsiteY2" fmla="*/ 169068 h 297100"/>
                <a:gd name="connsiteX3" fmla="*/ 126206 w 397669"/>
                <a:gd name="connsiteY3" fmla="*/ 280987 h 297100"/>
                <a:gd name="connsiteX4" fmla="*/ 219075 w 397669"/>
                <a:gd name="connsiteY4" fmla="*/ 273843 h 297100"/>
                <a:gd name="connsiteX5" fmla="*/ 397669 w 397669"/>
                <a:gd name="connsiteY5" fmla="*/ 35718 h 297100"/>
                <a:gd name="connsiteX6" fmla="*/ 376237 w 397669"/>
                <a:gd name="connsiteY6" fmla="*/ 0 h 297100"/>
                <a:gd name="connsiteX7" fmla="*/ 169069 w 397669"/>
                <a:gd name="connsiteY7" fmla="*/ 176212 h 297100"/>
                <a:gd name="connsiteX0" fmla="*/ 177436 w 406036"/>
                <a:gd name="connsiteY0" fmla="*/ 176212 h 297100"/>
                <a:gd name="connsiteX1" fmla="*/ 82186 w 406036"/>
                <a:gd name="connsiteY1" fmla="*/ 97631 h 297100"/>
                <a:gd name="connsiteX2" fmla="*/ 8367 w 406036"/>
                <a:gd name="connsiteY2" fmla="*/ 169068 h 297100"/>
                <a:gd name="connsiteX3" fmla="*/ 134573 w 406036"/>
                <a:gd name="connsiteY3" fmla="*/ 280987 h 297100"/>
                <a:gd name="connsiteX4" fmla="*/ 227442 w 406036"/>
                <a:gd name="connsiteY4" fmla="*/ 273843 h 297100"/>
                <a:gd name="connsiteX5" fmla="*/ 406036 w 406036"/>
                <a:gd name="connsiteY5" fmla="*/ 35718 h 297100"/>
                <a:gd name="connsiteX6" fmla="*/ 384604 w 406036"/>
                <a:gd name="connsiteY6" fmla="*/ 0 h 297100"/>
                <a:gd name="connsiteX7" fmla="*/ 177436 w 406036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25397"/>
                <a:gd name="connsiteY0" fmla="*/ 176212 h 297100"/>
                <a:gd name="connsiteX1" fmla="*/ 84721 w 425397"/>
                <a:gd name="connsiteY1" fmla="*/ 97631 h 297100"/>
                <a:gd name="connsiteX2" fmla="*/ 10902 w 425397"/>
                <a:gd name="connsiteY2" fmla="*/ 169068 h 297100"/>
                <a:gd name="connsiteX3" fmla="*/ 137108 w 425397"/>
                <a:gd name="connsiteY3" fmla="*/ 280987 h 297100"/>
                <a:gd name="connsiteX4" fmla="*/ 229977 w 425397"/>
                <a:gd name="connsiteY4" fmla="*/ 273843 h 297100"/>
                <a:gd name="connsiteX5" fmla="*/ 408571 w 425397"/>
                <a:gd name="connsiteY5" fmla="*/ 35718 h 297100"/>
                <a:gd name="connsiteX6" fmla="*/ 387139 w 425397"/>
                <a:gd name="connsiteY6" fmla="*/ 0 h 297100"/>
                <a:gd name="connsiteX7" fmla="*/ 179971 w 425397"/>
                <a:gd name="connsiteY7" fmla="*/ 176212 h 297100"/>
                <a:gd name="connsiteX0" fmla="*/ 179971 w 445220"/>
                <a:gd name="connsiteY0" fmla="*/ 184370 h 305258"/>
                <a:gd name="connsiteX1" fmla="*/ 84721 w 445220"/>
                <a:gd name="connsiteY1" fmla="*/ 105789 h 305258"/>
                <a:gd name="connsiteX2" fmla="*/ 10902 w 445220"/>
                <a:gd name="connsiteY2" fmla="*/ 177226 h 305258"/>
                <a:gd name="connsiteX3" fmla="*/ 137108 w 445220"/>
                <a:gd name="connsiteY3" fmla="*/ 289145 h 305258"/>
                <a:gd name="connsiteX4" fmla="*/ 229977 w 445220"/>
                <a:gd name="connsiteY4" fmla="*/ 282001 h 305258"/>
                <a:gd name="connsiteX5" fmla="*/ 408571 w 445220"/>
                <a:gd name="connsiteY5" fmla="*/ 43876 h 305258"/>
                <a:gd name="connsiteX6" fmla="*/ 387139 w 445220"/>
                <a:gd name="connsiteY6" fmla="*/ 8158 h 305258"/>
                <a:gd name="connsiteX7" fmla="*/ 179971 w 445220"/>
                <a:gd name="connsiteY7" fmla="*/ 184370 h 305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5220" h="305258">
                  <a:moveTo>
                    <a:pt x="179971" y="184370"/>
                  </a:moveTo>
                  <a:lnTo>
                    <a:pt x="84721" y="105789"/>
                  </a:lnTo>
                  <a:cubicBezTo>
                    <a:pt x="31540" y="79595"/>
                    <a:pt x="-24023" y="115314"/>
                    <a:pt x="10902" y="177226"/>
                  </a:cubicBezTo>
                  <a:lnTo>
                    <a:pt x="137108" y="289145"/>
                  </a:lnTo>
                  <a:cubicBezTo>
                    <a:pt x="170445" y="310576"/>
                    <a:pt x="199021" y="312957"/>
                    <a:pt x="229977" y="282001"/>
                  </a:cubicBezTo>
                  <a:cubicBezTo>
                    <a:pt x="277602" y="197863"/>
                    <a:pt x="322846" y="108963"/>
                    <a:pt x="408571" y="43876"/>
                  </a:cubicBezTo>
                  <a:cubicBezTo>
                    <a:pt x="453815" y="17683"/>
                    <a:pt x="468102" y="-15654"/>
                    <a:pt x="387139" y="8158"/>
                  </a:cubicBezTo>
                  <a:cubicBezTo>
                    <a:pt x="287127" y="35939"/>
                    <a:pt x="234739" y="125633"/>
                    <a:pt x="179971" y="18437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31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3000" dirty="0">
                <a:solidFill>
                  <a:srgbClr val="00B0F0"/>
                </a:solidFill>
              </a:endParaRPr>
            </a:p>
          </p:txBody>
        </p:sp>
        <p:sp>
          <p:nvSpPr>
            <p:cNvPr id="21" name="Rectangle 1"/>
            <p:cNvSpPr>
              <a:spLocks noChangeArrowheads="1"/>
            </p:cNvSpPr>
            <p:nvPr/>
          </p:nvSpPr>
          <p:spPr bwMode="auto">
            <a:xfrm>
              <a:off x="1760713" y="2398336"/>
              <a:ext cx="9937104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just"/>
              <a:endPara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988467" y="2276480"/>
              <a:ext cx="10032083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nl-NL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Củng cố cách tìm TP chưa biết trong các phép tính cộng, trừ, nhân, chia phân số</a:t>
              </a:r>
              <a:r>
                <a:rPr lang="en-US" sz="3000" b="1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le 1"/>
          <p:cNvSpPr txBox="1">
            <a:spLocks/>
          </p:cNvSpPr>
          <p:nvPr/>
        </p:nvSpPr>
        <p:spPr bwMode="auto">
          <a:xfrm>
            <a:off x="3251684" y="1484784"/>
            <a:ext cx="5688632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en-US" sz="6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 HÀNH</a:t>
            </a: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6BB00715-AFC5-414B-8284-9DA01ACCB7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4864" y="3444881"/>
            <a:ext cx="4022271" cy="4022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14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Box 9"/>
          <p:cNvSpPr txBox="1">
            <a:spLocks noChangeArrowheads="1"/>
          </p:cNvSpPr>
          <p:nvPr/>
        </p:nvSpPr>
        <p:spPr bwMode="auto">
          <a:xfrm>
            <a:off x="1055440" y="99978"/>
            <a:ext cx="239039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marL="0" indent="0" eaLnBrk="1" hangingPunct="1"/>
            <a:r>
              <a:rPr lang="en-US" sz="3600" i="1" u="sng" dirty="0">
                <a:latin typeface="Times New Roman" pitchFamily="18" charset="0"/>
              </a:rPr>
              <a:t>Bài 1: </a:t>
            </a:r>
            <a:r>
              <a:rPr lang="en-US" sz="3600" i="1" u="sng" dirty="0" err="1">
                <a:latin typeface="Times New Roman" pitchFamily="18" charset="0"/>
              </a:rPr>
              <a:t>Tính</a:t>
            </a:r>
            <a:endParaRPr lang="en-US" sz="3600" i="1" u="sng" dirty="0"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394149" y="931694"/>
                <a:ext cx="2160143" cy="964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9 </m:t>
                        </m:r>
                      </m:den>
                    </m:f>
                    <m:r>
                      <m:rPr>
                        <m:sty m:val="p"/>
                      </m:rPr>
                      <a:rPr lang="en-US" sz="4000" b="0" i="0" smtClean="0">
                        <a:latin typeface="Cambria Math" panose="02040503050406030204" pitchFamily="18" charset="0"/>
                      </a:rPr>
                      <m:t>x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endPara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149" y="931694"/>
                <a:ext cx="2160143" cy="964110"/>
              </a:xfrm>
              <a:prstGeom prst="rect">
                <a:avLst/>
              </a:prstGeom>
              <a:blipFill rotWithShape="0">
                <a:blip r:embed="rId4"/>
                <a:stretch>
                  <a:fillRect l="-10169" b="-120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3115333" y="864766"/>
                <a:ext cx="2649701" cy="9666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4 </m:t>
                        </m:r>
                      </m:den>
                    </m:f>
                    <m:r>
                      <m:rPr>
                        <m:sty m:val="p"/>
                      </m:rPr>
                      <a:rPr lang="en-US" sz="4000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4000" b="0" i="0" smtClean="0">
                        <a:latin typeface="Cambria Math" panose="02040503050406030204" pitchFamily="18" charset="0"/>
                      </a:rPr>
                      <m:t> 3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5333" y="864766"/>
                <a:ext cx="2649701" cy="966675"/>
              </a:xfrm>
              <a:prstGeom prst="rect">
                <a:avLst/>
              </a:prstGeom>
              <a:blipFill rotWithShape="0">
                <a:blip r:embed="rId5"/>
                <a:stretch>
                  <a:fillRect l="-6897" b="-75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6146693" y="772817"/>
                <a:ext cx="2399890" cy="9657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5 </m:t>
                        </m:r>
                      </m:den>
                    </m:f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: 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6693" y="772817"/>
                <a:ext cx="2399890" cy="965714"/>
              </a:xfrm>
              <a:prstGeom prst="rect">
                <a:avLst/>
              </a:prstGeom>
              <a:blipFill rotWithShape="0">
                <a:blip r:embed="rId6"/>
                <a:stretch>
                  <a:fillRect l="-8883" b="-120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8443639" y="866049"/>
                <a:ext cx="2649701" cy="9653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d) 1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5 </m:t>
                        </m:r>
                      </m:den>
                    </m:f>
                    <m:r>
                      <a:rPr lang="en-US" sz="4000" b="0" i="0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1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3639" y="866049"/>
                <a:ext cx="2649701" cy="965392"/>
              </a:xfrm>
              <a:prstGeom prst="rect">
                <a:avLst/>
              </a:prstGeom>
              <a:blipFill rotWithShape="0">
                <a:blip r:embed="rId7"/>
                <a:stretch>
                  <a:fillRect l="-6897" b="-69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/>
              <p:cNvSpPr txBox="1"/>
              <p:nvPr/>
            </p:nvSpPr>
            <p:spPr>
              <a:xfrm>
                <a:off x="405683" y="1796723"/>
                <a:ext cx="3051689" cy="9666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9 </m:t>
                        </m:r>
                      </m:den>
                    </m:f>
                    <m:r>
                      <m:rPr>
                        <m:sty m:val="p"/>
                      </m:rPr>
                      <a:rPr lang="en-US" sz="4000" b="0" i="0" smtClean="0">
                        <a:latin typeface="Cambria Math" panose="02040503050406030204" pitchFamily="18" charset="0"/>
                      </a:rPr>
                      <m:t>x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28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135</m:t>
                        </m:r>
                      </m:den>
                    </m:f>
                  </m:oMath>
                </a14:m>
                <a:endPara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683" y="1796723"/>
                <a:ext cx="3051689" cy="966675"/>
              </a:xfrm>
              <a:prstGeom prst="rect">
                <a:avLst/>
              </a:prstGeom>
              <a:blipFill>
                <a:blip r:embed="rId8"/>
                <a:stretch>
                  <a:fillRect l="-7054" b="-2051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5127684" y="1748751"/>
                <a:ext cx="6045307" cy="16367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4 </m:t>
                        </m:r>
                      </m:den>
                    </m:f>
                    <m:r>
                      <m:rPr>
                        <m:sty m:val="p"/>
                      </m:rPr>
                      <a:rPr lang="en-US" sz="4000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4000" b="0" i="0" smtClean="0">
                        <a:latin typeface="Cambria Math" panose="02040503050406030204" pitchFamily="18" charset="0"/>
                      </a:rPr>
                      <m:t> 3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  <m:r>
                      <m:rPr>
                        <m:sty m:val="p"/>
                      </m:rPr>
                      <a:rPr lang="en-US" sz="4000">
                        <a:latin typeface="Cambria Math" panose="02040503050406030204" pitchFamily="18" charset="0"/>
                      </a:rPr>
                      <m:t>x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17</m:t>
                        </m:r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m:rPr>
                        <m:nor/>
                      </m:rPr>
                      <a:rPr lang="en-US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= 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153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</m:oMath>
                </a14:m>
                <a:endPara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7684" y="1748751"/>
                <a:ext cx="6045307" cy="1636730"/>
              </a:xfrm>
              <a:prstGeom prst="rect">
                <a:avLst/>
              </a:prstGeom>
              <a:blipFill rotWithShape="0">
                <a:blip r:embed="rId9"/>
                <a:stretch>
                  <a:fillRect l="-30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288660" y="3515794"/>
                <a:ext cx="5591255" cy="16370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5 </m:t>
                        </m:r>
                      </m:den>
                    </m:f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: 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m:rPr>
                        <m:sty m:val="p"/>
                      </m:rPr>
                      <a:rPr lang="en-US" sz="4000">
                        <a:latin typeface="Cambria Math" panose="02040503050406030204" pitchFamily="18" charset="0"/>
                      </a:rPr>
                      <m:t>x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m:rPr>
                        <m:nor/>
                      </m:rPr>
                      <a:rPr lang="en-US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= 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660" y="3515794"/>
                <a:ext cx="5591255" cy="1637051"/>
              </a:xfrm>
              <a:prstGeom prst="rect">
                <a:avLst/>
              </a:prstGeom>
              <a:blipFill rotWithShape="0">
                <a:blip r:embed="rId10"/>
                <a:stretch>
                  <a:fillRect l="-3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5076885" y="3486373"/>
                <a:ext cx="7366131" cy="21977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d) 1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5 </m:t>
                        </m:r>
                      </m:den>
                    </m:f>
                    <m:r>
                      <a:rPr lang="en-US" sz="4000" b="0" i="0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1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4000" b="0" i="0" smtClean="0">
                        <a:latin typeface="Cambria Math" panose="02040503050406030204" pitchFamily="18" charset="0"/>
                      </a:rPr>
                      <m:t>: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m:rPr>
                        <m:nor/>
                      </m:rPr>
                      <a:rPr lang="en-US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=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m:rPr>
                        <m:sty m:val="p"/>
                      </m:rPr>
                      <a:rPr lang="en-US" sz="4000">
                        <a:latin typeface="Cambria Math" panose="02040503050406030204" pitchFamily="18" charset="0"/>
                      </a:rPr>
                      <m:t>x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m:rPr>
                        <m:nor/>
                      </m:rPr>
                      <a:rPr lang="en-US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= 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18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endPara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885" y="3486373"/>
                <a:ext cx="7366131" cy="2197781"/>
              </a:xfrm>
              <a:prstGeom prst="rect">
                <a:avLst/>
              </a:prstGeom>
              <a:blipFill rotWithShape="0">
                <a:blip r:embed="rId11"/>
                <a:stretch>
                  <a:fillRect l="-25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0246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6" grpId="1"/>
      <p:bldP spid="27" grpId="0"/>
      <p:bldP spid="27" grpId="1"/>
      <p:bldP spid="28" grpId="0"/>
      <p:bldP spid="28" grpId="1"/>
      <p:bldP spid="33" grpId="0"/>
      <p:bldP spid="33" grpId="1"/>
      <p:bldP spid="34" grpId="0"/>
      <p:bldP spid="35" grpId="0"/>
      <p:bldP spid="36" grpId="0"/>
      <p:bldP spid="3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3&quot;/&gt;&lt;property id=&quot;20307&quot; value=&quot;256&quot;/&gt;&lt;/object&gt;&lt;object type=&quot;3&quot; unique_id=&quot;10032&quot;&gt;&lt;property id=&quot;20148&quot; value=&quot;5&quot;/&gt;&lt;property id=&quot;20300&quot; value=&quot;Slide 4&quot;/&gt;&lt;property id=&quot;20307&quot; value=&quot;257&quot;/&gt;&lt;/object&gt;&lt;object type=&quot;3&quot; unique_id=&quot;10033&quot;&gt;&lt;property id=&quot;20148&quot; value=&quot;5&quot;/&gt;&lt;property id=&quot;20300&quot; value=&quot;Slide 5&quot;/&gt;&lt;property id=&quot;20307&quot; value=&quot;258&quot;/&gt;&lt;/object&gt;&lt;object type=&quot;3&quot; unique_id=&quot;10034&quot;&gt;&lt;property id=&quot;20148&quot; value=&quot;5&quot;/&gt;&lt;property id=&quot;20300&quot; value=&quot;Slide 6&quot;/&gt;&lt;property id=&quot;20307&quot; value=&quot;259&quot;/&gt;&lt;/object&gt;&lt;object type=&quot;3&quot; unique_id=&quot;10059&quot;&gt;&lt;property id=&quot;20148&quot; value=&quot;5&quot;/&gt;&lt;property id=&quot;20300&quot; value=&quot;Slide 1&quot;/&gt;&lt;property id=&quot;20307&quot; value=&quot;260&quot;/&gt;&lt;/object&gt;&lt;object type=&quot;3&quot; unique_id=&quot;10060&quot;&gt;&lt;property id=&quot;20148&quot; value=&quot;5&quot;/&gt;&lt;property id=&quot;20300&quot; value=&quot;Slide 7&quot;/&gt;&lt;property id=&quot;20307&quot; value=&quot;261&quot;/&gt;&lt;/object&gt;&lt;object type=&quot;3&quot; unique_id=&quot;10101&quot;&gt;&lt;property id=&quot;20148&quot; value=&quot;5&quot;/&gt;&lt;property id=&quot;20300&quot; value=&quot;Slide 2&quot;/&gt;&lt;property id=&quot;20307&quot; value=&quot;262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.VnArial"/>
        <a:ea typeface=""/>
        <a:cs typeface=""/>
      </a:majorFont>
      <a:minorFont>
        <a:latin typeface=".Vn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Office Them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Learning the Days of the Week by Slidesgo ">
  <a:themeElements>
    <a:clrScheme name="Simple Light">
      <a:dk1>
        <a:srgbClr val="000000"/>
      </a:dk1>
      <a:lt1>
        <a:srgbClr val="FFFFFF"/>
      </a:lt1>
      <a:dk2>
        <a:srgbClr val="BCDBF1"/>
      </a:dk2>
      <a:lt2>
        <a:srgbClr val="B4D5C9"/>
      </a:lt2>
      <a:accent1>
        <a:srgbClr val="86B98A"/>
      </a:accent1>
      <a:accent2>
        <a:srgbClr val="F6DC64"/>
      </a:accent2>
      <a:accent3>
        <a:srgbClr val="EEA74E"/>
      </a:accent3>
      <a:accent4>
        <a:srgbClr val="D9919A"/>
      </a:accent4>
      <a:accent5>
        <a:srgbClr val="D17D92"/>
      </a:accent5>
      <a:accent6>
        <a:srgbClr val="CDBBFC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1455</TotalTime>
  <Words>836</Words>
  <Application>Microsoft Macintosh PowerPoint</Application>
  <PresentationFormat>Widescreen</PresentationFormat>
  <Paragraphs>163</Paragraphs>
  <Slides>19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18</vt:i4>
      </vt:variant>
      <vt:variant>
        <vt:lpstr>Theme</vt:lpstr>
      </vt:variant>
      <vt:variant>
        <vt:i4>7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45" baseType="lpstr">
      <vt:lpstr>宋体</vt:lpstr>
      <vt:lpstr>.VnArial</vt:lpstr>
      <vt:lpstr>.VnCommercial Script</vt:lpstr>
      <vt:lpstr>Arial</vt:lpstr>
      <vt:lpstr>Calibri</vt:lpstr>
      <vt:lpstr>Calibri Light</vt:lpstr>
      <vt:lpstr>Cambria Math</vt:lpstr>
      <vt:lpstr>Catamaran</vt:lpstr>
      <vt:lpstr>Comfortaa</vt:lpstr>
      <vt:lpstr>Comfortaa Regular</vt:lpstr>
      <vt:lpstr>Fira Sans Extra Condensed Medium</vt:lpstr>
      <vt:lpstr>Roboto Slab Regular</vt:lpstr>
      <vt:lpstr>Symbol</vt:lpstr>
      <vt:lpstr>Times New Roman</vt:lpstr>
      <vt:lpstr>Ubuntu</vt:lpstr>
      <vt:lpstr>Vibur</vt:lpstr>
      <vt:lpstr>VNI-Times</vt:lpstr>
      <vt:lpstr>Wingdings</vt:lpstr>
      <vt:lpstr>Office Theme</vt:lpstr>
      <vt:lpstr>1_Default Design</vt:lpstr>
      <vt:lpstr>1_Office Theme</vt:lpstr>
      <vt:lpstr>2_Office Theme</vt:lpstr>
      <vt:lpstr>3_Office Theme</vt:lpstr>
      <vt:lpstr>4_Office Theme</vt:lpstr>
      <vt:lpstr>Learning the Days of the Week by Slidesgo 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&lt;arabianhorse&gt;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Microsoft</dc:creator>
  <cp:lastModifiedBy>Microsoft Office User</cp:lastModifiedBy>
  <cp:revision>126</cp:revision>
  <dcterms:created xsi:type="dcterms:W3CDTF">2016-04-23T21:17:55Z</dcterms:created>
  <dcterms:modified xsi:type="dcterms:W3CDTF">2021-09-23T02:40:32Z</dcterms:modified>
</cp:coreProperties>
</file>