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28" r:id="rId4"/>
  </p:sldMasterIdLst>
  <p:notesMasterIdLst>
    <p:notesMasterId r:id="rId24"/>
  </p:notesMasterIdLst>
  <p:sldIdLst>
    <p:sldId id="278" r:id="rId5"/>
    <p:sldId id="277" r:id="rId6"/>
    <p:sldId id="276" r:id="rId7"/>
    <p:sldId id="296" r:id="rId8"/>
    <p:sldId id="279" r:id="rId9"/>
    <p:sldId id="274" r:id="rId10"/>
    <p:sldId id="281" r:id="rId11"/>
    <p:sldId id="294" r:id="rId12"/>
    <p:sldId id="282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295" r:id="rId21"/>
    <p:sldId id="28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90B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193" autoAdjust="0"/>
  </p:normalViewPr>
  <p:slideViewPr>
    <p:cSldViewPr>
      <p:cViewPr varScale="1">
        <p:scale>
          <a:sx n="90" d="100"/>
          <a:sy n="90" d="100"/>
        </p:scale>
        <p:origin x="1432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C11E3C-7098-4EA6-B672-67728F79A20A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D9E577-17F5-4DE3-B5C4-D077B5D8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8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- Click </a:t>
            </a:r>
            <a:r>
              <a:rPr lang="en-US" dirty="0" err="1"/>
              <a:t>lần</a:t>
            </a:r>
            <a:r>
              <a:rPr lang="en-US" baseline="0" dirty="0"/>
              <a:t> 1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quay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quay.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Quay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ở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,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.</a:t>
            </a:r>
          </a:p>
          <a:p>
            <a:endParaRPr 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3B203-1257-40D8-8A19-683AD72C6AC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ban </a:t>
            </a:r>
            <a:r>
              <a:rPr lang="en-US" baseline="0" dirty="0" err="1"/>
              <a:t>đầu</a:t>
            </a:r>
            <a:r>
              <a:rPr lang="en-US" baseline="0" dirty="0"/>
              <a:t>.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slide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12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513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06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Con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PSTP (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PS)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tc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Giúp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sang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chia (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só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802A-31C6-43FE-9FF2-D785B5D4608F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83B3-0091-4E64-BE52-CB4B8C24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45BC-0CB3-480C-8797-E885D910B19D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2-4EE1-48B5-B3BE-BC23D7D4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08BB-1676-499F-9955-69B4A7A5E3E5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DADF-4084-4D4F-A221-323125CD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825-49B1-44D3-908B-1FC50AB2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8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D81F-CE9C-4072-934A-F355F85A20D7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862-A856-46CB-B316-25E0BE2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5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7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1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F1E5-B881-441C-B572-3ACFB058C672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714D-0582-4764-AC39-6F73C7EB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51AA-B7F0-47FF-B2BE-CA5B769165CC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2C28-710C-49BC-AA72-284A6BD3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E80B-566A-41B4-9BEC-AEDB8151DFB6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BD3C-F9FB-47C4-9A58-7627F265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E983-F7EB-47F3-80CB-179A4C51DBEA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74E8-3B76-4149-87B7-2853A5E9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D1AD-20BE-4948-946C-AB3224197845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8134-D775-4AAC-BFC4-4BCBFE97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AB8D-93FD-40E6-B963-BF391389303E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3DE3-7DAA-45E5-B39E-662C97773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C918-C3D8-41C3-B561-087DC6F07A87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F42-06E8-4BB2-8C69-B59A2EF2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56749-C292-446F-BB72-3004ACFE5582}" type="datetimeFigureOut">
              <a:rPr lang="en-US"/>
              <a:pPr>
                <a:defRPr/>
              </a:pPr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A3E10-19B2-4A76-8CB5-BDF649F63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005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6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7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1.png"/><Relationship Id="rId12" Type="http://schemas.openxmlformats.org/officeDocument/2006/relationships/slide" Target="slide5.xml"/><Relationship Id="rId1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png"/><Relationship Id="rId11" Type="http://schemas.openxmlformats.org/officeDocument/2006/relationships/slide" Target="slide16.xml"/><Relationship Id="rId5" Type="http://schemas.openxmlformats.org/officeDocument/2006/relationships/oleObject" Target="../embeddings/oleObject43.bin"/><Relationship Id="rId15" Type="http://schemas.openxmlformats.org/officeDocument/2006/relationships/slide" Target="slide18.xml"/><Relationship Id="rId10" Type="http://schemas.openxmlformats.org/officeDocument/2006/relationships/slide" Target="slide4.xml"/><Relationship Id="rId4" Type="http://schemas.openxmlformats.org/officeDocument/2006/relationships/image" Target="../media/image70.png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5" Type="http://schemas.openxmlformats.org/officeDocument/2006/relationships/image" Target="../media/image7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8.wmf"/><Relationship Id="rId8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30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44.wmf"/><Relationship Id="rId5" Type="http://schemas.openxmlformats.org/officeDocument/2006/relationships/image" Target="../media/image7.png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image" Target="../media/image3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7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image" Target="../media/image59.png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1.wmf"/><Relationship Id="rId4" Type="http://schemas.openxmlformats.org/officeDocument/2006/relationships/image" Target="../media/image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8758" y="2700672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88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38400" y="1702157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5m 7dm ; 2m 3dm ; 4m 37cm  ; 1m 53cm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93937" y="2543272"/>
            <a:ext cx="8424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: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5m 7dm = 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23730" y="318960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5m 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753523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809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048001" y="2049464"/>
            <a:ext cx="8704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2m 3dm =            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3084513" y="3695702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4m 37cm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133976" y="2017712"/>
            <a:ext cx="178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2m </a:t>
            </a:r>
            <a:r>
              <a:rPr lang="en-US" sz="2800" b="1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5257800" y="3649663"/>
            <a:ext cx="11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4m  +</a:t>
            </a: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3033713" y="5260977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1m 53cm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334000" y="5257800"/>
            <a:ext cx="143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1m  +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85716" y="204732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422687" y="365539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56842" y="528085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3861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  <p:bldP spid="190476" grpId="0"/>
      <p:bldP spid="190479" grpId="0"/>
      <p:bldP spid="190482" grpId="0"/>
      <p:bldP spid="19048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937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5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chiều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3m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27cm.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Hãy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đơn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xăng-ti-mét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đề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–xi-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89362" y="24384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cm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0475" y="34290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dm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0" y="44196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m 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681942" y="-956875"/>
            <a:ext cx="3020116" cy="3146513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792" y="-2424332"/>
            <a:ext cx="6349846" cy="1165570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745004" y="-956875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356" y="-2541973"/>
            <a:ext cx="6349846" cy="11655706"/>
          </a:xfrm>
          <a:prstGeom prst="rect">
            <a:avLst/>
          </a:prstGeom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546305" y="660401"/>
            <a:ext cx="1763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116389" y="660401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= 300cm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904133" y="640874"/>
            <a:ext cx="258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327cm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540618" y="1783091"/>
            <a:ext cx="1570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606072" y="4927310"/>
            <a:ext cx="2513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152900" y="1783091"/>
            <a:ext cx="22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30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653881" y="1783091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14368" y="1783091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+ 7cm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527676" y="638857"/>
            <a:ext cx="2522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+ 27cm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4152900" y="2762660"/>
            <a:ext cx="1927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32dm   +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4079875" y="4956176"/>
            <a:ext cx="1574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3m  +</a:t>
            </a: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blipFill>
                <a:blip r:embed="rId4"/>
                <a:stretch>
                  <a:fillRect l="-1176" b="-7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80399" y="381216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blipFill>
                <a:blip r:embed="rId5"/>
                <a:stretch>
                  <a:fillRect l="-1163"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21905" y="4973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blipFill>
                <a:blip r:embed="rId6"/>
                <a:stretch>
                  <a:fillRect l="-1176" b="-7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blipFill>
                <a:blip r:embed="rId5"/>
                <a:stretch>
                  <a:fillRect l="-2353"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5" grpId="0"/>
      <p:bldP spid="191498" grpId="0"/>
      <p:bldP spid="191499" grpId="0"/>
      <p:bldP spid="191500" grpId="0"/>
      <p:bldP spid="191501" grpId="0"/>
      <p:bldP spid="191502" grpId="0"/>
      <p:bldP spid="191503" grpId="0"/>
      <p:bldP spid="191504" grpId="0"/>
      <p:bldP spid="191505" grpId="0"/>
      <p:bldP spid="19150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6"/>
          <p:cNvGrpSpPr>
            <a:grpSpLocks/>
          </p:cNvGrpSpPr>
          <p:nvPr/>
        </p:nvGrpSpPr>
        <p:grpSpPr bwMode="auto">
          <a:xfrm>
            <a:off x="1055688" y="4610100"/>
            <a:ext cx="5545137" cy="2762250"/>
            <a:chOff x="1109021" y="4688114"/>
            <a:chExt cx="5544457" cy="2761344"/>
          </a:xfrm>
        </p:grpSpPr>
        <p:sp>
          <p:nvSpPr>
            <p:cNvPr id="41" name="Trapezoid 40"/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687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503" y="5279572"/>
              <a:ext cx="3853717" cy="2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7963" y="784225"/>
            <a:ext cx="7416800" cy="4945063"/>
            <a:chOff x="207817" y="784087"/>
            <a:chExt cx="7416771" cy="4944514"/>
          </a:xfrm>
        </p:grpSpPr>
        <p:graphicFrame>
          <p:nvGraphicFramePr>
            <p:cNvPr id="26679" name="Chart 111"/>
            <p:cNvGraphicFramePr>
              <a:graphicFrameLocks/>
            </p:cNvGraphicFramePr>
            <p:nvPr/>
          </p:nvGraphicFramePr>
          <p:xfrm>
            <a:off x="157017" y="733287"/>
            <a:ext cx="7518371" cy="5046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Chart" r:id="rId5" imgW="7529213" imgH="5054022" progId="Excel.Chart.8">
                    <p:embed/>
                  </p:oleObj>
                </mc:Choice>
                <mc:Fallback>
                  <p:oleObj name="Chart" r:id="rId5" imgW="7529213" imgH="50540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17" y="733287"/>
                          <a:ext cx="7518371" cy="5046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0" name="TextBox 112"/>
            <p:cNvSpPr txBox="1">
              <a:spLocks noChangeArrowheads="1"/>
            </p:cNvSpPr>
            <p:nvPr/>
          </p:nvSpPr>
          <p:spPr bwMode="auto">
            <a:xfrm rot="2625290">
              <a:off x="4496716" y="1618824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81" name="TextBox 113"/>
            <p:cNvSpPr txBox="1">
              <a:spLocks noChangeArrowheads="1"/>
            </p:cNvSpPr>
            <p:nvPr/>
          </p:nvSpPr>
          <p:spPr bwMode="auto">
            <a:xfrm rot="-2816529">
              <a:off x="2475456" y="1748237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82" name="TextBox 114"/>
            <p:cNvSpPr txBox="1">
              <a:spLocks noChangeArrowheads="1"/>
            </p:cNvSpPr>
            <p:nvPr/>
          </p:nvSpPr>
          <p:spPr bwMode="auto">
            <a:xfrm rot="7845835">
              <a:off x="4545696" y="3622775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683" name="TextBox 116"/>
            <p:cNvSpPr txBox="1">
              <a:spLocks noChangeArrowheads="1"/>
            </p:cNvSpPr>
            <p:nvPr/>
          </p:nvSpPr>
          <p:spPr bwMode="auto">
            <a:xfrm rot="-8091138">
              <a:off x="2821381" y="3683063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cô giá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4357688"/>
            <a:ext cx="1552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TextBox 69"/>
          <p:cNvSpPr txBox="1">
            <a:spLocks noChangeArrowheads="1"/>
          </p:cNvSpPr>
          <p:nvPr/>
        </p:nvSpPr>
        <p:spPr bwMode="auto">
          <a:xfrm>
            <a:off x="6048375" y="365125"/>
            <a:ext cx="50355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70C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Vòng quay may mắn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537033" y="2602492"/>
            <a:ext cx="2972977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1"/>
          <p:cNvSpPr/>
          <p:nvPr/>
        </p:nvSpPr>
        <p:spPr>
          <a:xfrm>
            <a:off x="6919913" y="2797175"/>
            <a:ext cx="328612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2"/>
          <p:cNvSpPr/>
          <p:nvPr/>
        </p:nvSpPr>
        <p:spPr>
          <a:xfrm>
            <a:off x="7497763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3"/>
          <p:cNvSpPr/>
          <p:nvPr/>
        </p:nvSpPr>
        <p:spPr>
          <a:xfrm>
            <a:off x="8077200" y="2797175"/>
            <a:ext cx="328613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4"/>
          <p:cNvSpPr/>
          <p:nvPr/>
        </p:nvSpPr>
        <p:spPr>
          <a:xfrm>
            <a:off x="8655050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Nhóm 01"/>
          <p:cNvGrpSpPr>
            <a:grpSpLocks/>
          </p:cNvGrpSpPr>
          <p:nvPr/>
        </p:nvGrpSpPr>
        <p:grpSpPr bwMode="auto">
          <a:xfrm>
            <a:off x="6815138" y="3368675"/>
            <a:ext cx="931862" cy="708025"/>
            <a:chOff x="9797143" y="3175240"/>
            <a:chExt cx="950026" cy="730422"/>
          </a:xfrm>
        </p:grpSpPr>
        <p:sp>
          <p:nvSpPr>
            <p:cNvPr id="81" name="Rectangle: Folded Corner 80">
              <a:hlinkClick r:id="rId8" action="ppaction://hlinksldjump"/>
            </p:cNvPr>
            <p:cNvSpPr/>
            <p:nvPr/>
          </p:nvSpPr>
          <p:spPr>
            <a:xfrm>
              <a:off x="9984882" y="3199806"/>
              <a:ext cx="762287" cy="705856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9275679">
              <a:off x="9797143" y="3175240"/>
              <a:ext cx="537323" cy="15885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số 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054850" y="3479800"/>
            <a:ext cx="70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112125" y="3373438"/>
            <a:ext cx="931863" cy="708025"/>
            <a:chOff x="9797143" y="3175240"/>
            <a:chExt cx="950026" cy="730422"/>
          </a:xfrm>
        </p:grpSpPr>
        <p:sp>
          <p:nvSpPr>
            <p:cNvPr id="86" name="Rectangle: Folded Corner 85">
              <a:hlinkClick r:id="rId10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số 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347075" y="348932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6846888" y="4402138"/>
            <a:ext cx="931862" cy="708025"/>
            <a:chOff x="9797143" y="3175240"/>
            <a:chExt cx="950026" cy="730422"/>
          </a:xfrm>
        </p:grpSpPr>
        <p:sp>
          <p:nvSpPr>
            <p:cNvPr id="91" name="Rectangle: Folded Corner 90">
              <a:hlinkClick r:id="rId12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0" name="số 3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042150" y="452437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8112125" y="4376738"/>
            <a:ext cx="931863" cy="708025"/>
            <a:chOff x="9797143" y="3175240"/>
            <a:chExt cx="950026" cy="730422"/>
          </a:xfrm>
        </p:grpSpPr>
        <p:sp>
          <p:nvSpPr>
            <p:cNvPr id="96" name="Rectangle: Folded Corner 95">
              <a:hlinkClick r:id="rId14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5" name="số 4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8301038" y="4464050"/>
            <a:ext cx="700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  <p:sp>
        <p:nvSpPr>
          <p:cNvPr id="37" name="QUAY"/>
          <p:cNvSpPr/>
          <p:nvPr/>
        </p:nvSpPr>
        <p:spPr>
          <a:xfrm>
            <a:off x="0" y="2992438"/>
            <a:ext cx="1533525" cy="6413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1026" name="Picture 2" descr="Thực Vật, Hoa, Nhà Máy, Tă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0" y="2759158"/>
            <a:ext cx="2159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751550" y="6287051"/>
            <a:ext cx="640261" cy="49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80" grpId="0"/>
      <p:bldP spid="80" grpId="1"/>
      <p:bldP spid="85" grpId="0"/>
      <p:bldP spid="85" grpId="1"/>
      <p:bldP spid="90" grpId="0"/>
      <p:bldP spid="90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</a:t>
              </a:r>
            </a:p>
          </p:txBody>
        </p:sp>
      </p:grpSp>
      <p:pic>
        <p:nvPicPr>
          <p:cNvPr id="29701" name="Nhà 2" descr="Hom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" y="54711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1: 8m5dm = ... m?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2: 4m75cm = ... m?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03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3: 8 </a:t>
              </a:r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phút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= … </a:t>
              </a:r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giờ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691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𝟑𝟎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𝐠𝐢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85440" cy="380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3333750" cy="3326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7457" y="1419761"/>
            <a:ext cx="4911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tràng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♥</a:t>
            </a:r>
          </a:p>
        </p:txBody>
      </p:sp>
      <p:pic>
        <p:nvPicPr>
          <p:cNvPr id="9" name="Nhà 2" descr="Hom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68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7323" y="-2525668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492693" y="-807528"/>
            <a:ext cx="3020116" cy="3146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4870" y="733863"/>
            <a:ext cx="5830958" cy="66587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8270" y="2166619"/>
            <a:ext cx="11155699" cy="954107"/>
            <a:chOff x="1562929" y="2041730"/>
            <a:chExt cx="9574873" cy="95410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43060" y="2041730"/>
              <a:ext cx="9294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dài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xăng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ti -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Chevron 1">
              <a:extLst>
                <a:ext uri="{FF2B5EF4-FFF2-40B4-BE49-F238E27FC236}">
                  <a16:creationId xmlns:a16="http://schemas.microsoft.com/office/drawing/2014/main" id="{AF096C16-4BDB-4886-B9B7-9D53B299A3C5}"/>
                </a:ext>
              </a:extLst>
            </p:cNvPr>
            <p:cNvSpPr/>
            <p:nvPr/>
          </p:nvSpPr>
          <p:spPr>
            <a:xfrm>
              <a:off x="1562929" y="2213152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270" y="3178621"/>
            <a:ext cx="10507171" cy="954107"/>
            <a:chOff x="1562928" y="3053732"/>
            <a:chExt cx="10507171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22655-76DA-46DC-9784-0AA52BFF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058" y="3053732"/>
              <a:ext cx="1001104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15, 16)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rrow: Chevron 7">
              <a:extLst>
                <a:ext uri="{FF2B5EF4-FFF2-40B4-BE49-F238E27FC236}">
                  <a16:creationId xmlns:a16="http://schemas.microsoft.com/office/drawing/2014/main" id="{271CC798-EDD3-4BC6-A389-DDBEE902C8EF}"/>
                </a:ext>
              </a:extLst>
            </p:cNvPr>
            <p:cNvSpPr/>
            <p:nvPr/>
          </p:nvSpPr>
          <p:spPr>
            <a:xfrm>
              <a:off x="1562928" y="3302185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5"/>
            <a:ext cx="3020116" cy="3146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165" y="499036"/>
            <a:ext cx="4408579" cy="629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5 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559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553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  <a:blipFill rotWithShape="0">
                <a:blip r:embed="rId7"/>
                <a:stretch>
                  <a:fillRect l="-6019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4653" y="211623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8824" y="334224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5429" y="4582386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4653" y="219547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429" y="339911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257" y="46301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819400" y="1981200"/>
            <a:ext cx="6705600" cy="18288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fontAlgn="auto"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15)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26004" y="2031121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667" y="2091945"/>
            <a:ext cx="953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026004" y="3453791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667" y="3488305"/>
            <a:ext cx="876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12537" y="4793927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4545484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2197" y="2700672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455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64013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1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54261792"/>
              </p:ext>
            </p:extLst>
          </p:nvPr>
        </p:nvGraphicFramePr>
        <p:xfrm>
          <a:off x="1905001" y="1252096"/>
          <a:ext cx="68144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252096"/>
                        <a:ext cx="68144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33921"/>
              </p:ext>
            </p:extLst>
          </p:nvPr>
        </p:nvGraphicFramePr>
        <p:xfrm>
          <a:off x="3398838" y="1248921"/>
          <a:ext cx="70912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1248921"/>
                        <a:ext cx="70912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12006"/>
              </p:ext>
            </p:extLst>
          </p:nvPr>
        </p:nvGraphicFramePr>
        <p:xfrm>
          <a:off x="5178425" y="1229871"/>
          <a:ext cx="871249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1229871"/>
                        <a:ext cx="871249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87815"/>
              </p:ext>
            </p:extLst>
          </p:nvPr>
        </p:nvGraphicFramePr>
        <p:xfrm>
          <a:off x="7027862" y="1248921"/>
          <a:ext cx="871250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Equation" r:id="rId12" imgW="342751" imgH="393529" progId="Equation.DSMT4">
                  <p:embed/>
                </p:oleObj>
              </mc:Choice>
              <mc:Fallback>
                <p:oleObj name="Equation" r:id="rId12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2" y="1248921"/>
                        <a:ext cx="871250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43653"/>
              </p:ext>
            </p:extLst>
          </p:nvPr>
        </p:nvGraphicFramePr>
        <p:xfrm>
          <a:off x="1905000" y="2816376"/>
          <a:ext cx="612295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6376"/>
                        <a:ext cx="612295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6368"/>
              </p:ext>
            </p:extLst>
          </p:nvPr>
        </p:nvGraphicFramePr>
        <p:xfrm>
          <a:off x="2743200" y="2892576"/>
          <a:ext cx="2208983" cy="100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16" imgW="825500" imgH="393700" progId="Equation.DSMT4">
                  <p:embed/>
                </p:oleObj>
              </mc:Choice>
              <mc:Fallback>
                <p:oleObj name="Equation" r:id="rId16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2576"/>
                        <a:ext cx="2208983" cy="1005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80356"/>
              </p:ext>
            </p:extLst>
          </p:nvPr>
        </p:nvGraphicFramePr>
        <p:xfrm>
          <a:off x="1905000" y="4568976"/>
          <a:ext cx="61090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18" imgW="228501" imgH="393529" progId="Equation.DSMT4">
                  <p:embed/>
                </p:oleObj>
              </mc:Choice>
              <mc:Fallback>
                <p:oleObj name="Equation" r:id="rId18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68976"/>
                        <a:ext cx="61090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2228"/>
              </p:ext>
            </p:extLst>
          </p:nvPr>
        </p:nvGraphicFramePr>
        <p:xfrm>
          <a:off x="2636838" y="4559451"/>
          <a:ext cx="1424523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20" imgW="533169" imgH="393529" progId="Equation.DSMT4">
                  <p:embed/>
                </p:oleObj>
              </mc:Choice>
              <mc:Fallback>
                <p:oleObj name="Equation" r:id="rId20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559451"/>
                        <a:ext cx="1424523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9814"/>
              </p:ext>
            </p:extLst>
          </p:nvPr>
        </p:nvGraphicFramePr>
        <p:xfrm>
          <a:off x="4191001" y="4568976"/>
          <a:ext cx="1087136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22" imgW="406048" imgH="393359" progId="Equation.DSMT4">
                  <p:embed/>
                </p:oleObj>
              </mc:Choice>
              <mc:Fallback>
                <p:oleObj name="Equation" r:id="rId22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4568976"/>
                        <a:ext cx="1087136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96599"/>
              </p:ext>
            </p:extLst>
          </p:nvPr>
        </p:nvGraphicFramePr>
        <p:xfrm>
          <a:off x="5537201" y="2931700"/>
          <a:ext cx="920526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1" y="2931700"/>
                        <a:ext cx="920526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14374"/>
              </p:ext>
            </p:extLst>
          </p:nvPr>
        </p:nvGraphicFramePr>
        <p:xfrm>
          <a:off x="6553200" y="2928525"/>
          <a:ext cx="1532820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26" imgW="571252" imgH="393529" progId="Equation.DSMT4">
                  <p:embed/>
                </p:oleObj>
              </mc:Choice>
              <mc:Fallback>
                <p:oleObj name="Equation" r:id="rId26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28525"/>
                        <a:ext cx="1532820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81993"/>
              </p:ext>
            </p:extLst>
          </p:nvPr>
        </p:nvGraphicFramePr>
        <p:xfrm>
          <a:off x="8305800" y="2931700"/>
          <a:ext cx="1091301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28" imgW="406048" imgH="393359" progId="Equation.DSMT4">
                  <p:embed/>
                </p:oleObj>
              </mc:Choice>
              <mc:Fallback>
                <p:oleObj name="Equation" r:id="rId28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931700"/>
                        <a:ext cx="1091301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49602"/>
              </p:ext>
            </p:extLst>
          </p:nvPr>
        </p:nvGraphicFramePr>
        <p:xfrm>
          <a:off x="5872163" y="4550438"/>
          <a:ext cx="91913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Equation" r:id="rId30" imgW="342751" imgH="393529" progId="Equation.DSMT4">
                  <p:embed/>
                </p:oleObj>
              </mc:Choice>
              <mc:Fallback>
                <p:oleObj name="Equation" r:id="rId3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550438"/>
                        <a:ext cx="91913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1751"/>
              </p:ext>
            </p:extLst>
          </p:nvPr>
        </p:nvGraphicFramePr>
        <p:xfrm>
          <a:off x="6781800" y="4550438"/>
          <a:ext cx="1635563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32" imgW="609336" imgH="393529" progId="Equation.DSMT4">
                  <p:embed/>
                </p:oleObj>
              </mc:Choice>
              <mc:Fallback>
                <p:oleObj name="Equation" r:id="rId32" imgW="6093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50438"/>
                        <a:ext cx="1635563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0413"/>
              </p:ext>
            </p:extLst>
          </p:nvPr>
        </p:nvGraphicFramePr>
        <p:xfrm>
          <a:off x="8610600" y="4550438"/>
          <a:ext cx="1295400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34" imgW="482391" imgH="393529" progId="Equation.DSMT4">
                  <p:embed/>
                </p:oleObj>
              </mc:Choice>
              <mc:Fallback>
                <p:oleObj name="Equation" r:id="rId34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50438"/>
                        <a:ext cx="1295400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graphicFrame>
        <p:nvGraphicFramePr>
          <p:cNvPr id="21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9212620"/>
              </p:ext>
            </p:extLst>
          </p:nvPr>
        </p:nvGraphicFramePr>
        <p:xfrm>
          <a:off x="2235748" y="1126786"/>
          <a:ext cx="747652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6" imgW="291973" imgH="393529" progId="Equation.DSMT4">
                  <p:embed/>
                </p:oleObj>
              </mc:Choice>
              <mc:Fallback>
                <p:oleObj name="Equation" r:id="rId6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48" y="1126786"/>
                        <a:ext cx="747652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051597" y="1568111"/>
            <a:ext cx="7332375" cy="3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71625" y="52296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2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50099"/>
              </p:ext>
            </p:extLst>
          </p:nvPr>
        </p:nvGraphicFramePr>
        <p:xfrm>
          <a:off x="4067723" y="1126786"/>
          <a:ext cx="902570" cy="100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8" imgW="291973" imgH="393529" progId="Equation.DSMT4">
                  <p:embed/>
                </p:oleObj>
              </mc:Choice>
              <mc:Fallback>
                <p:oleObj name="Equation" r:id="rId8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723" y="1126786"/>
                        <a:ext cx="902570" cy="100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0191"/>
              </p:ext>
            </p:extLst>
          </p:nvPr>
        </p:nvGraphicFramePr>
        <p:xfrm>
          <a:off x="5867947" y="1126786"/>
          <a:ext cx="901224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10" imgW="291973" imgH="393529" progId="Equation.DSMT4">
                  <p:embed/>
                </p:oleObj>
              </mc:Choice>
              <mc:Fallback>
                <p:oleObj name="Equation" r:id="rId1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7" y="1126786"/>
                        <a:ext cx="901224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21235"/>
              </p:ext>
            </p:extLst>
          </p:nvPr>
        </p:nvGraphicFramePr>
        <p:xfrm>
          <a:off x="7595147" y="1126786"/>
          <a:ext cx="1099250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47" y="1126786"/>
                        <a:ext cx="1099250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49325"/>
              </p:ext>
            </p:extLst>
          </p:nvPr>
        </p:nvGraphicFramePr>
        <p:xfrm>
          <a:off x="1626557" y="2807312"/>
          <a:ext cx="8213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57" y="2807312"/>
                        <a:ext cx="8213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70331"/>
              </p:ext>
            </p:extLst>
          </p:nvPr>
        </p:nvGraphicFramePr>
        <p:xfrm>
          <a:off x="2640574" y="2807312"/>
          <a:ext cx="132182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16" imgW="660113" imgH="393529" progId="Equation.DSMT4">
                  <p:embed/>
                </p:oleObj>
              </mc:Choice>
              <mc:Fallback>
                <p:oleObj name="Equation" r:id="rId16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574" y="2807312"/>
                        <a:ext cx="132182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68094"/>
              </p:ext>
            </p:extLst>
          </p:nvPr>
        </p:nvGraphicFramePr>
        <p:xfrm>
          <a:off x="4038600" y="2807312"/>
          <a:ext cx="9051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18" imgW="342751" imgH="393529" progId="Equation.DSMT4">
                  <p:embed/>
                </p:oleObj>
              </mc:Choice>
              <mc:Fallback>
                <p:oleObj name="Equation" r:id="rId18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7312"/>
                        <a:ext cx="9051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87353"/>
              </p:ext>
            </p:extLst>
          </p:nvPr>
        </p:nvGraphicFramePr>
        <p:xfrm>
          <a:off x="5969957" y="2731112"/>
          <a:ext cx="86924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20" imgW="291973" imgH="393529" progId="Equation.DSMT4">
                  <p:embed/>
                </p:oleObj>
              </mc:Choice>
              <mc:Fallback>
                <p:oleObj name="Equation" r:id="rId2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957" y="2731112"/>
                        <a:ext cx="86924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77619"/>
              </p:ext>
            </p:extLst>
          </p:nvPr>
        </p:nvGraphicFramePr>
        <p:xfrm>
          <a:off x="6960556" y="2731112"/>
          <a:ext cx="16247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Equation" r:id="rId22" imgW="660113" imgH="393529" progId="Equation.DSMT4">
                  <p:embed/>
                </p:oleObj>
              </mc:Choice>
              <mc:Fallback>
                <p:oleObj name="Equation" r:id="rId22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556" y="2731112"/>
                        <a:ext cx="162474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13588"/>
              </p:ext>
            </p:extLst>
          </p:nvPr>
        </p:nvGraphicFramePr>
        <p:xfrm>
          <a:off x="8686800" y="2731112"/>
          <a:ext cx="8045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731112"/>
                        <a:ext cx="80459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81627"/>
              </p:ext>
            </p:extLst>
          </p:nvPr>
        </p:nvGraphicFramePr>
        <p:xfrm>
          <a:off x="1676400" y="4419601"/>
          <a:ext cx="74711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Equation" r:id="rId26" imgW="241195" imgH="393529" progId="Equation.DSMT4">
                  <p:embed/>
                </p:oleObj>
              </mc:Choice>
              <mc:Fallback>
                <p:oleObj name="Equation" r:id="rId26" imgW="24119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1"/>
                        <a:ext cx="74711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585"/>
              </p:ext>
            </p:extLst>
          </p:nvPr>
        </p:nvGraphicFramePr>
        <p:xfrm>
          <a:off x="6091724" y="4395788"/>
          <a:ext cx="766276" cy="112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name="Equation" r:id="rId28" imgW="355292" imgH="393359" progId="Equation.DSMT4">
                  <p:embed/>
                </p:oleObj>
              </mc:Choice>
              <mc:Fallback>
                <p:oleObj name="Equation" r:id="rId28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24" y="4395788"/>
                        <a:ext cx="766276" cy="112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2064"/>
              </p:ext>
            </p:extLst>
          </p:nvPr>
        </p:nvGraphicFramePr>
        <p:xfrm>
          <a:off x="2661698" y="4419601"/>
          <a:ext cx="137690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30" imgW="660113" imgH="393529" progId="Equation.DSMT4">
                  <p:embed/>
                </p:oleObj>
              </mc:Choice>
              <mc:Fallback>
                <p:oleObj name="Equation" r:id="rId30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698" y="4419601"/>
                        <a:ext cx="137690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664519"/>
              </p:ext>
            </p:extLst>
          </p:nvPr>
        </p:nvGraphicFramePr>
        <p:xfrm>
          <a:off x="4191000" y="4419601"/>
          <a:ext cx="7662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32" imgW="330057" imgH="393529" progId="Equation.DSMT4">
                  <p:embed/>
                </p:oleObj>
              </mc:Choice>
              <mc:Fallback>
                <p:oleObj name="Equation" r:id="rId32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9601"/>
                        <a:ext cx="7662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91660"/>
              </p:ext>
            </p:extLst>
          </p:nvPr>
        </p:nvGraphicFramePr>
        <p:xfrm>
          <a:off x="7116362" y="4471988"/>
          <a:ext cx="1494238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34" imgW="710891" imgH="393529" progId="Equation.DSMT4">
                  <p:embed/>
                </p:oleObj>
              </mc:Choice>
              <mc:Fallback>
                <p:oleObj name="Equation" r:id="rId34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362" y="4471988"/>
                        <a:ext cx="1494238" cy="106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04922"/>
              </p:ext>
            </p:extLst>
          </p:nvPr>
        </p:nvGraphicFramePr>
        <p:xfrm>
          <a:off x="8660807" y="4495801"/>
          <a:ext cx="10344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Equation" r:id="rId36" imgW="330057" imgH="393529" progId="Equation.DSMT4">
                  <p:embed/>
                </p:oleObj>
              </mc:Choice>
              <mc:Fallback>
                <p:oleObj name="Equation" r:id="rId36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807" y="4495801"/>
                        <a:ext cx="10344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500530"/>
            <a:ext cx="6349846" cy="11655706"/>
          </a:xfrm>
          <a:prstGeom prst="rect">
            <a:avLst/>
          </a:prstGeom>
        </p:spPr>
      </p:pic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74675" y="2102406"/>
            <a:ext cx="6051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33400" y="2743200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74675" y="3500914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484313" y="876301"/>
            <a:ext cx="833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Viết phân số thích hợp vào chỗ chấm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560512" y="1698626"/>
            <a:ext cx="243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= … m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4267200"/>
            <a:ext cx="5715000" cy="1384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10dm = 1m ; 1dm =     m; 3dm =     m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225" y="1727201"/>
            <a:ext cx="3657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b) 1g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8g = …    kg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25g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5912" y="1714501"/>
            <a:ext cx="43830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c)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12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93399"/>
              </p:ext>
            </p:extLst>
          </p:nvPr>
        </p:nvGraphicFramePr>
        <p:xfrm>
          <a:off x="2932112" y="1520826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Equation" r:id="rId6" imgW="203112" imgH="888614" progId="Equation.3">
                  <p:embed/>
                </p:oleObj>
              </mc:Choice>
              <mc:Fallback>
                <p:oleObj name="Equation" r:id="rId6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520826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5036"/>
              </p:ext>
            </p:extLst>
          </p:nvPr>
        </p:nvGraphicFramePr>
        <p:xfrm>
          <a:off x="2957512" y="23701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Equation" r:id="rId8" imgW="203112" imgH="888614" progId="Equation.3">
                  <p:embed/>
                </p:oleObj>
              </mc:Choice>
              <mc:Fallback>
                <p:oleObj name="Equation" r:id="rId8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23701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68614"/>
              </p:ext>
            </p:extLst>
          </p:nvPr>
        </p:nvGraphicFramePr>
        <p:xfrm>
          <a:off x="2921000" y="32337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10" imgW="203112" imgH="888614" progId="Equation.3">
                  <p:embed/>
                </p:oleObj>
              </mc:Choice>
              <mc:Fallback>
                <p:oleObj name="Equation" r:id="rId10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2337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1107"/>
              </p:ext>
            </p:extLst>
          </p:nvPr>
        </p:nvGraphicFramePr>
        <p:xfrm>
          <a:off x="5203825" y="1547814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12" imgW="355446" imgH="888614" progId="Equation.3">
                  <p:embed/>
                </p:oleObj>
              </mc:Choice>
              <mc:Fallback>
                <p:oleObj name="Equation" r:id="rId12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547814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73509"/>
              </p:ext>
            </p:extLst>
          </p:nvPr>
        </p:nvGraphicFramePr>
        <p:xfrm>
          <a:off x="5141912" y="2374901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14" imgW="355446" imgH="888614" progId="Equation.3">
                  <p:embed/>
                </p:oleObj>
              </mc:Choice>
              <mc:Fallback>
                <p:oleObj name="Equation" r:id="rId14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2" y="2374901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37488"/>
              </p:ext>
            </p:extLst>
          </p:nvPr>
        </p:nvGraphicFramePr>
        <p:xfrm>
          <a:off x="5334000" y="3260726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16" imgW="355446" imgH="888614" progId="Equation.3">
                  <p:embed/>
                </p:oleObj>
              </mc:Choice>
              <mc:Fallback>
                <p:oleObj name="Equation" r:id="rId16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60726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68455"/>
              </p:ext>
            </p:extLst>
          </p:nvPr>
        </p:nvGraphicFramePr>
        <p:xfrm>
          <a:off x="8342313" y="155098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18" imgW="228600" imgH="889000" progId="Equation.3">
                  <p:embed/>
                </p:oleObj>
              </mc:Choice>
              <mc:Fallback>
                <p:oleObj name="Equation" r:id="rId18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155098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14038"/>
              </p:ext>
            </p:extLst>
          </p:nvPr>
        </p:nvGraphicFramePr>
        <p:xfrm>
          <a:off x="8369301" y="2406651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20" imgW="228600" imgH="889000" progId="Equation.3">
                  <p:embed/>
                </p:oleObj>
              </mc:Choice>
              <mc:Fallback>
                <p:oleObj name="Equation" r:id="rId20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1" y="2406651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03302"/>
              </p:ext>
            </p:extLst>
          </p:nvPr>
        </p:nvGraphicFramePr>
        <p:xfrm>
          <a:off x="8404226" y="323373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22" imgW="228600" imgH="889000" progId="Equation.3">
                  <p:embed/>
                </p:oleObj>
              </mc:Choice>
              <mc:Fallback>
                <p:oleObj name="Equation" r:id="rId22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6" y="323373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83563"/>
              </p:ext>
            </p:extLst>
          </p:nvPr>
        </p:nvGraphicFramePr>
        <p:xfrm>
          <a:off x="9561513" y="2372393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Equation" r:id="rId24" imgW="203112" imgH="888614" progId="Equation.3">
                  <p:embed/>
                </p:oleObj>
              </mc:Choice>
              <mc:Fallback>
                <p:oleObj name="Equation" r:id="rId24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513" y="2372393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03017"/>
              </p:ext>
            </p:extLst>
          </p:nvPr>
        </p:nvGraphicFramePr>
        <p:xfrm>
          <a:off x="9512300" y="3233739"/>
          <a:ext cx="5334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0" name="Equation" r:id="rId26" imgW="139700" imgH="889000" progId="Equation.3">
                  <p:embed/>
                </p:oleObj>
              </mc:Choice>
              <mc:Fallback>
                <p:oleObj name="Equation" r:id="rId26" imgW="139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300" y="3233739"/>
                        <a:ext cx="5334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787</Words>
  <Application>Microsoft Macintosh PowerPoint</Application>
  <PresentationFormat>Widescreen</PresentationFormat>
  <Paragraphs>151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等线</vt:lpstr>
      <vt:lpstr>等线 Light</vt:lpstr>
      <vt:lpstr>微软雅黑</vt:lpstr>
      <vt:lpstr>宋体</vt:lpstr>
      <vt:lpstr>Arial</vt:lpstr>
      <vt:lpstr>Calibri</vt:lpstr>
      <vt:lpstr>Cambria Math</vt:lpstr>
      <vt:lpstr>Open Sans Extrabold</vt:lpstr>
      <vt:lpstr>Roboto</vt:lpstr>
      <vt:lpstr>Tahoma</vt:lpstr>
      <vt:lpstr>Times New Roman</vt:lpstr>
      <vt:lpstr>Wingdings</vt:lpstr>
      <vt:lpstr>Wingdings 2</vt:lpstr>
      <vt:lpstr>Office Theme</vt:lpstr>
      <vt:lpstr>Office 主题</vt:lpstr>
      <vt:lpstr>Office 主题​​</vt:lpstr>
      <vt:lpstr>1_Office 主题​​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Microsoft Office User</cp:lastModifiedBy>
  <cp:revision>89</cp:revision>
  <dcterms:created xsi:type="dcterms:W3CDTF">2017-09-18T07:00:23Z</dcterms:created>
  <dcterms:modified xsi:type="dcterms:W3CDTF">2021-09-21T09:58:28Z</dcterms:modified>
</cp:coreProperties>
</file>