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59" r:id="rId2"/>
    <p:sldMasterId id="2147483771" r:id="rId3"/>
    <p:sldMasterId id="2147483783" r:id="rId4"/>
    <p:sldMasterId id="2147483795" r:id="rId5"/>
    <p:sldMasterId id="2147483819" r:id="rId6"/>
    <p:sldMasterId id="2147483888" r:id="rId7"/>
    <p:sldMasterId id="2147483903" r:id="rId8"/>
    <p:sldMasterId id="2147483915" r:id="rId9"/>
    <p:sldMasterId id="2147483927" r:id="rId10"/>
  </p:sldMasterIdLst>
  <p:notesMasterIdLst>
    <p:notesMasterId r:id="rId42"/>
  </p:notesMasterIdLst>
  <p:sldIdLst>
    <p:sldId id="305" r:id="rId11"/>
    <p:sldId id="366" r:id="rId12"/>
    <p:sldId id="368" r:id="rId13"/>
    <p:sldId id="334" r:id="rId14"/>
    <p:sldId id="369" r:id="rId15"/>
    <p:sldId id="306" r:id="rId16"/>
    <p:sldId id="303" r:id="rId17"/>
    <p:sldId id="377" r:id="rId18"/>
    <p:sldId id="340" r:id="rId19"/>
    <p:sldId id="353" r:id="rId20"/>
    <p:sldId id="354" r:id="rId21"/>
    <p:sldId id="352" r:id="rId22"/>
    <p:sldId id="360" r:id="rId23"/>
    <p:sldId id="378" r:id="rId24"/>
    <p:sldId id="361" r:id="rId25"/>
    <p:sldId id="379" r:id="rId26"/>
    <p:sldId id="381" r:id="rId27"/>
    <p:sldId id="382" r:id="rId28"/>
    <p:sldId id="383" r:id="rId29"/>
    <p:sldId id="380" r:id="rId30"/>
    <p:sldId id="317" r:id="rId31"/>
    <p:sldId id="346" r:id="rId32"/>
    <p:sldId id="347" r:id="rId33"/>
    <p:sldId id="349" r:id="rId34"/>
    <p:sldId id="348" r:id="rId35"/>
    <p:sldId id="277" r:id="rId36"/>
    <p:sldId id="322" r:id="rId37"/>
    <p:sldId id="355" r:id="rId38"/>
    <p:sldId id="309" r:id="rId39"/>
    <p:sldId id="376" r:id="rId40"/>
    <p:sldId id="339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86" d="100"/>
          <a:sy n="86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1FF21-A141-45B7-97A0-8040126E4FB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3368-3502-4FAF-9014-20DB0C473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3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8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1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587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8178B-9F63-4B00-8C1E-EE5A0D86D0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3779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7323-DB43-41BE-B785-0F7869F24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241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35423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17145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96559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45630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32402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261628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59922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975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642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2516676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59765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272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5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2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68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28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0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38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8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5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9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8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96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6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2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87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422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34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44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9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43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7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90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9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50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7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48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479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84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0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675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44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67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81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8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07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09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189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14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13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6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39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84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70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07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32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937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7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98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88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0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685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241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56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9115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29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09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943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38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8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15339941"/>
      </p:ext>
    </p:extLst>
  </p:cSld>
  <p:clrMapOvr>
    <a:masterClrMapping/>
  </p:clrMapOvr>
  <p:transition advClick="0" advTm="3000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43212651"/>
      </p:ext>
    </p:extLst>
  </p:cSld>
  <p:clrMapOvr>
    <a:masterClrMapping/>
  </p:clrMapOvr>
  <p:transition advClick="0" advTm="3000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709795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4589617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42908968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17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3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3673337"/>
      </p:ext>
    </p:extLst>
  </p:cSld>
  <p:clrMapOvr>
    <a:masterClrMapping/>
  </p:clrMapOvr>
  <p:transition advClick="0" advTm="3000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65138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778497"/>
            <a:ext cx="365524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665468"/>
            <a:ext cx="365524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1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1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41810"/>
      </p:ext>
    </p:extLst>
  </p:cSld>
  <p:clrMapOvr>
    <a:masterClrMapping/>
  </p:clrMapOvr>
  <p:transition advClick="0" advTm="3000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8985778"/>
      </p:ext>
    </p:extLst>
  </p:cSld>
  <p:clrMapOvr>
    <a:masterClrMapping/>
  </p:clrMapOvr>
  <p:transition advClick="0" advTm="3000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514915"/>
      </p:ext>
    </p:extLst>
  </p:cSld>
  <p:clrMapOvr>
    <a:masterClrMapping/>
  </p:clrMapOvr>
  <p:transition advClick="0" advTm="3000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8986669"/>
      </p:ext>
    </p:extLst>
  </p:cSld>
  <p:clrMapOvr>
    <a:masterClrMapping/>
  </p:clrMapOvr>
  <p:transition advClick="0" advTm="3000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6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457216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97561421"/>
      </p:ext>
    </p:extLst>
  </p:cSld>
  <p:clrMapOvr>
    <a:masterClrMapping/>
  </p:clrMapOvr>
  <p:transition advClick="0" advTm="3000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7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72725344"/>
      </p:ext>
    </p:extLst>
  </p:cSld>
  <p:clrMapOvr>
    <a:masterClrMapping/>
  </p:clrMapOvr>
  <p:transition advClick="0" advTm="3000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2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30150723"/>
      </p:ext>
    </p:extLst>
  </p:cSld>
  <p:clrMapOvr>
    <a:masterClrMapping/>
  </p:clrMapOvr>
  <p:transition advClick="0" advTm="3000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3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6"/>
            <a:ext cx="3886273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7"/>
            <a:ext cx="3886273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80183868"/>
      </p:ext>
    </p:extLst>
  </p:cSld>
  <p:clrMapOvr>
    <a:masterClrMapping/>
  </p:clrMapOvr>
  <p:transition advClick="0" advTm="3000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9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854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753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940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877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103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8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018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0436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070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16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94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096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70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E63B7-779D-443D-BD40-369B40D04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3806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89637-8C6F-4583-80CD-D171946F6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030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D1A82-8C02-4DD2-A75E-D38032871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801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9CCB3-37B3-4074-8F37-A06AF1DAA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83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B78FD-2E6A-4913-A38F-DB3C33AFB9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8095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6A93A-AE6C-4357-AF5D-3EEF3283C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942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DCF6C-2FF9-4E80-8FA0-EF5DE97AA8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9669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7DC5B-BF68-4F18-8BE2-4A09780F2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277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2091B-7CF4-459D-AE67-7B49DC69C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7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2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CC7CD6-CC2D-40EF-AE3A-E7718FD794BB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5020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56" r:id="rId8"/>
    <p:sldLayoutId id="2147483957" r:id="rId9"/>
    <p:sldLayoutId id="2147483958" r:id="rId10"/>
    <p:sldLayoutId id="214748395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8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43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67C22B9-B86C-43BE-8492-927EBA23B9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864F821-5628-4C77-8B48-7D22EAAC75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66" y="1150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811" y="274596"/>
            <a:ext cx="823037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484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9/14/2021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02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2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2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1BD0CDD-D277-4DC6-A44E-B8F201EA5853}" type="slidenum">
              <a:rPr lang="en-US" altLang="en-US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slideLayout" Target="../slideLayouts/slideLayout108.xml"/><Relationship Id="rId7" Type="http://schemas.openxmlformats.org/officeDocument/2006/relationships/image" Target="../media/image1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48x2048 Mellow Apricot Solid Col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" y="1"/>
            <a:ext cx="9075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3">
            <a:extLst>
              <a:ext uri="{FF2B5EF4-FFF2-40B4-BE49-F238E27FC236}">
                <a16:creationId xmlns:a16="http://schemas.microsoft.com/office/drawing/2014/main" id="{22AB17B0-85D3-451B-9A8D-C5B7FBB2D635}"/>
              </a:ext>
            </a:extLst>
          </p:cNvPr>
          <p:cNvSpPr/>
          <p:nvPr/>
        </p:nvSpPr>
        <p:spPr>
          <a:xfrm>
            <a:off x="605258" y="393057"/>
            <a:ext cx="8162081" cy="60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id="{D3CC5C79-7874-4798-9E53-C81E20C1A7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610482"/>
            <a:ext cx="5440101" cy="30600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0701" y="1394490"/>
            <a:ext cx="7391399" cy="443198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đọc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 </a:t>
            </a:r>
            <a:endParaRPr lang="en-US" sz="36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5F099-D076-49C5-9A3B-585ED853B5DE}"/>
              </a:ext>
            </a:extLst>
          </p:cNvPr>
          <p:cNvSpPr/>
          <p:nvPr/>
        </p:nvSpPr>
        <p:spPr>
          <a:xfrm>
            <a:off x="876300" y="393891"/>
            <a:ext cx="7391399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GIANG BIÊN</a:t>
            </a:r>
            <a:endParaRPr lang="en-US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4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99" y="609598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1828800" y="833806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A7750-C192-45D5-A9BC-639374E480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862" y="1837641"/>
            <a:ext cx="7772399" cy="1591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D6E10F-A478-4045-8761-7D94AA5E56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809" y="3200400"/>
            <a:ext cx="5269440" cy="4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6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5485" y="685800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209800" y="973208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AD901-4EEA-45EE-AAB9-E6D20A6C8375}"/>
              </a:ext>
            </a:extLst>
          </p:cNvPr>
          <p:cNvSpPr txBox="1"/>
          <p:nvPr/>
        </p:nvSpPr>
        <p:spPr>
          <a:xfrm>
            <a:off x="488312" y="2038915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19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3331" y="802120"/>
            <a:ext cx="7893812" cy="3541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998271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321264" y="867117"/>
            <a:ext cx="1381615" cy="854089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191495" y="288997"/>
            <a:ext cx="60198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(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500" b="0" i="0" u="none" strike="noStrike" kern="1200" cap="none" spc="0" normalizeH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245F4-C97B-48CD-8004-21756606D2B1}"/>
              </a:ext>
            </a:extLst>
          </p:cNvPr>
          <p:cNvSpPr txBox="1"/>
          <p:nvPr/>
        </p:nvSpPr>
        <p:spPr>
          <a:xfrm>
            <a:off x="951450" y="4962257"/>
            <a:ext cx="5056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thong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488D5-B130-4397-A199-0065716F9AB3}"/>
              </a:ext>
            </a:extLst>
          </p:cNvPr>
          <p:cNvSpPr txBox="1"/>
          <p:nvPr/>
        </p:nvSpPr>
        <p:spPr>
          <a:xfrm>
            <a:off x="3292156" y="1143000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B929B-AC71-494E-A133-2B8419011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387" y="1721954"/>
            <a:ext cx="6835394" cy="16954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A2456-80E0-439B-94DB-3433B4BC6186}"/>
              </a:ext>
            </a:extLst>
          </p:cNvPr>
          <p:cNvCxnSpPr>
            <a:cxnSpLocks/>
          </p:cNvCxnSpPr>
          <p:nvPr/>
        </p:nvCxnSpPr>
        <p:spPr>
          <a:xfrm>
            <a:off x="3886200" y="26670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89D129-C4EE-4607-8E11-93B9F939FBF7}"/>
              </a:ext>
            </a:extLst>
          </p:cNvPr>
          <p:cNvCxnSpPr>
            <a:cxnSpLocks/>
          </p:cNvCxnSpPr>
          <p:nvPr/>
        </p:nvCxnSpPr>
        <p:spPr>
          <a:xfrm>
            <a:off x="6459234" y="2971800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E97CF5-D108-409D-B8C6-C4E957F4DF70}"/>
              </a:ext>
            </a:extLst>
          </p:cNvPr>
          <p:cNvSpPr txBox="1"/>
          <p:nvPr/>
        </p:nvSpPr>
        <p:spPr>
          <a:xfrm>
            <a:off x="944824" y="5632811"/>
            <a:ext cx="7988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76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99" y="609599"/>
            <a:ext cx="8638927" cy="3664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1828800" y="833806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55116C-1AE1-475E-A8CB-676379863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62" y="1837641"/>
            <a:ext cx="7772399" cy="1591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65682D-8DCC-4519-84A4-DE409453B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809" y="3200400"/>
            <a:ext cx="5269440" cy="4088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2196D9-0861-473D-8AD0-6460906A5B19}"/>
              </a:ext>
            </a:extLst>
          </p:cNvPr>
          <p:cNvSpPr txBox="1"/>
          <p:nvPr/>
        </p:nvSpPr>
        <p:spPr>
          <a:xfrm>
            <a:off x="475472" y="4430480"/>
            <a:ext cx="8145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96EA84-6D39-467A-9A6F-E805EF016417}"/>
              </a:ext>
            </a:extLst>
          </p:cNvPr>
          <p:cNvCxnSpPr>
            <a:cxnSpLocks/>
          </p:cNvCxnSpPr>
          <p:nvPr/>
        </p:nvCxnSpPr>
        <p:spPr>
          <a:xfrm>
            <a:off x="3048000" y="23622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FA343B-E2AE-43A8-927C-535E55DD3BA9}"/>
              </a:ext>
            </a:extLst>
          </p:cNvPr>
          <p:cNvCxnSpPr>
            <a:cxnSpLocks/>
          </p:cNvCxnSpPr>
          <p:nvPr/>
        </p:nvCxnSpPr>
        <p:spPr>
          <a:xfrm>
            <a:off x="3657600" y="3193774"/>
            <a:ext cx="10573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7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rồng cây trâm? Tác dụng và ý nghĩa phong thủy">
            <a:extLst>
              <a:ext uri="{FF2B5EF4-FFF2-40B4-BE49-F238E27FC236}">
                <a16:creationId xmlns:a16="http://schemas.microsoft.com/office/drawing/2014/main" id="{A10FA4E4-1B0A-46F3-96DD-8F0FACDC9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2420"/>
            <a:ext cx="3429000" cy="45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ây trâm bầu - vị thuốc trị giun - Báo Người lao động">
            <a:extLst>
              <a:ext uri="{FF2B5EF4-FFF2-40B4-BE49-F238E27FC236}">
                <a16:creationId xmlns:a16="http://schemas.microsoft.com/office/drawing/2014/main" id="{BBE50995-C4E1-489D-8824-A039E9B4C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3410"/>
            <a:ext cx="4762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4AD2BC-8E03-49FB-858D-C269656B9823}"/>
              </a:ext>
            </a:extLst>
          </p:cNvPr>
          <p:cNvSpPr txBox="1"/>
          <p:nvPr/>
        </p:nvSpPr>
        <p:spPr>
          <a:xfrm>
            <a:off x="386282" y="5638800"/>
            <a:ext cx="875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Nam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04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7488" y="703959"/>
            <a:ext cx="8638927" cy="403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70871" y="785057"/>
            <a:ext cx="1381615" cy="854089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209800" y="973208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828E0-4C8E-47E5-A97A-C41D652548CE}"/>
              </a:ext>
            </a:extLst>
          </p:cNvPr>
          <p:cNvCxnSpPr>
            <a:cxnSpLocks/>
          </p:cNvCxnSpPr>
          <p:nvPr/>
        </p:nvCxnSpPr>
        <p:spPr>
          <a:xfrm>
            <a:off x="2209800" y="2723259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49BF91D-DB97-49CB-91E4-A9BE2D9740E0}"/>
              </a:ext>
            </a:extLst>
          </p:cNvPr>
          <p:cNvSpPr txBox="1"/>
          <p:nvPr/>
        </p:nvSpPr>
        <p:spPr>
          <a:xfrm>
            <a:off x="408032" y="1816321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5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ụng tim với loạt ảnh các em bé má phính như bánh bao 2 trứng khiến ai nhìn  cũng chỉ muốn thơm 1 miếng - Netizen - Việt Giải Trí">
            <a:extLst>
              <a:ext uri="{FF2B5EF4-FFF2-40B4-BE49-F238E27FC236}">
                <a16:creationId xmlns:a16="http://schemas.microsoft.com/office/drawing/2014/main" id="{B753F86F-2650-4FF1-9B3A-E1035CFEA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6293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7CB87-5D3C-4E0D-9819-0602DE8D6E5A}"/>
              </a:ext>
            </a:extLst>
          </p:cNvPr>
          <p:cNvSpPr txBox="1"/>
          <p:nvPr/>
        </p:nvSpPr>
        <p:spPr>
          <a:xfrm>
            <a:off x="1007944" y="5784502"/>
            <a:ext cx="7509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3331" y="802120"/>
            <a:ext cx="7893812" cy="35412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2998271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321264" y="867117"/>
            <a:ext cx="1381615" cy="854089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191495" y="288997"/>
            <a:ext cx="60198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(</a:t>
            </a:r>
            <a:r>
              <a:rPr kumimoji="0" lang="en-US" sz="4500" b="0" i="0" u="none" strike="noStrike" kern="1200" cap="none" spc="0" normalizeH="0" baseline="0" noProof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lần</a:t>
            </a:r>
            <a:r>
              <a:rPr kumimoji="0" lang="en-US" sz="4500" b="0" i="0" u="none" strike="noStrike" kern="1200" cap="none" spc="0" normalizeH="0" baseline="0" noProof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3)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0488D5-B130-4397-A199-0065716F9AB3}"/>
              </a:ext>
            </a:extLst>
          </p:cNvPr>
          <p:cNvSpPr txBox="1"/>
          <p:nvPr/>
        </p:nvSpPr>
        <p:spPr>
          <a:xfrm>
            <a:off x="3292156" y="1143000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7B929B-AC71-494E-A133-2B84190115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6387" y="1721954"/>
            <a:ext cx="6835394" cy="16954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B747F4-B5EA-44F7-A524-8F41407D9652}"/>
              </a:ext>
            </a:extLst>
          </p:cNvPr>
          <p:cNvCxnSpPr/>
          <p:nvPr/>
        </p:nvCxnSpPr>
        <p:spPr>
          <a:xfrm flipH="1">
            <a:off x="7933323" y="2272523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C41BA3-E183-4BDA-A3E6-8650C37A5B54}"/>
              </a:ext>
            </a:extLst>
          </p:cNvPr>
          <p:cNvCxnSpPr/>
          <p:nvPr/>
        </p:nvCxnSpPr>
        <p:spPr>
          <a:xfrm>
            <a:off x="1645408" y="2649244"/>
            <a:ext cx="6203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E9D62FA-6CD1-4A09-801D-01A719B54A2B}"/>
              </a:ext>
            </a:extLst>
          </p:cNvPr>
          <p:cNvCxnSpPr/>
          <p:nvPr/>
        </p:nvCxnSpPr>
        <p:spPr>
          <a:xfrm flipH="1">
            <a:off x="5982856" y="2224091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88AEFB-36E0-476C-9814-81552EC37DD9}"/>
              </a:ext>
            </a:extLst>
          </p:cNvPr>
          <p:cNvCxnSpPr/>
          <p:nvPr/>
        </p:nvCxnSpPr>
        <p:spPr>
          <a:xfrm flipH="1">
            <a:off x="8069711" y="2289064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681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99" y="609599"/>
            <a:ext cx="8839201" cy="3664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sp>
        <p:nvSpPr>
          <p:cNvPr id="15" name="TextBox 3"/>
          <p:cNvSpPr txBox="1"/>
          <p:nvPr/>
        </p:nvSpPr>
        <p:spPr>
          <a:xfrm>
            <a:off x="1828800" y="833806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55116C-1AE1-475E-A8CB-676379863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62" y="1837641"/>
            <a:ext cx="7948738" cy="15913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65682D-8DCC-4519-84A4-DE409453BB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809" y="3200400"/>
            <a:ext cx="5269440" cy="40883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DB620F-A3E0-4DC2-8569-21E85B02FB04}"/>
              </a:ext>
            </a:extLst>
          </p:cNvPr>
          <p:cNvCxnSpPr/>
          <p:nvPr/>
        </p:nvCxnSpPr>
        <p:spPr>
          <a:xfrm>
            <a:off x="971809" y="3221854"/>
            <a:ext cx="620319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B76B88-FF7D-410C-90F2-4878A737A82D}"/>
              </a:ext>
            </a:extLst>
          </p:cNvPr>
          <p:cNvCxnSpPr>
            <a:cxnSpLocks/>
          </p:cNvCxnSpPr>
          <p:nvPr/>
        </p:nvCxnSpPr>
        <p:spPr>
          <a:xfrm>
            <a:off x="6400800" y="2742999"/>
            <a:ext cx="18475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A9BDAF-90C8-4ED9-BBE9-1BFAFA563FA8}"/>
              </a:ext>
            </a:extLst>
          </p:cNvPr>
          <p:cNvCxnSpPr/>
          <p:nvPr/>
        </p:nvCxnSpPr>
        <p:spPr>
          <a:xfrm flipH="1">
            <a:off x="2209800" y="2742999"/>
            <a:ext cx="76200" cy="45740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038C74-C0CD-45EB-BC78-98A1AE0F0648}"/>
              </a:ext>
            </a:extLst>
          </p:cNvPr>
          <p:cNvCxnSpPr/>
          <p:nvPr/>
        </p:nvCxnSpPr>
        <p:spPr>
          <a:xfrm flipH="1">
            <a:off x="7228646" y="2804165"/>
            <a:ext cx="76200" cy="45740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F8BDFA-6ABC-47E0-8753-1E83C07F4AFE}"/>
              </a:ext>
            </a:extLst>
          </p:cNvPr>
          <p:cNvCxnSpPr/>
          <p:nvPr/>
        </p:nvCxnSpPr>
        <p:spPr>
          <a:xfrm flipH="1">
            <a:off x="4724400" y="2768399"/>
            <a:ext cx="76200" cy="45740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2E5DC3-1D49-4060-9F7B-824408A27B5C}"/>
              </a:ext>
            </a:extLst>
          </p:cNvPr>
          <p:cNvCxnSpPr/>
          <p:nvPr/>
        </p:nvCxnSpPr>
        <p:spPr>
          <a:xfrm flipH="1">
            <a:off x="7315200" y="2824874"/>
            <a:ext cx="76200" cy="45740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52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7488" y="703959"/>
            <a:ext cx="8638927" cy="40386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70871" y="785057"/>
            <a:ext cx="1381615" cy="854089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2209800" y="973208"/>
            <a:ext cx="501522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đọc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đoạn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Lazydog"/>
                <a:ea typeface="+mn-ea"/>
                <a:cs typeface="+mn-cs"/>
              </a:rPr>
              <a:t>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BF91D-DB97-49CB-91E4-A9BE2D9740E0}"/>
              </a:ext>
            </a:extLst>
          </p:cNvPr>
          <p:cNvSpPr txBox="1"/>
          <p:nvPr/>
        </p:nvSpPr>
        <p:spPr>
          <a:xfrm>
            <a:off x="342900" y="1883658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kịp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Thanh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60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90349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209800" y="2413336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2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F5D3A-6FB9-4847-B367-7354AAF9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3"/>
            <a:ext cx="4876800" cy="6669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087AC-0734-40E8-BCD5-9CBF747F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965" y="36442"/>
            <a:ext cx="4406348" cy="44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6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90349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603884" y="244654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hiểu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7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599" y="609598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455852" y="34154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3EAB6C73-0D6C-442B-937A-D44571E2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55246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2FE1D98-9DD7-45FB-A635-5F382D918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16448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Bé </a:t>
            </a:r>
            <a:r>
              <a:rPr lang="fr-FR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ba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đứa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là </a:t>
            </a:r>
            <a:r>
              <a:rPr lang="fr-FR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Hiển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Thanh </a:t>
            </a:r>
            <a:r>
              <a:rPr lang="fr-FR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fr-FR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Anh.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6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5484" y="709870"/>
            <a:ext cx="8638927" cy="49530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1135" y="79096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8" name="Rectangle 33">
            <a:extLst>
              <a:ext uri="{FF2B5EF4-FFF2-40B4-BE49-F238E27FC236}">
                <a16:creationId xmlns:a16="http://schemas.microsoft.com/office/drawing/2014/main" id="{484F07B1-3739-432E-9E9F-618906BCF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884906"/>
            <a:ext cx="683873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FF0000"/>
                </a:solidFill>
                <a:latin typeface="Times New Roman" pitchFamily="18" charset="0"/>
              </a:rPr>
              <a:t>1. Các bạn nhỏ đang chơi trò chơi gì ?</a:t>
            </a:r>
            <a:endParaRPr lang="en-US" alt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E55153-127B-46EE-94C9-7AD342084F1C}"/>
              </a:ext>
            </a:extLst>
          </p:cNvPr>
          <p:cNvSpPr txBox="1"/>
          <p:nvPr/>
        </p:nvSpPr>
        <p:spPr>
          <a:xfrm>
            <a:off x="954157" y="2791652"/>
            <a:ext cx="761965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bạn trong bài chơi trò lớp học: Bé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8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879" y="643847"/>
            <a:ext cx="8638927" cy="5697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90744" y="479781"/>
            <a:ext cx="1381615" cy="854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95808F-C821-403A-91BD-650FF0696804}"/>
              </a:ext>
            </a:extLst>
          </p:cNvPr>
          <p:cNvSpPr txBox="1"/>
          <p:nvPr/>
        </p:nvSpPr>
        <p:spPr>
          <a:xfrm>
            <a:off x="792695" y="1185379"/>
            <a:ext cx="7033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cử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32ECB-3662-4149-9D13-027A05C3EAA5}"/>
              </a:ext>
            </a:extLst>
          </p:cNvPr>
          <p:cNvSpPr txBox="1"/>
          <p:nvPr/>
        </p:nvSpPr>
        <p:spPr>
          <a:xfrm>
            <a:off x="672367" y="2165876"/>
            <a:ext cx="772460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61F72-E9F1-4E57-BBFC-7DEA25D44433}"/>
              </a:ext>
            </a:extLst>
          </p:cNvPr>
          <p:cNvSpPr txBox="1"/>
          <p:nvPr/>
        </p:nvSpPr>
        <p:spPr>
          <a:xfrm>
            <a:off x="707244" y="3074727"/>
            <a:ext cx="765485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0B06A-3C92-4333-8EC7-801AB69F98CA}"/>
              </a:ext>
            </a:extLst>
          </p:cNvPr>
          <p:cNvSpPr txBox="1"/>
          <p:nvPr/>
        </p:nvSpPr>
        <p:spPr>
          <a:xfrm>
            <a:off x="707244" y="4459722"/>
            <a:ext cx="765485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70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7671" y="457201"/>
            <a:ext cx="8638927" cy="529301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713009" y="538298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0DE307-C86E-4C4A-A9ED-3F0B18B1E76C}"/>
              </a:ext>
            </a:extLst>
          </p:cNvPr>
          <p:cNvSpPr txBox="1"/>
          <p:nvPr/>
        </p:nvSpPr>
        <p:spPr>
          <a:xfrm>
            <a:off x="990600" y="2213037"/>
            <a:ext cx="7647772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 dậy, khúc khích cười chào cô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5B04F-F154-4A0F-83DF-17046AA2B19A}"/>
              </a:ext>
            </a:extLst>
          </p:cNvPr>
          <p:cNvSpPr txBox="1"/>
          <p:nvPr/>
        </p:nvSpPr>
        <p:spPr>
          <a:xfrm>
            <a:off x="1115616" y="1196752"/>
            <a:ext cx="6888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3. Tìm những hình ảnh ngộ nghĩnh, đáng yêu của đám ‘học trò’.</a:t>
            </a:r>
            <a:endParaRPr lang="en-US" sz="2800" b="1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89B036-D441-44E7-AEEC-3EC5640F26EC}"/>
              </a:ext>
            </a:extLst>
          </p:cNvPr>
          <p:cNvSpPr txBox="1"/>
          <p:nvPr/>
        </p:nvSpPr>
        <p:spPr>
          <a:xfrm>
            <a:off x="938947" y="3229297"/>
            <a:ext cx="77510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thằng Hiển ngọng líu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ái Anh hai má núng nính ngồi gọn tròn như củ khoai, bao giờ cũng giành phần đọc xong trước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ái Thanh mở to đôi mắt hiền dịu nhìn tấm bảng, vừa đọc vừa mân mê mớ tóc mai.</a:t>
            </a:r>
            <a:endParaRPr lang="en-US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Grp="1" noChangeArrowheads="1"/>
          </p:cNvSpPr>
          <p:nvPr>
            <p:ph type="title"/>
          </p:nvPr>
        </p:nvSpPr>
        <p:spPr bwMode="gray">
          <a:xfrm>
            <a:off x="3032373" y="838200"/>
            <a:ext cx="3079254" cy="831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140476"/>
                </a:solidFill>
                <a:latin typeface="Times New Roman" pitchFamily="18" charset="0"/>
              </a:rPr>
              <a:t>Nội dung</a:t>
            </a:r>
            <a:endParaRPr lang="en-US" altLang="en-US" sz="2800" b="1" dirty="0">
              <a:solidFill>
                <a:srgbClr val="140476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09800"/>
            <a:ext cx="8260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010" y="890588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603884" y="2446547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đọc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lại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0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6165" y="749145"/>
            <a:ext cx="8638927" cy="48768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6532" y="766896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4525032"/>
            <a:ext cx="1645408" cy="1881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916" y="1652380"/>
            <a:ext cx="70765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420" y="3020463"/>
            <a:ext cx="511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67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1B8BA8DD-FE87-47B3-B23E-F1B2D18DA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580" y="5440567"/>
            <a:ext cx="1876777" cy="1573345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708775" y="380914"/>
            <a:ext cx="640212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4577830-55D4-4072-B0F0-E83002C2AF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57" y="5655627"/>
            <a:ext cx="1812123" cy="1546214"/>
          </a:xfrm>
          <a:prstGeom prst="rect">
            <a:avLst/>
          </a:prstGeom>
        </p:spPr>
      </p:pic>
      <p:sp>
        <p:nvSpPr>
          <p:cNvPr id="15" name="Rectangle 22">
            <a:extLst>
              <a:ext uri="{FF2B5EF4-FFF2-40B4-BE49-F238E27FC236}">
                <a16:creationId xmlns:a16="http://schemas.microsoft.com/office/drawing/2014/main" id="{2776DEBC-690B-4853-8B4C-349796B6E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70" y="1905000"/>
            <a:ext cx="8839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</a:rPr>
              <a:t>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kẹp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quần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xuống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nón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má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bắt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dáng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khoan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bước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lớp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đứa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y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đám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dậy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khúc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cười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chào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</a:rPr>
              <a:t>cô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3C436-B720-401B-B718-F1F4F4B22B7A}"/>
              </a:ext>
            </a:extLst>
          </p:cNvPr>
          <p:cNvSpPr txBox="1"/>
          <p:nvPr/>
        </p:nvSpPr>
        <p:spPr>
          <a:xfrm>
            <a:off x="1078394" y="1905000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kẹp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442142-0056-45C8-9FE0-31E1522AB45A}"/>
              </a:ext>
            </a:extLst>
          </p:cNvPr>
          <p:cNvSpPr txBox="1"/>
          <p:nvPr/>
        </p:nvSpPr>
        <p:spPr>
          <a:xfrm>
            <a:off x="2857500" y="1905000"/>
            <a:ext cx="83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thả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97ACBB-0DF0-4FD7-8DFC-96BC77181563}"/>
              </a:ext>
            </a:extLst>
          </p:cNvPr>
          <p:cNvSpPr txBox="1"/>
          <p:nvPr/>
        </p:nvSpPr>
        <p:spPr>
          <a:xfrm>
            <a:off x="3185016" y="2328192"/>
            <a:ext cx="18595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bắt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9EA525-5B40-4CDB-9BB6-0762968C6E6B}"/>
              </a:ext>
            </a:extLst>
          </p:cNvPr>
          <p:cNvSpPr txBox="1"/>
          <p:nvPr/>
        </p:nvSpPr>
        <p:spPr>
          <a:xfrm>
            <a:off x="5986671" y="2328192"/>
            <a:ext cx="19381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khoan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6AB836-C081-43EB-8471-F621D179AC74}"/>
              </a:ext>
            </a:extLst>
          </p:cNvPr>
          <p:cNvSpPr txBox="1"/>
          <p:nvPr/>
        </p:nvSpPr>
        <p:spPr>
          <a:xfrm>
            <a:off x="7004364" y="2751384"/>
            <a:ext cx="1262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hệt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12B496-2831-46C4-80BC-08B3FCB62427}"/>
              </a:ext>
            </a:extLst>
          </p:cNvPr>
          <p:cNvSpPr txBox="1"/>
          <p:nvPr/>
        </p:nvSpPr>
        <p:spPr>
          <a:xfrm>
            <a:off x="3518452" y="3182005"/>
            <a:ext cx="2654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khúc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8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7" grpId="0"/>
          <p:bldP spid="19" grpId="0"/>
          <p:bldP spid="20" grpId="0"/>
          <p:bldP spid="21" grpId="0"/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4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7" grpId="0"/>
          <p:bldP spid="19" grpId="0"/>
          <p:bldP spid="20" grpId="0"/>
          <p:bldP spid="21" grpId="0"/>
          <p:bldP spid="22" grpId="0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8722" y="609597"/>
            <a:ext cx="7893812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563041" y="690695"/>
            <a:ext cx="1381615" cy="854089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96694814-6CD7-41E1-8AD5-823174850B9F}"/>
              </a:ext>
            </a:extLst>
          </p:cNvPr>
          <p:cNvSpPr txBox="1"/>
          <p:nvPr/>
        </p:nvSpPr>
        <p:spPr>
          <a:xfrm>
            <a:off x="-609600" y="114583"/>
            <a:ext cx="665080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5AAF-07DA-4CE2-9577-751597EF7D99}"/>
              </a:ext>
            </a:extLst>
          </p:cNvPr>
          <p:cNvSpPr txBox="1"/>
          <p:nvPr/>
        </p:nvSpPr>
        <p:spPr>
          <a:xfrm>
            <a:off x="743838" y="1934605"/>
            <a:ext cx="8053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 bài tập đọc Ai có lỗi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9148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6165" y="749145"/>
            <a:ext cx="8638927" cy="48768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20502" flipH="1">
            <a:off x="7516532" y="766896"/>
            <a:ext cx="1381615" cy="854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4525032"/>
            <a:ext cx="1645408" cy="1881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173565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809" y="3303132"/>
            <a:ext cx="4863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8590A-CACC-48C9-8A63-008757086D48}"/>
              </a:ext>
            </a:extLst>
          </p:cNvPr>
          <p:cNvSpPr txBox="1"/>
          <p:nvPr/>
        </p:nvSpPr>
        <p:spPr>
          <a:xfrm>
            <a:off x="572941" y="243056"/>
            <a:ext cx="3936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62243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7070498" y="1022522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5489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7596866" y="108307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7650923" y="1771010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5125112" y="1463687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5601364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7318499" y="2187353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92" y="655487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7900398" y="980366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1193191" y="1075827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2474860" y="997637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08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1997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6765080" y="2176072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1374130" y="2304267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96792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36970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roup 482"/>
          <p:cNvGrpSpPr/>
          <p:nvPr/>
        </p:nvGrpSpPr>
        <p:grpSpPr>
          <a:xfrm>
            <a:off x="3284914" y="1013333"/>
            <a:ext cx="4715836" cy="4810460"/>
            <a:chOff x="3705305" y="233265"/>
            <a:chExt cx="6287781" cy="64139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1" name="Group 80"/>
            <p:cNvGrpSpPr/>
            <p:nvPr/>
          </p:nvGrpSpPr>
          <p:grpSpPr>
            <a:xfrm>
              <a:off x="3775076" y="233265"/>
              <a:ext cx="6218010" cy="6272893"/>
              <a:chOff x="3775076" y="941970"/>
              <a:chExt cx="5581650" cy="5564188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6565901" y="941970"/>
                <a:ext cx="458788" cy="2781300"/>
              </a:xfrm>
              <a:custGeom>
                <a:avLst/>
                <a:gdLst>
                  <a:gd name="T0" fmla="*/ 0 w 1012"/>
                  <a:gd name="T1" fmla="*/ 0 h 6151"/>
                  <a:gd name="T2" fmla="*/ 1012 w 1012"/>
                  <a:gd name="T3" fmla="*/ 84 h 6151"/>
                  <a:gd name="T4" fmla="*/ 0 w 1012"/>
                  <a:gd name="T5" fmla="*/ 6151 h 6151"/>
                  <a:gd name="T6" fmla="*/ 0 w 1012"/>
                  <a:gd name="T7" fmla="*/ 0 h 6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2" h="6151">
                    <a:moveTo>
                      <a:pt x="0" y="0"/>
                    </a:moveTo>
                    <a:cubicBezTo>
                      <a:pt x="339" y="0"/>
                      <a:pt x="678" y="28"/>
                      <a:pt x="1012" y="84"/>
                    </a:cubicBezTo>
                    <a:lnTo>
                      <a:pt x="0" y="6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B9BD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6565901" y="978483"/>
                <a:ext cx="904875" cy="2744788"/>
              </a:xfrm>
              <a:custGeom>
                <a:avLst/>
                <a:gdLst>
                  <a:gd name="T0" fmla="*/ 1012 w 1997"/>
                  <a:gd name="T1" fmla="*/ 0 h 6067"/>
                  <a:gd name="T2" fmla="*/ 1997 w 1997"/>
                  <a:gd name="T3" fmla="*/ 249 h 6067"/>
                  <a:gd name="T4" fmla="*/ 0 w 1997"/>
                  <a:gd name="T5" fmla="*/ 6067 h 6067"/>
                  <a:gd name="T6" fmla="*/ 1012 w 1997"/>
                  <a:gd name="T7" fmla="*/ 0 h 6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7" h="6067">
                    <a:moveTo>
                      <a:pt x="1012" y="0"/>
                    </a:moveTo>
                    <a:cubicBezTo>
                      <a:pt x="1347" y="56"/>
                      <a:pt x="1676" y="139"/>
                      <a:pt x="1997" y="249"/>
                    </a:cubicBezTo>
                    <a:lnTo>
                      <a:pt x="0" y="6067"/>
                    </a:lnTo>
                    <a:lnTo>
                      <a:pt x="1012" y="0"/>
                    </a:lnTo>
                    <a:close/>
                  </a:path>
                </a:pathLst>
              </a:custGeom>
              <a:solidFill>
                <a:srgbClr val="ED7D3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6565901" y="1091195"/>
                <a:ext cx="1327150" cy="2632075"/>
              </a:xfrm>
              <a:custGeom>
                <a:avLst/>
                <a:gdLst>
                  <a:gd name="T0" fmla="*/ 1997 w 2927"/>
                  <a:gd name="T1" fmla="*/ 0 h 5818"/>
                  <a:gd name="T2" fmla="*/ 2927 w 2927"/>
                  <a:gd name="T3" fmla="*/ 408 h 5818"/>
                  <a:gd name="T4" fmla="*/ 0 w 2927"/>
                  <a:gd name="T5" fmla="*/ 5818 h 5818"/>
                  <a:gd name="T6" fmla="*/ 1997 w 2927"/>
                  <a:gd name="T7" fmla="*/ 0 h 5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7" h="5818">
                    <a:moveTo>
                      <a:pt x="1997" y="0"/>
                    </a:moveTo>
                    <a:cubicBezTo>
                      <a:pt x="2318" y="110"/>
                      <a:pt x="2629" y="247"/>
                      <a:pt x="2927" y="408"/>
                    </a:cubicBezTo>
                    <a:lnTo>
                      <a:pt x="0" y="5818"/>
                    </a:ln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6565901" y="1276933"/>
                <a:ext cx="1712913" cy="2446338"/>
              </a:xfrm>
              <a:custGeom>
                <a:avLst/>
                <a:gdLst>
                  <a:gd name="T0" fmla="*/ 2927 w 3778"/>
                  <a:gd name="T1" fmla="*/ 0 h 5410"/>
                  <a:gd name="T2" fmla="*/ 3778 w 3778"/>
                  <a:gd name="T3" fmla="*/ 556 h 5410"/>
                  <a:gd name="T4" fmla="*/ 0 w 3778"/>
                  <a:gd name="T5" fmla="*/ 5410 h 5410"/>
                  <a:gd name="T6" fmla="*/ 2927 w 3778"/>
                  <a:gd name="T7" fmla="*/ 0 h 5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8" h="5410">
                    <a:moveTo>
                      <a:pt x="2927" y="0"/>
                    </a:moveTo>
                    <a:cubicBezTo>
                      <a:pt x="3226" y="162"/>
                      <a:pt x="3510" y="348"/>
                      <a:pt x="3778" y="556"/>
                    </a:cubicBezTo>
                    <a:lnTo>
                      <a:pt x="0" y="5410"/>
                    </a:lnTo>
                    <a:lnTo>
                      <a:pt x="292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6565901" y="1527758"/>
                <a:ext cx="2051050" cy="2195513"/>
              </a:xfrm>
              <a:custGeom>
                <a:avLst/>
                <a:gdLst>
                  <a:gd name="T0" fmla="*/ 3778 w 4525"/>
                  <a:gd name="T1" fmla="*/ 0 h 4854"/>
                  <a:gd name="T2" fmla="*/ 4525 w 4525"/>
                  <a:gd name="T3" fmla="*/ 688 h 4854"/>
                  <a:gd name="T4" fmla="*/ 0 w 4525"/>
                  <a:gd name="T5" fmla="*/ 4854 h 4854"/>
                  <a:gd name="T6" fmla="*/ 3778 w 4525"/>
                  <a:gd name="T7" fmla="*/ 0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25" h="4854">
                    <a:moveTo>
                      <a:pt x="3778" y="0"/>
                    </a:moveTo>
                    <a:cubicBezTo>
                      <a:pt x="4046" y="208"/>
                      <a:pt x="4296" y="438"/>
                      <a:pt x="4525" y="688"/>
                    </a:cubicBezTo>
                    <a:lnTo>
                      <a:pt x="0" y="4854"/>
                    </a:lnTo>
                    <a:lnTo>
                      <a:pt x="3778" y="0"/>
                    </a:lnTo>
                    <a:close/>
                  </a:path>
                </a:pathLst>
              </a:custGeom>
              <a:solidFill>
                <a:srgbClr val="4472C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6565901" y="1838908"/>
                <a:ext cx="2333625" cy="1884363"/>
              </a:xfrm>
              <a:custGeom>
                <a:avLst/>
                <a:gdLst>
                  <a:gd name="T0" fmla="*/ 4525 w 5149"/>
                  <a:gd name="T1" fmla="*/ 0 h 4166"/>
                  <a:gd name="T2" fmla="*/ 5149 w 5149"/>
                  <a:gd name="T3" fmla="*/ 802 h 4166"/>
                  <a:gd name="T4" fmla="*/ 0 w 5149"/>
                  <a:gd name="T5" fmla="*/ 4166 h 4166"/>
                  <a:gd name="T6" fmla="*/ 4525 w 5149"/>
                  <a:gd name="T7" fmla="*/ 0 h 4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49" h="4166">
                    <a:moveTo>
                      <a:pt x="4525" y="0"/>
                    </a:moveTo>
                    <a:cubicBezTo>
                      <a:pt x="4755" y="250"/>
                      <a:pt x="4964" y="518"/>
                      <a:pt x="5149" y="802"/>
                    </a:cubicBezTo>
                    <a:lnTo>
                      <a:pt x="0" y="4166"/>
                    </a:lnTo>
                    <a:lnTo>
                      <a:pt x="4525" y="0"/>
                    </a:lnTo>
                    <a:close/>
                  </a:path>
                </a:pathLst>
              </a:custGeom>
              <a:solidFill>
                <a:srgbClr val="70AD4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6565901" y="2202445"/>
                <a:ext cx="2552700" cy="1520825"/>
              </a:xfrm>
              <a:custGeom>
                <a:avLst/>
                <a:gdLst>
                  <a:gd name="T0" fmla="*/ 5149 w 5633"/>
                  <a:gd name="T1" fmla="*/ 0 h 3364"/>
                  <a:gd name="T2" fmla="*/ 5633 w 5633"/>
                  <a:gd name="T3" fmla="*/ 893 h 3364"/>
                  <a:gd name="T4" fmla="*/ 0 w 5633"/>
                  <a:gd name="T5" fmla="*/ 3364 h 3364"/>
                  <a:gd name="T6" fmla="*/ 5149 w 5633"/>
                  <a:gd name="T7" fmla="*/ 0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33" h="3364">
                    <a:moveTo>
                      <a:pt x="5149" y="0"/>
                    </a:moveTo>
                    <a:cubicBezTo>
                      <a:pt x="5335" y="284"/>
                      <a:pt x="5497" y="583"/>
                      <a:pt x="5633" y="893"/>
                    </a:cubicBezTo>
                    <a:lnTo>
                      <a:pt x="0" y="3364"/>
                    </a:lnTo>
                    <a:lnTo>
                      <a:pt x="5149" y="0"/>
                    </a:lnTo>
                    <a:close/>
                  </a:path>
                </a:pathLst>
              </a:custGeom>
              <a:solidFill>
                <a:srgbClr val="255E9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6565901" y="2605670"/>
                <a:ext cx="2703513" cy="1117600"/>
              </a:xfrm>
              <a:custGeom>
                <a:avLst/>
                <a:gdLst>
                  <a:gd name="T0" fmla="*/ 5633 w 5963"/>
                  <a:gd name="T1" fmla="*/ 0 h 2471"/>
                  <a:gd name="T2" fmla="*/ 5963 w 5963"/>
                  <a:gd name="T3" fmla="*/ 961 h 2471"/>
                  <a:gd name="T4" fmla="*/ 0 w 5963"/>
                  <a:gd name="T5" fmla="*/ 2471 h 2471"/>
                  <a:gd name="T6" fmla="*/ 5633 w 5963"/>
                  <a:gd name="T7" fmla="*/ 0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63" h="2471">
                    <a:moveTo>
                      <a:pt x="5633" y="0"/>
                    </a:moveTo>
                    <a:cubicBezTo>
                      <a:pt x="5769" y="311"/>
                      <a:pt x="5879" y="632"/>
                      <a:pt x="5963" y="961"/>
                    </a:cubicBezTo>
                    <a:lnTo>
                      <a:pt x="0" y="2471"/>
                    </a:lnTo>
                    <a:lnTo>
                      <a:pt x="5633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6565901" y="3040645"/>
                <a:ext cx="2778125" cy="682625"/>
              </a:xfrm>
              <a:custGeom>
                <a:avLst/>
                <a:gdLst>
                  <a:gd name="T0" fmla="*/ 5963 w 6130"/>
                  <a:gd name="T1" fmla="*/ 0 h 1510"/>
                  <a:gd name="T2" fmla="*/ 6130 w 6130"/>
                  <a:gd name="T3" fmla="*/ 1002 h 1510"/>
                  <a:gd name="T4" fmla="*/ 0 w 6130"/>
                  <a:gd name="T5" fmla="*/ 1510 h 1510"/>
                  <a:gd name="T6" fmla="*/ 5963 w 6130"/>
                  <a:gd name="T7" fmla="*/ 0 h 1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0" h="1510">
                    <a:moveTo>
                      <a:pt x="5963" y="0"/>
                    </a:moveTo>
                    <a:cubicBezTo>
                      <a:pt x="6046" y="329"/>
                      <a:pt x="6102" y="664"/>
                      <a:pt x="6130" y="1002"/>
                    </a:cubicBezTo>
                    <a:lnTo>
                      <a:pt x="0" y="1510"/>
                    </a:lnTo>
                    <a:lnTo>
                      <a:pt x="5963" y="0"/>
                    </a:lnTo>
                    <a:close/>
                  </a:path>
                </a:pathLst>
              </a:custGeom>
              <a:solidFill>
                <a:srgbClr val="63636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3" name="Freeform 23"/>
              <p:cNvSpPr>
                <a:spLocks/>
              </p:cNvSpPr>
              <p:nvPr/>
            </p:nvSpPr>
            <p:spPr bwMode="auto">
              <a:xfrm>
                <a:off x="6565901" y="3493083"/>
                <a:ext cx="2790825" cy="460375"/>
              </a:xfrm>
              <a:custGeom>
                <a:avLst/>
                <a:gdLst>
                  <a:gd name="T0" fmla="*/ 6130 w 6158"/>
                  <a:gd name="T1" fmla="*/ 0 h 1016"/>
                  <a:gd name="T2" fmla="*/ 6130 w 6158"/>
                  <a:gd name="T3" fmla="*/ 1016 h 1016"/>
                  <a:gd name="T4" fmla="*/ 0 w 6158"/>
                  <a:gd name="T5" fmla="*/ 508 h 1016"/>
                  <a:gd name="T6" fmla="*/ 6130 w 6158"/>
                  <a:gd name="T7" fmla="*/ 0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8" h="1016">
                    <a:moveTo>
                      <a:pt x="6130" y="0"/>
                    </a:moveTo>
                    <a:cubicBezTo>
                      <a:pt x="6158" y="338"/>
                      <a:pt x="6158" y="678"/>
                      <a:pt x="6130" y="1016"/>
                    </a:cubicBezTo>
                    <a:lnTo>
                      <a:pt x="0" y="508"/>
                    </a:lnTo>
                    <a:lnTo>
                      <a:pt x="6130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6565901" y="3723270"/>
                <a:ext cx="2778125" cy="682625"/>
              </a:xfrm>
              <a:custGeom>
                <a:avLst/>
                <a:gdLst>
                  <a:gd name="T0" fmla="*/ 6130 w 6130"/>
                  <a:gd name="T1" fmla="*/ 508 h 1510"/>
                  <a:gd name="T2" fmla="*/ 5963 w 6130"/>
                  <a:gd name="T3" fmla="*/ 1510 h 1510"/>
                  <a:gd name="T4" fmla="*/ 0 w 6130"/>
                  <a:gd name="T5" fmla="*/ 0 h 1510"/>
                  <a:gd name="T6" fmla="*/ 6130 w 6130"/>
                  <a:gd name="T7" fmla="*/ 508 h 1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0" h="1510">
                    <a:moveTo>
                      <a:pt x="6130" y="508"/>
                    </a:moveTo>
                    <a:cubicBezTo>
                      <a:pt x="6102" y="846"/>
                      <a:pt x="6046" y="1181"/>
                      <a:pt x="5963" y="1510"/>
                    </a:cubicBezTo>
                    <a:lnTo>
                      <a:pt x="0" y="0"/>
                    </a:lnTo>
                    <a:lnTo>
                      <a:pt x="6130" y="508"/>
                    </a:lnTo>
                    <a:close/>
                  </a:path>
                </a:pathLst>
              </a:custGeom>
              <a:solidFill>
                <a:srgbClr val="26447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6565901" y="3723270"/>
                <a:ext cx="2703513" cy="1117600"/>
              </a:xfrm>
              <a:custGeom>
                <a:avLst/>
                <a:gdLst>
                  <a:gd name="T0" fmla="*/ 5963 w 5963"/>
                  <a:gd name="T1" fmla="*/ 1510 h 2471"/>
                  <a:gd name="T2" fmla="*/ 5633 w 5963"/>
                  <a:gd name="T3" fmla="*/ 2471 h 2471"/>
                  <a:gd name="T4" fmla="*/ 0 w 5963"/>
                  <a:gd name="T5" fmla="*/ 0 h 2471"/>
                  <a:gd name="T6" fmla="*/ 5963 w 5963"/>
                  <a:gd name="T7" fmla="*/ 1510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63" h="2471">
                    <a:moveTo>
                      <a:pt x="5963" y="1510"/>
                    </a:moveTo>
                    <a:cubicBezTo>
                      <a:pt x="5879" y="1839"/>
                      <a:pt x="5769" y="2160"/>
                      <a:pt x="5633" y="2471"/>
                    </a:cubicBezTo>
                    <a:lnTo>
                      <a:pt x="0" y="0"/>
                    </a:lnTo>
                    <a:lnTo>
                      <a:pt x="5963" y="1510"/>
                    </a:lnTo>
                    <a:close/>
                  </a:path>
                </a:pathLst>
              </a:custGeom>
              <a:solidFill>
                <a:srgbClr val="43682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6565901" y="3723270"/>
                <a:ext cx="2552700" cy="1522413"/>
              </a:xfrm>
              <a:custGeom>
                <a:avLst/>
                <a:gdLst>
                  <a:gd name="T0" fmla="*/ 5633 w 5633"/>
                  <a:gd name="T1" fmla="*/ 2471 h 3364"/>
                  <a:gd name="T2" fmla="*/ 5149 w 5633"/>
                  <a:gd name="T3" fmla="*/ 3364 h 3364"/>
                  <a:gd name="T4" fmla="*/ 0 w 5633"/>
                  <a:gd name="T5" fmla="*/ 0 h 3364"/>
                  <a:gd name="T6" fmla="*/ 5633 w 5633"/>
                  <a:gd name="T7" fmla="*/ 2471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33" h="3364">
                    <a:moveTo>
                      <a:pt x="5633" y="2471"/>
                    </a:moveTo>
                    <a:cubicBezTo>
                      <a:pt x="5497" y="2782"/>
                      <a:pt x="5335" y="3080"/>
                      <a:pt x="5149" y="3364"/>
                    </a:cubicBezTo>
                    <a:lnTo>
                      <a:pt x="0" y="0"/>
                    </a:lnTo>
                    <a:lnTo>
                      <a:pt x="5633" y="2471"/>
                    </a:lnTo>
                    <a:close/>
                  </a:path>
                </a:pathLst>
              </a:custGeom>
              <a:solidFill>
                <a:srgbClr val="7CAFDD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6565901" y="3723270"/>
                <a:ext cx="2333625" cy="1884363"/>
              </a:xfrm>
              <a:custGeom>
                <a:avLst/>
                <a:gdLst>
                  <a:gd name="T0" fmla="*/ 5149 w 5149"/>
                  <a:gd name="T1" fmla="*/ 3364 h 4166"/>
                  <a:gd name="T2" fmla="*/ 4525 w 5149"/>
                  <a:gd name="T3" fmla="*/ 4166 h 4166"/>
                  <a:gd name="T4" fmla="*/ 0 w 5149"/>
                  <a:gd name="T5" fmla="*/ 0 h 4166"/>
                  <a:gd name="T6" fmla="*/ 5149 w 5149"/>
                  <a:gd name="T7" fmla="*/ 3364 h 4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49" h="4166">
                    <a:moveTo>
                      <a:pt x="5149" y="3364"/>
                    </a:moveTo>
                    <a:cubicBezTo>
                      <a:pt x="4964" y="3648"/>
                      <a:pt x="4755" y="3916"/>
                      <a:pt x="4525" y="4166"/>
                    </a:cubicBezTo>
                    <a:lnTo>
                      <a:pt x="0" y="0"/>
                    </a:lnTo>
                    <a:lnTo>
                      <a:pt x="5149" y="3364"/>
                    </a:lnTo>
                    <a:close/>
                  </a:path>
                </a:pathLst>
              </a:custGeom>
              <a:solidFill>
                <a:srgbClr val="F1975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6565901" y="3723270"/>
                <a:ext cx="2051050" cy="2195513"/>
              </a:xfrm>
              <a:custGeom>
                <a:avLst/>
                <a:gdLst>
                  <a:gd name="T0" fmla="*/ 4525 w 4525"/>
                  <a:gd name="T1" fmla="*/ 4166 h 4854"/>
                  <a:gd name="T2" fmla="*/ 3778 w 4525"/>
                  <a:gd name="T3" fmla="*/ 4854 h 4854"/>
                  <a:gd name="T4" fmla="*/ 0 w 4525"/>
                  <a:gd name="T5" fmla="*/ 0 h 4854"/>
                  <a:gd name="T6" fmla="*/ 4525 w 4525"/>
                  <a:gd name="T7" fmla="*/ 4166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25" h="4854">
                    <a:moveTo>
                      <a:pt x="4525" y="4166"/>
                    </a:moveTo>
                    <a:cubicBezTo>
                      <a:pt x="4296" y="4416"/>
                      <a:pt x="4046" y="4646"/>
                      <a:pt x="3778" y="4854"/>
                    </a:cubicBezTo>
                    <a:lnTo>
                      <a:pt x="0" y="0"/>
                    </a:lnTo>
                    <a:lnTo>
                      <a:pt x="4525" y="4166"/>
                    </a:lnTo>
                    <a:close/>
                  </a:path>
                </a:pathLst>
              </a:custGeom>
              <a:solidFill>
                <a:srgbClr val="B7B7B7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6565901" y="3723270"/>
                <a:ext cx="1712913" cy="2447925"/>
              </a:xfrm>
              <a:custGeom>
                <a:avLst/>
                <a:gdLst>
                  <a:gd name="T0" fmla="*/ 3778 w 3778"/>
                  <a:gd name="T1" fmla="*/ 4854 h 5410"/>
                  <a:gd name="T2" fmla="*/ 2927 w 3778"/>
                  <a:gd name="T3" fmla="*/ 5410 h 5410"/>
                  <a:gd name="T4" fmla="*/ 0 w 3778"/>
                  <a:gd name="T5" fmla="*/ 0 h 5410"/>
                  <a:gd name="T6" fmla="*/ 3778 w 3778"/>
                  <a:gd name="T7" fmla="*/ 4854 h 5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8" h="5410">
                    <a:moveTo>
                      <a:pt x="3778" y="4854"/>
                    </a:moveTo>
                    <a:cubicBezTo>
                      <a:pt x="3510" y="5062"/>
                      <a:pt x="3226" y="5248"/>
                      <a:pt x="2927" y="5410"/>
                    </a:cubicBezTo>
                    <a:lnTo>
                      <a:pt x="0" y="0"/>
                    </a:lnTo>
                    <a:lnTo>
                      <a:pt x="3778" y="4854"/>
                    </a:lnTo>
                    <a:close/>
                  </a:path>
                </a:pathLst>
              </a:custGeom>
              <a:solidFill>
                <a:srgbClr val="FFCD3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6565901" y="3723270"/>
                <a:ext cx="1327150" cy="2632075"/>
              </a:xfrm>
              <a:custGeom>
                <a:avLst/>
                <a:gdLst>
                  <a:gd name="T0" fmla="*/ 2927 w 2927"/>
                  <a:gd name="T1" fmla="*/ 5410 h 5818"/>
                  <a:gd name="T2" fmla="*/ 1997 w 2927"/>
                  <a:gd name="T3" fmla="*/ 5818 h 5818"/>
                  <a:gd name="T4" fmla="*/ 0 w 2927"/>
                  <a:gd name="T5" fmla="*/ 0 h 5818"/>
                  <a:gd name="T6" fmla="*/ 2927 w 2927"/>
                  <a:gd name="T7" fmla="*/ 5410 h 5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7" h="5818">
                    <a:moveTo>
                      <a:pt x="2927" y="5410"/>
                    </a:moveTo>
                    <a:cubicBezTo>
                      <a:pt x="2629" y="5571"/>
                      <a:pt x="2318" y="5708"/>
                      <a:pt x="1997" y="5818"/>
                    </a:cubicBezTo>
                    <a:lnTo>
                      <a:pt x="0" y="0"/>
                    </a:lnTo>
                    <a:lnTo>
                      <a:pt x="2927" y="5410"/>
                    </a:lnTo>
                    <a:close/>
                  </a:path>
                </a:pathLst>
              </a:custGeom>
              <a:solidFill>
                <a:srgbClr val="698ED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6565901" y="3723270"/>
                <a:ext cx="904875" cy="2744788"/>
              </a:xfrm>
              <a:custGeom>
                <a:avLst/>
                <a:gdLst>
                  <a:gd name="T0" fmla="*/ 1997 w 1997"/>
                  <a:gd name="T1" fmla="*/ 5818 h 6067"/>
                  <a:gd name="T2" fmla="*/ 1012 w 1997"/>
                  <a:gd name="T3" fmla="*/ 6067 h 6067"/>
                  <a:gd name="T4" fmla="*/ 0 w 1997"/>
                  <a:gd name="T5" fmla="*/ 0 h 6067"/>
                  <a:gd name="T6" fmla="*/ 1997 w 1997"/>
                  <a:gd name="T7" fmla="*/ 5818 h 6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7" h="6067">
                    <a:moveTo>
                      <a:pt x="1997" y="5818"/>
                    </a:moveTo>
                    <a:cubicBezTo>
                      <a:pt x="1676" y="5928"/>
                      <a:pt x="1347" y="6011"/>
                      <a:pt x="1012" y="6067"/>
                    </a:cubicBezTo>
                    <a:lnTo>
                      <a:pt x="0" y="0"/>
                    </a:lnTo>
                    <a:lnTo>
                      <a:pt x="1997" y="5818"/>
                    </a:lnTo>
                    <a:close/>
                  </a:path>
                </a:pathLst>
              </a:custGeom>
              <a:solidFill>
                <a:srgbClr val="8CC16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6565901" y="3723270"/>
                <a:ext cx="458788" cy="2782888"/>
              </a:xfrm>
              <a:custGeom>
                <a:avLst/>
                <a:gdLst>
                  <a:gd name="T0" fmla="*/ 1012 w 1012"/>
                  <a:gd name="T1" fmla="*/ 6067 h 6151"/>
                  <a:gd name="T2" fmla="*/ 0 w 1012"/>
                  <a:gd name="T3" fmla="*/ 6151 h 6151"/>
                  <a:gd name="T4" fmla="*/ 0 w 1012"/>
                  <a:gd name="T5" fmla="*/ 0 h 6151"/>
                  <a:gd name="T6" fmla="*/ 1012 w 1012"/>
                  <a:gd name="T7" fmla="*/ 6067 h 6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2" h="6151">
                    <a:moveTo>
                      <a:pt x="1012" y="6067"/>
                    </a:moveTo>
                    <a:cubicBezTo>
                      <a:pt x="678" y="6123"/>
                      <a:pt x="339" y="6151"/>
                      <a:pt x="0" y="6151"/>
                    </a:cubicBezTo>
                    <a:lnTo>
                      <a:pt x="0" y="0"/>
                    </a:lnTo>
                    <a:lnTo>
                      <a:pt x="1012" y="6067"/>
                    </a:lnTo>
                    <a:close/>
                  </a:path>
                </a:pathLst>
              </a:custGeom>
              <a:solidFill>
                <a:srgbClr val="327DC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6107114" y="3723270"/>
                <a:ext cx="458788" cy="2782888"/>
              </a:xfrm>
              <a:custGeom>
                <a:avLst/>
                <a:gdLst>
                  <a:gd name="T0" fmla="*/ 1013 w 1013"/>
                  <a:gd name="T1" fmla="*/ 6151 h 6151"/>
                  <a:gd name="T2" fmla="*/ 0 w 1013"/>
                  <a:gd name="T3" fmla="*/ 6067 h 6151"/>
                  <a:gd name="T4" fmla="*/ 1013 w 1013"/>
                  <a:gd name="T5" fmla="*/ 0 h 6151"/>
                  <a:gd name="T6" fmla="*/ 1013 w 1013"/>
                  <a:gd name="T7" fmla="*/ 6151 h 6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3" h="6151">
                    <a:moveTo>
                      <a:pt x="1013" y="6151"/>
                    </a:moveTo>
                    <a:cubicBezTo>
                      <a:pt x="674" y="6151"/>
                      <a:pt x="335" y="6123"/>
                      <a:pt x="0" y="6067"/>
                    </a:cubicBezTo>
                    <a:lnTo>
                      <a:pt x="1013" y="0"/>
                    </a:lnTo>
                    <a:lnTo>
                      <a:pt x="1013" y="6151"/>
                    </a:lnTo>
                    <a:close/>
                  </a:path>
                </a:pathLst>
              </a:custGeom>
              <a:solidFill>
                <a:srgbClr val="D2601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5661026" y="3723270"/>
                <a:ext cx="904875" cy="2744788"/>
              </a:xfrm>
              <a:custGeom>
                <a:avLst/>
                <a:gdLst>
                  <a:gd name="T0" fmla="*/ 984 w 1997"/>
                  <a:gd name="T1" fmla="*/ 6067 h 6067"/>
                  <a:gd name="T2" fmla="*/ 0 w 1997"/>
                  <a:gd name="T3" fmla="*/ 5818 h 6067"/>
                  <a:gd name="T4" fmla="*/ 1997 w 1997"/>
                  <a:gd name="T5" fmla="*/ 0 h 6067"/>
                  <a:gd name="T6" fmla="*/ 984 w 1997"/>
                  <a:gd name="T7" fmla="*/ 6067 h 6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7" h="6067">
                    <a:moveTo>
                      <a:pt x="984" y="6067"/>
                    </a:moveTo>
                    <a:cubicBezTo>
                      <a:pt x="650" y="6011"/>
                      <a:pt x="320" y="5928"/>
                      <a:pt x="0" y="5818"/>
                    </a:cubicBezTo>
                    <a:lnTo>
                      <a:pt x="1997" y="0"/>
                    </a:lnTo>
                    <a:lnTo>
                      <a:pt x="984" y="6067"/>
                    </a:lnTo>
                    <a:close/>
                  </a:path>
                </a:pathLst>
              </a:custGeom>
              <a:solidFill>
                <a:srgbClr val="84848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5238751" y="3723270"/>
                <a:ext cx="1327150" cy="2632075"/>
              </a:xfrm>
              <a:custGeom>
                <a:avLst/>
                <a:gdLst>
                  <a:gd name="T0" fmla="*/ 931 w 2928"/>
                  <a:gd name="T1" fmla="*/ 5818 h 5818"/>
                  <a:gd name="T2" fmla="*/ 0 w 2928"/>
                  <a:gd name="T3" fmla="*/ 5410 h 5818"/>
                  <a:gd name="T4" fmla="*/ 2928 w 2928"/>
                  <a:gd name="T5" fmla="*/ 0 h 5818"/>
                  <a:gd name="T6" fmla="*/ 931 w 2928"/>
                  <a:gd name="T7" fmla="*/ 5818 h 5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8" h="5818">
                    <a:moveTo>
                      <a:pt x="931" y="5818"/>
                    </a:moveTo>
                    <a:cubicBezTo>
                      <a:pt x="610" y="5708"/>
                      <a:pt x="299" y="5571"/>
                      <a:pt x="0" y="5410"/>
                    </a:cubicBezTo>
                    <a:lnTo>
                      <a:pt x="2928" y="0"/>
                    </a:lnTo>
                    <a:lnTo>
                      <a:pt x="931" y="5818"/>
                    </a:lnTo>
                    <a:close/>
                  </a:path>
                </a:pathLst>
              </a:custGeom>
              <a:solidFill>
                <a:srgbClr val="CC9A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4852989" y="3723270"/>
                <a:ext cx="1712913" cy="2447925"/>
              </a:xfrm>
              <a:custGeom>
                <a:avLst/>
                <a:gdLst>
                  <a:gd name="T0" fmla="*/ 850 w 3778"/>
                  <a:gd name="T1" fmla="*/ 5410 h 5410"/>
                  <a:gd name="T2" fmla="*/ 0 w 3778"/>
                  <a:gd name="T3" fmla="*/ 4854 h 5410"/>
                  <a:gd name="T4" fmla="*/ 3778 w 3778"/>
                  <a:gd name="T5" fmla="*/ 0 h 5410"/>
                  <a:gd name="T6" fmla="*/ 850 w 3778"/>
                  <a:gd name="T7" fmla="*/ 5410 h 5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8" h="5410">
                    <a:moveTo>
                      <a:pt x="850" y="5410"/>
                    </a:moveTo>
                    <a:cubicBezTo>
                      <a:pt x="552" y="5248"/>
                      <a:pt x="267" y="5062"/>
                      <a:pt x="0" y="4854"/>
                    </a:cubicBezTo>
                    <a:lnTo>
                      <a:pt x="3778" y="0"/>
                    </a:lnTo>
                    <a:lnTo>
                      <a:pt x="850" y="5410"/>
                    </a:lnTo>
                    <a:close/>
                  </a:path>
                </a:pathLst>
              </a:custGeom>
              <a:solidFill>
                <a:srgbClr val="335AA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4514851" y="3723270"/>
                <a:ext cx="2051050" cy="2195513"/>
              </a:xfrm>
              <a:custGeom>
                <a:avLst/>
                <a:gdLst>
                  <a:gd name="T0" fmla="*/ 748 w 4526"/>
                  <a:gd name="T1" fmla="*/ 4854 h 4854"/>
                  <a:gd name="T2" fmla="*/ 0 w 4526"/>
                  <a:gd name="T3" fmla="*/ 4166 h 4854"/>
                  <a:gd name="T4" fmla="*/ 4526 w 4526"/>
                  <a:gd name="T5" fmla="*/ 0 h 4854"/>
                  <a:gd name="T6" fmla="*/ 748 w 4526"/>
                  <a:gd name="T7" fmla="*/ 4854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26" h="4854">
                    <a:moveTo>
                      <a:pt x="748" y="4854"/>
                    </a:moveTo>
                    <a:cubicBezTo>
                      <a:pt x="480" y="4646"/>
                      <a:pt x="230" y="4416"/>
                      <a:pt x="0" y="4166"/>
                    </a:cubicBezTo>
                    <a:lnTo>
                      <a:pt x="4526" y="0"/>
                    </a:lnTo>
                    <a:lnTo>
                      <a:pt x="748" y="4854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4232276" y="3723270"/>
                <a:ext cx="2333625" cy="1884363"/>
              </a:xfrm>
              <a:custGeom>
                <a:avLst/>
                <a:gdLst>
                  <a:gd name="T0" fmla="*/ 624 w 5150"/>
                  <a:gd name="T1" fmla="*/ 4166 h 4166"/>
                  <a:gd name="T2" fmla="*/ 0 w 5150"/>
                  <a:gd name="T3" fmla="*/ 3364 h 4166"/>
                  <a:gd name="T4" fmla="*/ 5150 w 5150"/>
                  <a:gd name="T5" fmla="*/ 0 h 4166"/>
                  <a:gd name="T6" fmla="*/ 624 w 5150"/>
                  <a:gd name="T7" fmla="*/ 4166 h 4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50" h="4166">
                    <a:moveTo>
                      <a:pt x="624" y="4166"/>
                    </a:moveTo>
                    <a:cubicBezTo>
                      <a:pt x="395" y="3916"/>
                      <a:pt x="186" y="3648"/>
                      <a:pt x="0" y="3364"/>
                    </a:cubicBezTo>
                    <a:lnTo>
                      <a:pt x="5150" y="0"/>
                    </a:lnTo>
                    <a:lnTo>
                      <a:pt x="624" y="4166"/>
                    </a:lnTo>
                    <a:close/>
                  </a:path>
                </a:pathLst>
              </a:custGeom>
              <a:solidFill>
                <a:srgbClr val="9DC3E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4013201" y="3723270"/>
                <a:ext cx="2552700" cy="1522413"/>
              </a:xfrm>
              <a:custGeom>
                <a:avLst/>
                <a:gdLst>
                  <a:gd name="T0" fmla="*/ 483 w 5633"/>
                  <a:gd name="T1" fmla="*/ 3364 h 3364"/>
                  <a:gd name="T2" fmla="*/ 0 w 5633"/>
                  <a:gd name="T3" fmla="*/ 2471 h 3364"/>
                  <a:gd name="T4" fmla="*/ 5633 w 5633"/>
                  <a:gd name="T5" fmla="*/ 0 h 3364"/>
                  <a:gd name="T6" fmla="*/ 483 w 5633"/>
                  <a:gd name="T7" fmla="*/ 3364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33" h="3364">
                    <a:moveTo>
                      <a:pt x="483" y="3364"/>
                    </a:moveTo>
                    <a:cubicBezTo>
                      <a:pt x="298" y="3080"/>
                      <a:pt x="136" y="2782"/>
                      <a:pt x="0" y="2471"/>
                    </a:cubicBezTo>
                    <a:lnTo>
                      <a:pt x="5633" y="0"/>
                    </a:lnTo>
                    <a:lnTo>
                      <a:pt x="483" y="3364"/>
                    </a:lnTo>
                    <a:close/>
                  </a:path>
                </a:pathLst>
              </a:custGeom>
              <a:solidFill>
                <a:srgbClr val="F4B18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3863976" y="3723270"/>
                <a:ext cx="2701925" cy="1117600"/>
              </a:xfrm>
              <a:custGeom>
                <a:avLst/>
                <a:gdLst>
                  <a:gd name="T0" fmla="*/ 330 w 5963"/>
                  <a:gd name="T1" fmla="*/ 2471 h 2471"/>
                  <a:gd name="T2" fmla="*/ 0 w 5963"/>
                  <a:gd name="T3" fmla="*/ 1510 h 2471"/>
                  <a:gd name="T4" fmla="*/ 5963 w 5963"/>
                  <a:gd name="T5" fmla="*/ 0 h 2471"/>
                  <a:gd name="T6" fmla="*/ 330 w 5963"/>
                  <a:gd name="T7" fmla="*/ 2471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63" h="2471">
                    <a:moveTo>
                      <a:pt x="330" y="2471"/>
                    </a:moveTo>
                    <a:cubicBezTo>
                      <a:pt x="194" y="2160"/>
                      <a:pt x="83" y="1839"/>
                      <a:pt x="0" y="1510"/>
                    </a:cubicBezTo>
                    <a:lnTo>
                      <a:pt x="5963" y="0"/>
                    </a:lnTo>
                    <a:lnTo>
                      <a:pt x="330" y="2471"/>
                    </a:lnTo>
                    <a:close/>
                  </a:path>
                </a:pathLst>
              </a:custGeom>
              <a:solidFill>
                <a:srgbClr val="C9C9C9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3787776" y="3723270"/>
                <a:ext cx="2778125" cy="682625"/>
              </a:xfrm>
              <a:custGeom>
                <a:avLst/>
                <a:gdLst>
                  <a:gd name="T0" fmla="*/ 167 w 6130"/>
                  <a:gd name="T1" fmla="*/ 1510 h 1510"/>
                  <a:gd name="T2" fmla="*/ 0 w 6130"/>
                  <a:gd name="T3" fmla="*/ 508 h 1510"/>
                  <a:gd name="T4" fmla="*/ 6130 w 6130"/>
                  <a:gd name="T5" fmla="*/ 0 h 1510"/>
                  <a:gd name="T6" fmla="*/ 167 w 6130"/>
                  <a:gd name="T7" fmla="*/ 1510 h 1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0" h="1510">
                    <a:moveTo>
                      <a:pt x="167" y="1510"/>
                    </a:moveTo>
                    <a:cubicBezTo>
                      <a:pt x="84" y="1181"/>
                      <a:pt x="28" y="846"/>
                      <a:pt x="0" y="508"/>
                    </a:cubicBezTo>
                    <a:lnTo>
                      <a:pt x="6130" y="0"/>
                    </a:lnTo>
                    <a:lnTo>
                      <a:pt x="167" y="1510"/>
                    </a:lnTo>
                    <a:close/>
                  </a:path>
                </a:pathLst>
              </a:custGeom>
              <a:solidFill>
                <a:srgbClr val="FFD966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3775076" y="3493083"/>
                <a:ext cx="2790825" cy="460375"/>
              </a:xfrm>
              <a:custGeom>
                <a:avLst/>
                <a:gdLst>
                  <a:gd name="T0" fmla="*/ 28 w 6158"/>
                  <a:gd name="T1" fmla="*/ 1016 h 1016"/>
                  <a:gd name="T2" fmla="*/ 28 w 6158"/>
                  <a:gd name="T3" fmla="*/ 0 h 1016"/>
                  <a:gd name="T4" fmla="*/ 6158 w 6158"/>
                  <a:gd name="T5" fmla="*/ 508 h 1016"/>
                  <a:gd name="T6" fmla="*/ 28 w 6158"/>
                  <a:gd name="T7" fmla="*/ 1016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58" h="1016">
                    <a:moveTo>
                      <a:pt x="28" y="1016"/>
                    </a:moveTo>
                    <a:cubicBezTo>
                      <a:pt x="0" y="678"/>
                      <a:pt x="0" y="338"/>
                      <a:pt x="28" y="0"/>
                    </a:cubicBezTo>
                    <a:lnTo>
                      <a:pt x="6158" y="508"/>
                    </a:lnTo>
                    <a:lnTo>
                      <a:pt x="28" y="1016"/>
                    </a:lnTo>
                    <a:close/>
                  </a:path>
                </a:pathLst>
              </a:custGeom>
              <a:solidFill>
                <a:srgbClr val="8FAAD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3787776" y="3040645"/>
                <a:ext cx="2778125" cy="682625"/>
              </a:xfrm>
              <a:custGeom>
                <a:avLst/>
                <a:gdLst>
                  <a:gd name="T0" fmla="*/ 0 w 6130"/>
                  <a:gd name="T1" fmla="*/ 1002 h 1510"/>
                  <a:gd name="T2" fmla="*/ 167 w 6130"/>
                  <a:gd name="T3" fmla="*/ 0 h 1510"/>
                  <a:gd name="T4" fmla="*/ 6130 w 6130"/>
                  <a:gd name="T5" fmla="*/ 1510 h 1510"/>
                  <a:gd name="T6" fmla="*/ 0 w 6130"/>
                  <a:gd name="T7" fmla="*/ 1002 h 1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0" h="1510">
                    <a:moveTo>
                      <a:pt x="0" y="1002"/>
                    </a:moveTo>
                    <a:cubicBezTo>
                      <a:pt x="28" y="664"/>
                      <a:pt x="84" y="329"/>
                      <a:pt x="167" y="0"/>
                    </a:cubicBezTo>
                    <a:lnTo>
                      <a:pt x="6130" y="1510"/>
                    </a:lnTo>
                    <a:lnTo>
                      <a:pt x="0" y="1002"/>
                    </a:lnTo>
                    <a:close/>
                  </a:path>
                </a:pathLst>
              </a:custGeom>
              <a:solidFill>
                <a:srgbClr val="A9D18E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3863976" y="2605670"/>
                <a:ext cx="2701925" cy="1117600"/>
              </a:xfrm>
              <a:custGeom>
                <a:avLst/>
                <a:gdLst>
                  <a:gd name="T0" fmla="*/ 0 w 5963"/>
                  <a:gd name="T1" fmla="*/ 961 h 2471"/>
                  <a:gd name="T2" fmla="*/ 330 w 5963"/>
                  <a:gd name="T3" fmla="*/ 0 h 2471"/>
                  <a:gd name="T4" fmla="*/ 5963 w 5963"/>
                  <a:gd name="T5" fmla="*/ 2471 h 2471"/>
                  <a:gd name="T6" fmla="*/ 0 w 5963"/>
                  <a:gd name="T7" fmla="*/ 961 h 2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63" h="2471">
                    <a:moveTo>
                      <a:pt x="0" y="961"/>
                    </a:moveTo>
                    <a:cubicBezTo>
                      <a:pt x="83" y="632"/>
                      <a:pt x="194" y="311"/>
                      <a:pt x="330" y="0"/>
                    </a:cubicBezTo>
                    <a:lnTo>
                      <a:pt x="5963" y="2471"/>
                    </a:lnTo>
                    <a:lnTo>
                      <a:pt x="0" y="961"/>
                    </a:ln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4013201" y="2202445"/>
                <a:ext cx="2552700" cy="1520825"/>
              </a:xfrm>
              <a:custGeom>
                <a:avLst/>
                <a:gdLst>
                  <a:gd name="T0" fmla="*/ 0 w 5633"/>
                  <a:gd name="T1" fmla="*/ 893 h 3364"/>
                  <a:gd name="T2" fmla="*/ 483 w 5633"/>
                  <a:gd name="T3" fmla="*/ 0 h 3364"/>
                  <a:gd name="T4" fmla="*/ 5633 w 5633"/>
                  <a:gd name="T5" fmla="*/ 3364 h 3364"/>
                  <a:gd name="T6" fmla="*/ 0 w 5633"/>
                  <a:gd name="T7" fmla="*/ 893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33" h="3364">
                    <a:moveTo>
                      <a:pt x="0" y="893"/>
                    </a:moveTo>
                    <a:cubicBezTo>
                      <a:pt x="136" y="583"/>
                      <a:pt x="298" y="284"/>
                      <a:pt x="483" y="0"/>
                    </a:cubicBezTo>
                    <a:lnTo>
                      <a:pt x="5633" y="3364"/>
                    </a:lnTo>
                    <a:lnTo>
                      <a:pt x="0" y="893"/>
                    </a:lnTo>
                    <a:close/>
                  </a:path>
                </a:pathLst>
              </a:custGeom>
              <a:solidFill>
                <a:srgbClr val="843C0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4232276" y="1838908"/>
                <a:ext cx="2333625" cy="1884363"/>
              </a:xfrm>
              <a:custGeom>
                <a:avLst/>
                <a:gdLst>
                  <a:gd name="T0" fmla="*/ 0 w 5150"/>
                  <a:gd name="T1" fmla="*/ 802 h 4166"/>
                  <a:gd name="T2" fmla="*/ 624 w 5150"/>
                  <a:gd name="T3" fmla="*/ 0 h 4166"/>
                  <a:gd name="T4" fmla="*/ 5150 w 5150"/>
                  <a:gd name="T5" fmla="*/ 4166 h 4166"/>
                  <a:gd name="T6" fmla="*/ 0 w 5150"/>
                  <a:gd name="T7" fmla="*/ 802 h 4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50" h="4166">
                    <a:moveTo>
                      <a:pt x="0" y="802"/>
                    </a:moveTo>
                    <a:cubicBezTo>
                      <a:pt x="186" y="518"/>
                      <a:pt x="395" y="250"/>
                      <a:pt x="624" y="0"/>
                    </a:cubicBezTo>
                    <a:lnTo>
                      <a:pt x="5150" y="4166"/>
                    </a:lnTo>
                    <a:lnTo>
                      <a:pt x="0" y="802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4514851" y="1527758"/>
                <a:ext cx="2051050" cy="2195513"/>
              </a:xfrm>
              <a:custGeom>
                <a:avLst/>
                <a:gdLst>
                  <a:gd name="T0" fmla="*/ 0 w 4526"/>
                  <a:gd name="T1" fmla="*/ 688 h 4854"/>
                  <a:gd name="T2" fmla="*/ 748 w 4526"/>
                  <a:gd name="T3" fmla="*/ 0 h 4854"/>
                  <a:gd name="T4" fmla="*/ 4526 w 4526"/>
                  <a:gd name="T5" fmla="*/ 4854 h 4854"/>
                  <a:gd name="T6" fmla="*/ 0 w 4526"/>
                  <a:gd name="T7" fmla="*/ 688 h 48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26" h="4854">
                    <a:moveTo>
                      <a:pt x="0" y="688"/>
                    </a:moveTo>
                    <a:cubicBezTo>
                      <a:pt x="230" y="438"/>
                      <a:pt x="480" y="208"/>
                      <a:pt x="748" y="0"/>
                    </a:cubicBezTo>
                    <a:lnTo>
                      <a:pt x="4526" y="4854"/>
                    </a:lnTo>
                    <a:lnTo>
                      <a:pt x="0" y="688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4852989" y="1276933"/>
                <a:ext cx="1712913" cy="2446338"/>
              </a:xfrm>
              <a:custGeom>
                <a:avLst/>
                <a:gdLst>
                  <a:gd name="T0" fmla="*/ 0 w 3778"/>
                  <a:gd name="T1" fmla="*/ 556 h 5410"/>
                  <a:gd name="T2" fmla="*/ 850 w 3778"/>
                  <a:gd name="T3" fmla="*/ 0 h 5410"/>
                  <a:gd name="T4" fmla="*/ 3778 w 3778"/>
                  <a:gd name="T5" fmla="*/ 5410 h 5410"/>
                  <a:gd name="T6" fmla="*/ 0 w 3778"/>
                  <a:gd name="T7" fmla="*/ 556 h 5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8" h="5410">
                    <a:moveTo>
                      <a:pt x="0" y="556"/>
                    </a:moveTo>
                    <a:cubicBezTo>
                      <a:pt x="267" y="348"/>
                      <a:pt x="552" y="162"/>
                      <a:pt x="850" y="0"/>
                    </a:cubicBezTo>
                    <a:lnTo>
                      <a:pt x="3778" y="5410"/>
                    </a:lnTo>
                    <a:lnTo>
                      <a:pt x="0" y="556"/>
                    </a:lnTo>
                    <a:close/>
                  </a:path>
                </a:pathLst>
              </a:custGeom>
              <a:solidFill>
                <a:srgbClr val="203864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5238751" y="1091195"/>
                <a:ext cx="1327150" cy="2632075"/>
              </a:xfrm>
              <a:custGeom>
                <a:avLst/>
                <a:gdLst>
                  <a:gd name="T0" fmla="*/ 0 w 2928"/>
                  <a:gd name="T1" fmla="*/ 408 h 5818"/>
                  <a:gd name="T2" fmla="*/ 931 w 2928"/>
                  <a:gd name="T3" fmla="*/ 0 h 5818"/>
                  <a:gd name="T4" fmla="*/ 2928 w 2928"/>
                  <a:gd name="T5" fmla="*/ 5818 h 5818"/>
                  <a:gd name="T6" fmla="*/ 0 w 2928"/>
                  <a:gd name="T7" fmla="*/ 408 h 5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8" h="5818">
                    <a:moveTo>
                      <a:pt x="0" y="408"/>
                    </a:moveTo>
                    <a:cubicBezTo>
                      <a:pt x="299" y="247"/>
                      <a:pt x="610" y="110"/>
                      <a:pt x="931" y="0"/>
                    </a:cubicBezTo>
                    <a:lnTo>
                      <a:pt x="2928" y="5818"/>
                    </a:ln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5661026" y="978483"/>
                <a:ext cx="904875" cy="2744788"/>
              </a:xfrm>
              <a:custGeom>
                <a:avLst/>
                <a:gdLst>
                  <a:gd name="T0" fmla="*/ 0 w 1997"/>
                  <a:gd name="T1" fmla="*/ 249 h 6067"/>
                  <a:gd name="T2" fmla="*/ 984 w 1997"/>
                  <a:gd name="T3" fmla="*/ 0 h 6067"/>
                  <a:gd name="T4" fmla="*/ 1997 w 1997"/>
                  <a:gd name="T5" fmla="*/ 6067 h 6067"/>
                  <a:gd name="T6" fmla="*/ 0 w 1997"/>
                  <a:gd name="T7" fmla="*/ 249 h 60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97" h="6067">
                    <a:moveTo>
                      <a:pt x="0" y="249"/>
                    </a:moveTo>
                    <a:cubicBezTo>
                      <a:pt x="320" y="139"/>
                      <a:pt x="650" y="56"/>
                      <a:pt x="984" y="0"/>
                    </a:cubicBezTo>
                    <a:lnTo>
                      <a:pt x="1997" y="6067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8CB9E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6107114" y="941970"/>
                <a:ext cx="458788" cy="2781300"/>
              </a:xfrm>
              <a:custGeom>
                <a:avLst/>
                <a:gdLst>
                  <a:gd name="T0" fmla="*/ 0 w 1013"/>
                  <a:gd name="T1" fmla="*/ 84 h 6151"/>
                  <a:gd name="T2" fmla="*/ 1013 w 1013"/>
                  <a:gd name="T3" fmla="*/ 0 h 6151"/>
                  <a:gd name="T4" fmla="*/ 1013 w 1013"/>
                  <a:gd name="T5" fmla="*/ 6151 h 6151"/>
                  <a:gd name="T6" fmla="*/ 0 w 1013"/>
                  <a:gd name="T7" fmla="*/ 84 h 6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3" h="6151">
                    <a:moveTo>
                      <a:pt x="0" y="84"/>
                    </a:moveTo>
                    <a:cubicBezTo>
                      <a:pt x="335" y="28"/>
                      <a:pt x="674" y="0"/>
                      <a:pt x="1013" y="0"/>
                    </a:cubicBezTo>
                    <a:lnTo>
                      <a:pt x="1013" y="6151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2A46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defRPr/>
                </a:pPr>
                <a:endParaRPr lang="en-US" sz="135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 rot="2743025">
              <a:off x="4716997" y="1343716"/>
              <a:ext cx="98360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Gia Hân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 rot="2315560">
              <a:off x="4163296" y="1608769"/>
              <a:ext cx="150725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Tuấn Hoàng</a:t>
              </a: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 rot="2000338">
              <a:off x="4142400" y="1940309"/>
              <a:ext cx="97719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white">
                      <a:lumMod val="95000"/>
                    </a:prstClr>
                  </a:solidFill>
                  <a:latin typeface="Calibri" panose="020F0502020204030204"/>
                </a:rPr>
                <a:t>Gia Huy</a:t>
              </a:r>
            </a:p>
          </p:txBody>
        </p:sp>
        <p:sp>
          <p:nvSpPr>
            <p:cNvPr id="85" name="Rectangle 84"/>
            <p:cNvSpPr/>
            <p:nvPr/>
          </p:nvSpPr>
          <p:spPr>
            <a:xfrm rot="1169718">
              <a:off x="3899833" y="2354072"/>
              <a:ext cx="124316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Tr. Gia Huy</a:t>
              </a:r>
            </a:p>
          </p:txBody>
        </p:sp>
        <p:sp>
          <p:nvSpPr>
            <p:cNvPr id="86" name="Rectangle 85"/>
            <p:cNvSpPr/>
            <p:nvPr/>
          </p:nvSpPr>
          <p:spPr>
            <a:xfrm rot="442195">
              <a:off x="3705305" y="2715950"/>
              <a:ext cx="143030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Quang Hưng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779785" y="3163333"/>
              <a:ext cx="114604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Đỗ Khang</a:t>
              </a:r>
            </a:p>
          </p:txBody>
        </p:sp>
        <p:sp>
          <p:nvSpPr>
            <p:cNvPr id="88" name="Rectangle 87"/>
            <p:cNvSpPr/>
            <p:nvPr/>
          </p:nvSpPr>
          <p:spPr>
            <a:xfrm rot="21074214">
              <a:off x="3768668" y="3593426"/>
              <a:ext cx="126145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Duy Khánh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20371367">
              <a:off x="3846522" y="4024823"/>
              <a:ext cx="1208023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Minh Khôi</a:t>
              </a:r>
            </a:p>
          </p:txBody>
        </p:sp>
        <p:sp>
          <p:nvSpPr>
            <p:cNvPr id="90" name="Rectangle 89"/>
            <p:cNvSpPr/>
            <p:nvPr/>
          </p:nvSpPr>
          <p:spPr>
            <a:xfrm rot="19810765">
              <a:off x="4054674" y="4444006"/>
              <a:ext cx="1150316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Thùy Lâm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 rot="19335717">
              <a:off x="4344420" y="4785922"/>
              <a:ext cx="99642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Đại Lâm</a:t>
              </a:r>
            </a:p>
          </p:txBody>
        </p:sp>
        <p:sp>
          <p:nvSpPr>
            <p:cNvPr id="212" name="Rectangle 211"/>
            <p:cNvSpPr/>
            <p:nvPr/>
          </p:nvSpPr>
          <p:spPr>
            <a:xfrm rot="18715702">
              <a:off x="4479370" y="5075805"/>
              <a:ext cx="126846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Ngọc Minh</a:t>
              </a:r>
            </a:p>
          </p:txBody>
        </p:sp>
        <p:sp>
          <p:nvSpPr>
            <p:cNvPr id="213" name="Rectangle 212"/>
            <p:cNvSpPr/>
            <p:nvPr/>
          </p:nvSpPr>
          <p:spPr>
            <a:xfrm rot="18240879">
              <a:off x="4822608" y="5230574"/>
              <a:ext cx="139824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Hoàng Minh</a:t>
              </a:r>
            </a:p>
          </p:txBody>
        </p:sp>
        <p:sp>
          <p:nvSpPr>
            <p:cNvPr id="254" name="Rectangle 253"/>
            <p:cNvSpPr/>
            <p:nvPr/>
          </p:nvSpPr>
          <p:spPr>
            <a:xfrm rot="17635105">
              <a:off x="5287314" y="5517838"/>
              <a:ext cx="1190924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Thái Minh</a:t>
              </a:r>
            </a:p>
          </p:txBody>
        </p:sp>
        <p:sp>
          <p:nvSpPr>
            <p:cNvPr id="296" name="Rectangle 295"/>
            <p:cNvSpPr/>
            <p:nvPr/>
          </p:nvSpPr>
          <p:spPr>
            <a:xfrm rot="17081983">
              <a:off x="5659145" y="5671107"/>
              <a:ext cx="1141767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Thu Ngân</a:t>
              </a:r>
            </a:p>
          </p:txBody>
        </p:sp>
        <p:sp>
          <p:nvSpPr>
            <p:cNvPr id="297" name="Rectangle 296"/>
            <p:cNvSpPr/>
            <p:nvPr/>
          </p:nvSpPr>
          <p:spPr>
            <a:xfrm rot="16674872">
              <a:off x="6013578" y="5805741"/>
              <a:ext cx="128283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Đình Nghĩa</a:t>
              </a:r>
            </a:p>
          </p:txBody>
        </p:sp>
        <p:sp>
          <p:nvSpPr>
            <p:cNvPr id="298" name="Rectangle 297"/>
            <p:cNvSpPr/>
            <p:nvPr/>
          </p:nvSpPr>
          <p:spPr>
            <a:xfrm rot="15672824">
              <a:off x="6516802" y="5805742"/>
              <a:ext cx="1210161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Duy Nghĩa</a:t>
              </a:r>
            </a:p>
          </p:txBody>
        </p:sp>
        <p:sp>
          <p:nvSpPr>
            <p:cNvPr id="299" name="Rectangle 298"/>
            <p:cNvSpPr/>
            <p:nvPr/>
          </p:nvSpPr>
          <p:spPr>
            <a:xfrm rot="15388490">
              <a:off x="6945524" y="5722704"/>
              <a:ext cx="115518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Đức Ngọc</a:t>
              </a:r>
            </a:p>
          </p:txBody>
        </p:sp>
        <p:sp>
          <p:nvSpPr>
            <p:cNvPr id="339" name="Rectangle 338"/>
            <p:cNvSpPr/>
            <p:nvPr/>
          </p:nvSpPr>
          <p:spPr>
            <a:xfrm rot="14952899">
              <a:off x="7415618" y="5612348"/>
              <a:ext cx="1053195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Tấn Phát</a:t>
              </a:r>
            </a:p>
          </p:txBody>
        </p:sp>
        <p:sp>
          <p:nvSpPr>
            <p:cNvPr id="461" name="Rectangle 460"/>
            <p:cNvSpPr/>
            <p:nvPr/>
          </p:nvSpPr>
          <p:spPr>
            <a:xfrm rot="14378777">
              <a:off x="7514478" y="5320455"/>
              <a:ext cx="1407480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Trường Phát</a:t>
              </a:r>
            </a:p>
          </p:txBody>
        </p:sp>
        <p:sp>
          <p:nvSpPr>
            <p:cNvPr id="462" name="Rectangle 461"/>
            <p:cNvSpPr/>
            <p:nvPr/>
          </p:nvSpPr>
          <p:spPr>
            <a:xfrm rot="14034535">
              <a:off x="7818358" y="5014000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Tiến Phong</a:t>
              </a:r>
            </a:p>
          </p:txBody>
        </p:sp>
        <p:sp>
          <p:nvSpPr>
            <p:cNvPr id="465" name="Rectangle 464"/>
            <p:cNvSpPr/>
            <p:nvPr/>
          </p:nvSpPr>
          <p:spPr>
            <a:xfrm rot="13411150">
              <a:off x="7878563" y="4622127"/>
              <a:ext cx="1613464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Minh Phương</a:t>
              </a:r>
            </a:p>
          </p:txBody>
        </p:sp>
        <p:sp>
          <p:nvSpPr>
            <p:cNvPr id="466" name="Rectangle 465"/>
            <p:cNvSpPr/>
            <p:nvPr/>
          </p:nvSpPr>
          <p:spPr>
            <a:xfrm rot="12531984">
              <a:off x="8245491" y="4379526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Q Thái</a:t>
              </a:r>
            </a:p>
          </p:txBody>
        </p:sp>
        <p:sp>
          <p:nvSpPr>
            <p:cNvPr id="467" name="Rectangle 466"/>
            <p:cNvSpPr/>
            <p:nvPr/>
          </p:nvSpPr>
          <p:spPr>
            <a:xfrm rot="12177149">
              <a:off x="8458819" y="3956641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white"/>
                  </a:solidFill>
                  <a:latin typeface="Calibri" panose="020F0502020204030204"/>
                </a:rPr>
                <a:t>Thanh Thủy</a:t>
              </a:r>
            </a:p>
          </p:txBody>
        </p:sp>
        <p:sp>
          <p:nvSpPr>
            <p:cNvPr id="468" name="Rectangle 467"/>
            <p:cNvSpPr/>
            <p:nvPr/>
          </p:nvSpPr>
          <p:spPr>
            <a:xfrm rot="11582443">
              <a:off x="8535767" y="3581991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white"/>
                  </a:solidFill>
                  <a:latin typeface="Calibri" panose="020F0502020204030204"/>
                </a:rPr>
                <a:t>Minh Thư</a:t>
              </a:r>
            </a:p>
          </p:txBody>
        </p:sp>
        <p:sp>
          <p:nvSpPr>
            <p:cNvPr id="469" name="Rectangle 468"/>
            <p:cNvSpPr/>
            <p:nvPr/>
          </p:nvSpPr>
          <p:spPr>
            <a:xfrm rot="11041461">
              <a:off x="8565599" y="3200921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Calibri" panose="020F0502020204030204"/>
                </a:rPr>
                <a:t>Anh Thư</a:t>
              </a:r>
            </a:p>
          </p:txBody>
        </p:sp>
        <p:sp>
          <p:nvSpPr>
            <p:cNvPr id="470" name="Rectangle 469"/>
            <p:cNvSpPr/>
            <p:nvPr/>
          </p:nvSpPr>
          <p:spPr>
            <a:xfrm rot="10308523">
              <a:off x="8485891" y="2829614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white"/>
                  </a:solidFill>
                  <a:latin typeface="Arial" panose="020B0604020202020204" pitchFamily="34" charset="0"/>
                </a:rPr>
                <a:t>Linh An</a:t>
              </a: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1" name="Rectangle 470"/>
            <p:cNvSpPr/>
            <p:nvPr/>
          </p:nvSpPr>
          <p:spPr>
            <a:xfrm rot="9635059">
              <a:off x="8418341" y="2362358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white"/>
                  </a:solidFill>
                  <a:latin typeface="Calibri" panose="020F0502020204030204"/>
                </a:rPr>
                <a:t>Bảo An</a:t>
              </a: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2" name="Rectangle 471"/>
            <p:cNvSpPr/>
            <p:nvPr/>
          </p:nvSpPr>
          <p:spPr>
            <a:xfrm rot="9635059">
              <a:off x="8221838" y="1907863"/>
              <a:ext cx="142256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white"/>
                  </a:solidFill>
                  <a:latin typeface="Arial" panose="020B0604020202020204" pitchFamily="34" charset="0"/>
                </a:rPr>
                <a:t>Nguyệt Ánh</a:t>
              </a: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 rot="8338032">
              <a:off x="8112231" y="1616721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Phú Ân</a:t>
              </a: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4" name="Rectangle 473"/>
            <p:cNvSpPr/>
            <p:nvPr/>
          </p:nvSpPr>
          <p:spPr>
            <a:xfrm rot="8338032">
              <a:off x="7812331" y="1384889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Gia Bách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5" name="Rectangle 474"/>
            <p:cNvSpPr/>
            <p:nvPr/>
          </p:nvSpPr>
          <p:spPr>
            <a:xfrm rot="7204373">
              <a:off x="7484289" y="1215261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Việt Bách</a:t>
              </a: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 rot="6839477">
              <a:off x="7152088" y="1010018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Ngọc Bách</a:t>
              </a: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 rot="6142633">
              <a:off x="6732724" y="824056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Minh Châu</a:t>
              </a: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 rot="5744907">
              <a:off x="6238117" y="921746"/>
              <a:ext cx="1731414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Phương Chi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 rot="5400000">
              <a:off x="6008193" y="656816"/>
              <a:ext cx="1422569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Duy Cường</a:t>
              </a: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 rot="4466550">
              <a:off x="5588196" y="869001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Trung dũng</a:t>
              </a:r>
              <a:endParaRPr lang="en-US" sz="135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 rot="4054158">
              <a:off x="5242821" y="990088"/>
              <a:ext cx="1422569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black"/>
                  </a:solidFill>
                  <a:latin typeface="Arial" panose="020B0604020202020204" pitchFamily="34" charset="0"/>
                </a:rPr>
                <a:t>Đức Duyệt</a:t>
              </a: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 rot="3420947">
              <a:off x="4810810" y="1311093"/>
              <a:ext cx="1808862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US" sz="1350">
                  <a:solidFill>
                    <a:prstClr val="white"/>
                  </a:solidFill>
                  <a:latin typeface="Arial" panose="020B0604020202020204" pitchFamily="34" charset="0"/>
                </a:rPr>
                <a:t>Hương Giang</a:t>
              </a: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234338" y="2950257"/>
            <a:ext cx="869318" cy="86931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85543" y="1116778"/>
            <a:ext cx="2344232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</a:t>
            </a:r>
            <a:r>
              <a:rPr lang="en-US" sz="3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Quay </a:t>
            </a:r>
          </a:p>
          <a:p>
            <a:pPr algn="ctr" defTabSz="685800">
              <a:defRPr/>
            </a:pPr>
            <a:r>
              <a:rPr lang="en-US" sz="3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3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Mắn</a:t>
            </a:r>
            <a:endParaRPr lang="en-US" sz="3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quay dung"/>
          <p:cNvSpPr/>
          <p:nvPr/>
        </p:nvSpPr>
        <p:spPr>
          <a:xfrm>
            <a:off x="7329334" y="5292888"/>
            <a:ext cx="1678863" cy="527179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35" y="1719073"/>
            <a:ext cx="371475" cy="328613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334" y="1990528"/>
            <a:ext cx="371475" cy="32861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720" y="1075877"/>
            <a:ext cx="619934" cy="103322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65" y="2951766"/>
            <a:ext cx="1015661" cy="866298"/>
          </a:xfrm>
          <a:prstGeom prst="rect">
            <a:avLst/>
          </a:prstGeom>
        </p:spPr>
      </p:pic>
      <p:sp>
        <p:nvSpPr>
          <p:cNvPr id="100" name="Isosceles Triangle 99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01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85614" y="-520300"/>
            <a:ext cx="457200" cy="457200"/>
          </a:xfrm>
          <a:prstGeom prst="rect">
            <a:avLst/>
          </a:prstGeom>
        </p:spPr>
      </p:pic>
      <p:sp>
        <p:nvSpPr>
          <p:cNvPr id="102" name="Isosceles Triangle 10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3" name="Isosceles Triangle 10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4" name="Isosceles Triangle 103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5" name="Isosceles Triangle 104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6" name="Isosceles Triangle 105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7" name="Isosceles Triangle 106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8" name="Isosceles Triangle 107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09" name="Isosceles Triangle 108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0" name="Isosceles Triangle 109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1" name="Isosceles Triangle 11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2" name="Isosceles Triangle 11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3" name="Isosceles Triangle 11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4" name="Isosceles Triangle 113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5" name="Isosceles Triangle 114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6" name="Isosceles Triangle 115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7" name="Isosceles Triangle 116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8" name="Isosceles Triangle 117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9" name="Isosceles Triangle 118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0" name="Isosceles Triangle 119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1" name="Isosceles Triangle 12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2" name="Heart 121">
            <a:hlinkClick r:id="" action="ppaction://noaction"/>
          </p:cNvPr>
          <p:cNvSpPr/>
          <p:nvPr/>
        </p:nvSpPr>
        <p:spPr>
          <a:xfrm rot="5400000">
            <a:off x="8513716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50" y="2319141"/>
            <a:ext cx="4401913" cy="36816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BB16EA-705B-41B5-8DD0-0DAB14A362C5}"/>
              </a:ext>
            </a:extLst>
          </p:cNvPr>
          <p:cNvSpPr/>
          <p:nvPr/>
        </p:nvSpPr>
        <p:spPr>
          <a:xfrm>
            <a:off x="57150" y="5292887"/>
            <a:ext cx="444485" cy="419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82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7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" y="857250"/>
            <a:ext cx="9143948" cy="5143500"/>
          </a:xfrm>
          <a:prstGeom prst="rect">
            <a:avLst/>
          </a:prstGeom>
        </p:spPr>
      </p:pic>
      <p:pic>
        <p:nvPicPr>
          <p:cNvPr id="63492" name="图片 63491" descr="2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890349"/>
            <a:ext cx="9081135" cy="50773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209800" y="2413336"/>
            <a:ext cx="665080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phá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84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9"/>
    </mc:Choice>
    <mc:Fallback xmlns="">
      <p:transition spd="slow" advTm="21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-228600" y="-199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F5204-19CD-4E34-A1B9-D5F51861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" y="1056613"/>
            <a:ext cx="9144000" cy="5572787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7D120499-9717-4DE8-9D29-6E51CA516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8268" y="477175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hon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B5B79390-7D04-40DA-9BAC-CF128A4C0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9561" y="850888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Thi</a:t>
            </a:r>
            <a:endParaRPr lang="en-US" altLang="en-US" sz="28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6AC05669-0694-48BD-ADD1-29E16FC2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810" y="-4604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Thứ tư ngày 15 tháng 9 năm 2021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2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F5D3A-6FB9-4847-B367-7354AAF9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8"/>
            <a:ext cx="4876800" cy="6669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087AC-0734-40E8-BCD5-9CBF747F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965" y="36442"/>
            <a:ext cx="4406348" cy="44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8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2988" y="609598"/>
            <a:ext cx="7893812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563041" y="690695"/>
            <a:ext cx="1381615" cy="854089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114839" y="1211583"/>
            <a:ext cx="66294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Chia </a:t>
            </a:r>
            <a:r>
              <a:rPr kumimoji="0" lang="en-US" sz="4500" b="0" i="0" u="none" strike="noStrike" kern="1200" cap="none" spc="0" normalizeH="0" baseline="0" noProof="0" dirty="0" err="1">
                <a:ln>
                  <a:noFill/>
                </a:ln>
                <a:solidFill>
                  <a:srgbClr val="CD434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CD434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24A9FF-8AAE-4D7F-9139-F64833625D54}"/>
              </a:ext>
            </a:extLst>
          </p:cNvPr>
          <p:cNvSpPr txBox="1"/>
          <p:nvPr/>
        </p:nvSpPr>
        <p:spPr>
          <a:xfrm flipH="1">
            <a:off x="1143000" y="2242116"/>
            <a:ext cx="754380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093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609597"/>
            <a:ext cx="7893812" cy="49530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614" y="4976557"/>
            <a:ext cx="1645408" cy="1881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0502" flipH="1">
            <a:off x="7563041" y="690695"/>
            <a:ext cx="1381615" cy="854089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1143000" y="188515"/>
            <a:ext cx="66294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950"/>
              </a:lnSpc>
            </a:pP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4500" dirty="0" err="1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500" dirty="0">
                <a:solidFill>
                  <a:srgbClr val="CD434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1CFF3-F679-4E51-9DF4-9D2359F310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2055411"/>
            <a:ext cx="7893812" cy="1695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8DABD5-C3AD-439D-9C3A-630B98133726}"/>
              </a:ext>
            </a:extLst>
          </p:cNvPr>
          <p:cNvSpPr txBox="1"/>
          <p:nvPr/>
        </p:nvSpPr>
        <p:spPr>
          <a:xfrm>
            <a:off x="3292156" y="1364272"/>
            <a:ext cx="2331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hon</a:t>
            </a:r>
          </a:p>
        </p:txBody>
      </p:sp>
    </p:spTree>
    <p:extLst>
      <p:ext uri="{BB962C8B-B14F-4D97-AF65-F5344CB8AC3E}">
        <p14:creationId xmlns:p14="http://schemas.microsoft.com/office/powerpoint/2010/main" val="519258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651174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969</Words>
  <Application>Microsoft Office PowerPoint</Application>
  <PresentationFormat>On-screen Show (4:3)</PresentationFormat>
  <Paragraphs>113</Paragraphs>
  <Slides>31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Lazydog</vt:lpstr>
      <vt:lpstr>Tahoma</vt:lpstr>
      <vt:lpstr>Times New Roman</vt:lpstr>
      <vt:lpstr>Office Theme</vt:lpstr>
      <vt:lpstr>1_Default Design</vt:lpstr>
      <vt:lpstr>3_Default Design</vt:lpstr>
      <vt:lpstr>4_Office Theme</vt:lpstr>
      <vt:lpstr>5_Office Theme</vt:lpstr>
      <vt:lpstr>7_Office Theme</vt:lpstr>
      <vt:lpstr>3_默认设计模板</vt:lpstr>
      <vt:lpstr>3_Office Theme</vt:lpstr>
      <vt:lpstr>6_Office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 01</dc:creator>
  <cp:lastModifiedBy>duphong</cp:lastModifiedBy>
  <cp:revision>94</cp:revision>
  <dcterms:created xsi:type="dcterms:W3CDTF">2006-08-16T00:00:00Z</dcterms:created>
  <dcterms:modified xsi:type="dcterms:W3CDTF">2021-09-14T12:17:59Z</dcterms:modified>
</cp:coreProperties>
</file>