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  <p:sldMasterId id="2147483867" r:id="rId2"/>
    <p:sldMasterId id="2147483888" r:id="rId3"/>
  </p:sldMasterIdLst>
  <p:notesMasterIdLst>
    <p:notesMasterId r:id="rId21"/>
  </p:notesMasterIdLst>
  <p:sldIdLst>
    <p:sldId id="284" r:id="rId4"/>
    <p:sldId id="256" r:id="rId5"/>
    <p:sldId id="257" r:id="rId6"/>
    <p:sldId id="258" r:id="rId7"/>
    <p:sldId id="259" r:id="rId8"/>
    <p:sldId id="260" r:id="rId9"/>
    <p:sldId id="261" r:id="rId10"/>
    <p:sldId id="321" r:id="rId11"/>
    <p:sldId id="324" r:id="rId12"/>
    <p:sldId id="331" r:id="rId13"/>
    <p:sldId id="332" r:id="rId14"/>
    <p:sldId id="327" r:id="rId15"/>
    <p:sldId id="328" r:id="rId16"/>
    <p:sldId id="329" r:id="rId17"/>
    <p:sldId id="330" r:id="rId18"/>
    <p:sldId id="333" r:id="rId19"/>
    <p:sldId id="334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990033"/>
    <a:srgbClr val="FF00FF"/>
    <a:srgbClr val="800000"/>
    <a:srgbClr val="003300"/>
    <a:srgbClr val="000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0" autoAdjust="0"/>
    <p:restoredTop sz="94660"/>
  </p:normalViewPr>
  <p:slideViewPr>
    <p:cSldViewPr>
      <p:cViewPr varScale="1">
        <p:scale>
          <a:sx n="81" d="100"/>
          <a:sy n="81" d="100"/>
        </p:scale>
        <p:origin x="672" y="62"/>
      </p:cViewPr>
      <p:guideLst>
        <p:guide orient="horz" pos="220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46856-772C-4832-B1E8-9C34EF710A2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3548B-AC7D-426B-8983-17583601F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5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3548B-AC7D-426B-8983-17583601F1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3548B-AC7D-426B-8983-17583601F1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11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45AE21A-8016-4800-8549-56753AD97E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92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4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78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3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54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78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19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7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20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05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8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59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1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6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96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62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6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5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74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06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49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03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31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55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4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8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19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21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5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69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34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14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93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9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732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85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475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93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00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13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63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043FA1F2-BAC7-416B-9DD3-D21C2774F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27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83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99E7-6BCC-4595-8CCB-F59C60D3A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28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504-73F6-4BE4-B20C-32EBF05C2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555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2B0-A37B-4291-873C-4F1FFDAC06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77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223B-F7DF-42F3-8D90-9017ABC2A5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17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223B-F7DF-42F3-8D90-9017ABC2A5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045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223B-F7DF-42F3-8D90-9017ABC2A5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01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223B-F7DF-42F3-8D90-9017ABC2A5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06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223B-F7DF-42F3-8D90-9017ABC2A5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94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E0A174-4876-464C-8B4F-3205A3C6A9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38566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3A3972-22D2-4FFE-8C06-128DC8C73F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384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94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09524-3324-43B4-8D54-AC3B4FAE6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80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A9CB-6D97-4363-976A-10E980D294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652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098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0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748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011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9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51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29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0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57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98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37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216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778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66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560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74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266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316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58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488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736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03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4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331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11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34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73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091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813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03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873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529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115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419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3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DF13EFA-7ACF-4DD5-BBFA-C195033F6A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3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910" r:id="rId3"/>
    <p:sldLayoutId id="2147483909" r:id="rId4"/>
    <p:sldLayoutId id="2147483908" r:id="rId5"/>
    <p:sldLayoutId id="2147483904" r:id="rId6"/>
    <p:sldLayoutId id="2147483887" r:id="rId7"/>
    <p:sldLayoutId id="2147483886" r:id="rId8"/>
    <p:sldLayoutId id="2147483885" r:id="rId9"/>
    <p:sldLayoutId id="2147483884" r:id="rId10"/>
    <p:sldLayoutId id="2147483883" r:id="rId11"/>
    <p:sldLayoutId id="2147483866" r:id="rId12"/>
    <p:sldLayoutId id="2147483865" r:id="rId13"/>
    <p:sldLayoutId id="2147483864" r:id="rId14"/>
    <p:sldLayoutId id="2147483862" r:id="rId15"/>
    <p:sldLayoutId id="2147483861" r:id="rId16"/>
    <p:sldLayoutId id="2147483860" r:id="rId17"/>
    <p:sldLayoutId id="2147483859" r:id="rId18"/>
    <p:sldLayoutId id="2147483858" r:id="rId19"/>
    <p:sldLayoutId id="2147483857" r:id="rId20"/>
    <p:sldLayoutId id="2147483856" r:id="rId21"/>
    <p:sldLayoutId id="2147483855" r:id="rId22"/>
    <p:sldLayoutId id="2147483854" r:id="rId23"/>
    <p:sldLayoutId id="2147483852" r:id="rId24"/>
    <p:sldLayoutId id="2147483851" r:id="rId25"/>
    <p:sldLayoutId id="2147483848" r:id="rId26"/>
    <p:sldLayoutId id="2147483847" r:id="rId27"/>
    <p:sldLayoutId id="2147483846" r:id="rId28"/>
    <p:sldLayoutId id="2147483845" r:id="rId29"/>
    <p:sldLayoutId id="2147483844" r:id="rId30"/>
    <p:sldLayoutId id="2147483843" r:id="rId31"/>
    <p:sldLayoutId id="2147483842" r:id="rId32"/>
    <p:sldLayoutId id="2147483841" r:id="rId33"/>
    <p:sldLayoutId id="2147483840" r:id="rId34"/>
    <p:sldLayoutId id="2147483839" r:id="rId35"/>
    <p:sldLayoutId id="2147483838" r:id="rId36"/>
    <p:sldLayoutId id="2147483837" r:id="rId37"/>
    <p:sldLayoutId id="2147483836" r:id="rId38"/>
    <p:sldLayoutId id="2147483835" r:id="rId39"/>
    <p:sldLayoutId id="2147483834" r:id="rId40"/>
    <p:sldLayoutId id="2147483833" r:id="rId41"/>
    <p:sldLayoutId id="2147483832" r:id="rId42"/>
    <p:sldLayoutId id="2147483831" r:id="rId43"/>
    <p:sldLayoutId id="2147483830" r:id="rId44"/>
    <p:sldLayoutId id="2147483829" r:id="rId45"/>
    <p:sldLayoutId id="2147483828" r:id="rId46"/>
    <p:sldLayoutId id="2147483827" r:id="rId47"/>
    <p:sldLayoutId id="2147483826" r:id="rId48"/>
    <p:sldLayoutId id="2147483817" r:id="rId49"/>
    <p:sldLayoutId id="2147483818" r:id="rId50"/>
    <p:sldLayoutId id="2147483819" r:id="rId51"/>
    <p:sldLayoutId id="2147483820" r:id="rId52"/>
    <p:sldLayoutId id="2147483821" r:id="rId53"/>
    <p:sldLayoutId id="2147483863" r:id="rId54"/>
    <p:sldLayoutId id="2147483853" r:id="rId55"/>
    <p:sldLayoutId id="2147483850" r:id="rId56"/>
    <p:sldLayoutId id="2147483849" r:id="rId57"/>
    <p:sldLayoutId id="2147483822" r:id="rId58"/>
    <p:sldLayoutId id="2147483823" r:id="rId59"/>
    <p:sldLayoutId id="2147483824" r:id="rId60"/>
    <p:sldLayoutId id="2147483825" r:id="rId6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7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903" r:id="rId8"/>
    <p:sldLayoutId id="2147483902" r:id="rId9"/>
    <p:sldLayoutId id="2147483901" r:id="rId10"/>
    <p:sldLayoutId id="2147483900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69628-7A44-4FE2-8068-3BAD329FE1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907" r:id="rId8"/>
    <p:sldLayoutId id="2147483906" r:id="rId9"/>
    <p:sldLayoutId id="2147483905" r:id="rId10"/>
    <p:sldLayoutId id="2147483896" r:id="rId11"/>
    <p:sldLayoutId id="2147483897" r:id="rId12"/>
    <p:sldLayoutId id="2147483898" r:id="rId13"/>
    <p:sldLayoutId id="21474838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5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Relationship Id="rId9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5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Relationship Id="rId9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5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Relationship Id="rId9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5124451" y="2286001"/>
            <a:ext cx="145732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49050-5D0C-40D3-A7A4-6D46277810C7}"/>
              </a:ext>
            </a:extLst>
          </p:cNvPr>
          <p:cNvSpPr txBox="1"/>
          <p:nvPr/>
        </p:nvSpPr>
        <p:spPr>
          <a:xfrm>
            <a:off x="2286000" y="1651995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5AF07EA-D80A-4DA7-8D06-3D2AF69E7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3020418"/>
            <a:ext cx="1044453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tabLst>
                <a:tab pos="1973263" algn="l"/>
              </a:tabLst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D882A-EDA1-41CC-B84F-D54C9A03C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863" cy="9002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3168DF-D614-46A8-B340-BCC9F7134A82}"/>
              </a:ext>
            </a:extLst>
          </p:cNvPr>
          <p:cNvSpPr/>
          <p:nvPr/>
        </p:nvSpPr>
        <p:spPr>
          <a:xfrm>
            <a:off x="3013003" y="685692"/>
            <a:ext cx="54864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4409594" y="208110"/>
            <a:ext cx="6258072" cy="6383434"/>
            <a:chOff x="3735014" y="233265"/>
            <a:chExt cx="6258072" cy="63834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2743025">
              <a:off x="4746972" y="1359104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Hân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315560">
              <a:off x="4194094" y="1624157"/>
              <a:ext cx="1445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Tuấn Hoàng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2000338">
              <a:off x="4172375" y="1955697"/>
              <a:ext cx="9172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Huy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1169718">
              <a:off x="3930066" y="2369460"/>
              <a:ext cx="11826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Tr. Gia Huy</a:t>
              </a:r>
            </a:p>
          </p:txBody>
        </p:sp>
        <p:sp>
          <p:nvSpPr>
            <p:cNvPr id="86" name="Rectangle 85"/>
            <p:cNvSpPr/>
            <p:nvPr/>
          </p:nvSpPr>
          <p:spPr>
            <a:xfrm rot="442195">
              <a:off x="3735014" y="2731339"/>
              <a:ext cx="1370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 Hưng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79785" y="3163333"/>
              <a:ext cx="10871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Đỗ Khang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21074214">
              <a:off x="3798109" y="3608815"/>
              <a:ext cx="1202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Khánh</a:t>
              </a:r>
            </a:p>
          </p:txBody>
        </p:sp>
        <p:sp>
          <p:nvSpPr>
            <p:cNvPr id="89" name="Rectangle 88"/>
            <p:cNvSpPr/>
            <p:nvPr/>
          </p:nvSpPr>
          <p:spPr>
            <a:xfrm rot="20371367">
              <a:off x="3876498" y="4040212"/>
              <a:ext cx="1148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Khôi</a:t>
              </a:r>
            </a:p>
          </p:txBody>
        </p:sp>
        <p:sp>
          <p:nvSpPr>
            <p:cNvPr id="90" name="Rectangle 89"/>
            <p:cNvSpPr/>
            <p:nvPr/>
          </p:nvSpPr>
          <p:spPr>
            <a:xfrm rot="19810765">
              <a:off x="4084651" y="4459394"/>
              <a:ext cx="10903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Thùy Lâm</a:t>
              </a:r>
            </a:p>
          </p:txBody>
        </p:sp>
        <p:sp>
          <p:nvSpPr>
            <p:cNvPr id="171" name="Rectangle 170"/>
            <p:cNvSpPr/>
            <p:nvPr/>
          </p:nvSpPr>
          <p:spPr>
            <a:xfrm rot="19335717">
              <a:off x="4373595" y="4801311"/>
              <a:ext cx="9380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 Lâm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 rot="18715702">
              <a:off x="4509914" y="5091193"/>
              <a:ext cx="1207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 Minh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 rot="18240879">
              <a:off x="4852317" y="5245962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 Minh</a:t>
              </a:r>
            </a:p>
          </p:txBody>
        </p:sp>
        <p:sp>
          <p:nvSpPr>
            <p:cNvPr id="254" name="Rectangle 253"/>
            <p:cNvSpPr/>
            <p:nvPr/>
          </p:nvSpPr>
          <p:spPr>
            <a:xfrm rot="17635105">
              <a:off x="5318359" y="5533226"/>
              <a:ext cx="1128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Minh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 rot="17081983">
              <a:off x="5690200" y="5686496"/>
              <a:ext cx="1079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 Ngân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 rot="16674872">
              <a:off x="6044089" y="5821129"/>
              <a:ext cx="12218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 Nghĩa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15672824">
              <a:off x="6547045" y="5821130"/>
              <a:ext cx="1149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Nghĩa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15388490">
              <a:off x="6975532" y="5738093"/>
              <a:ext cx="1095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Đức Ngọc</a:t>
              </a:r>
            </a:p>
          </p:txBody>
        </p:sp>
        <p:sp>
          <p:nvSpPr>
            <p:cNvPr id="339" name="Rectangle 338"/>
            <p:cNvSpPr/>
            <p:nvPr/>
          </p:nvSpPr>
          <p:spPr>
            <a:xfrm rot="14952899">
              <a:off x="7447176" y="5627737"/>
              <a:ext cx="9900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 Phát</a:t>
              </a:r>
            </a:p>
          </p:txBody>
        </p:sp>
        <p:sp>
          <p:nvSpPr>
            <p:cNvPr id="461" name="Rectangle 460"/>
            <p:cNvSpPr/>
            <p:nvPr/>
          </p:nvSpPr>
          <p:spPr>
            <a:xfrm rot="14378777">
              <a:off x="7545791" y="5335844"/>
              <a:ext cx="13448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 Phát</a:t>
              </a:r>
            </a:p>
          </p:txBody>
        </p:sp>
        <p:sp>
          <p:nvSpPr>
            <p:cNvPr id="462" name="Rectangle 461"/>
            <p:cNvSpPr/>
            <p:nvPr/>
          </p:nvSpPr>
          <p:spPr>
            <a:xfrm rot="14034535">
              <a:off x="7818358" y="5029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 Phong</a:t>
              </a:r>
            </a:p>
          </p:txBody>
        </p:sp>
        <p:sp>
          <p:nvSpPr>
            <p:cNvPr id="465" name="Rectangle 464"/>
            <p:cNvSpPr/>
            <p:nvPr/>
          </p:nvSpPr>
          <p:spPr>
            <a:xfrm rot="13411150">
              <a:off x="7878564" y="4637516"/>
              <a:ext cx="16134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Phương</a:t>
              </a:r>
            </a:p>
          </p:txBody>
        </p:sp>
        <p:sp>
          <p:nvSpPr>
            <p:cNvPr id="466" name="Rectangle 465"/>
            <p:cNvSpPr/>
            <p:nvPr/>
          </p:nvSpPr>
          <p:spPr>
            <a:xfrm rot="12531984">
              <a:off x="8245492" y="439491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 Thái</a:t>
              </a:r>
            </a:p>
          </p:txBody>
        </p:sp>
        <p:sp>
          <p:nvSpPr>
            <p:cNvPr id="467" name="Rectangle 466"/>
            <p:cNvSpPr/>
            <p:nvPr/>
          </p:nvSpPr>
          <p:spPr>
            <a:xfrm rot="12177149">
              <a:off x="8458819" y="397202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Thanh Thủy</a:t>
              </a:r>
            </a:p>
          </p:txBody>
        </p:sp>
        <p:sp>
          <p:nvSpPr>
            <p:cNvPr id="468" name="Rectangle 467"/>
            <p:cNvSpPr/>
            <p:nvPr/>
          </p:nvSpPr>
          <p:spPr>
            <a:xfrm rot="11582443">
              <a:off x="8535767" y="359738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Thư</a:t>
              </a:r>
            </a:p>
          </p:txBody>
        </p:sp>
        <p:sp>
          <p:nvSpPr>
            <p:cNvPr id="469" name="Rectangle 468"/>
            <p:cNvSpPr/>
            <p:nvPr/>
          </p:nvSpPr>
          <p:spPr>
            <a:xfrm rot="11041461">
              <a:off x="8565599" y="32163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Anh Thư</a:t>
              </a:r>
            </a:p>
          </p:txBody>
        </p:sp>
        <p:sp>
          <p:nvSpPr>
            <p:cNvPr id="470" name="Rectangle 469"/>
            <p:cNvSpPr/>
            <p:nvPr/>
          </p:nvSpPr>
          <p:spPr>
            <a:xfrm rot="10308523">
              <a:off x="8485892" y="2845002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Linh An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 rot="9635059">
              <a:off x="8418341" y="237774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 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 rot="9635059">
              <a:off x="8221838" y="206175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Nguyệt Ánh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 rot="8338032">
              <a:off x="8112232" y="16321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Phú Ân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 rot="8338032">
              <a:off x="7812332" y="140027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Gia Bách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 rot="7204373">
              <a:off x="7484289" y="123064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Việt Bách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 rot="6839477">
              <a:off x="7152088" y="102540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Ngọc Bách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 rot="6142633">
              <a:off x="6732724" y="83944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Minh Châu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 rot="5744907">
              <a:off x="6238117" y="937134"/>
              <a:ext cx="1731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Phương Chi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6008193" y="810703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Duy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 rot="4466550">
              <a:off x="5588195" y="884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Trung dũng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4054158">
              <a:off x="5242821" y="100547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Đức Duyệt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 rot="3420947">
              <a:off x="4810810" y="1326481"/>
              <a:ext cx="18088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Hương Giang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979116" y="2790675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47123" y="346036"/>
            <a:ext cx="3126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9772445" y="5914183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6" y="291502"/>
            <a:ext cx="826579" cy="137763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4" cy="1155064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155CD3-83BB-4AEA-A737-FFB45BF5B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481AC0-C94A-42B2-A337-8F2BD27B4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044" y="374904"/>
            <a:ext cx="11409913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990ECF-0B2F-4372-9715-326BA840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736" y="539496"/>
            <a:ext cx="11082528" cy="57790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70E00-753D-4299-B3E2-303BFD49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9960" y="6528382"/>
            <a:ext cx="5212080" cy="274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www.themegallery.com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2C855-5DD6-4B74-A047-24EBF1E6E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22" b="15254"/>
          <a:stretch/>
        </p:blipFill>
        <p:spPr>
          <a:xfrm>
            <a:off x="583880" y="494210"/>
            <a:ext cx="11024239" cy="1981201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87DF831E-B53D-4F15-82C6-418836A8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0" y="494210"/>
            <a:ext cx="4247064" cy="584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64">
            <a:extLst>
              <a:ext uri="{FF2B5EF4-FFF2-40B4-BE49-F238E27FC236}">
                <a16:creationId xmlns:a16="http://schemas.microsoft.com/office/drawing/2014/main" id="{A394BF9C-A1AB-4E47-A8C9-ADDBBF389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389" y="3138439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542</a:t>
            </a:r>
          </a:p>
        </p:txBody>
      </p:sp>
      <p:sp>
        <p:nvSpPr>
          <p:cNvPr id="21" name="Text Box 64">
            <a:extLst>
              <a:ext uri="{FF2B5EF4-FFF2-40B4-BE49-F238E27FC236}">
                <a16:creationId xmlns:a16="http://schemas.microsoft.com/office/drawing/2014/main" id="{C2E46D47-D995-47DB-B6F7-550ADFAFD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892" y="3701844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3</a:t>
            </a:r>
            <a:r>
              <a:rPr lang="en-US" sz="1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1CB21CC6-0311-43C3-B91B-9F786F1F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73" y="3178237"/>
            <a:ext cx="38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3" name="Text Box 64">
            <a:extLst>
              <a:ext uri="{FF2B5EF4-FFF2-40B4-BE49-F238E27FC236}">
                <a16:creationId xmlns:a16="http://schemas.microsoft.com/office/drawing/2014/main" id="{68D09605-1D2E-4E86-8DA5-BF97D0E5E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989" y="3158412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24" name="Text Box 64">
            <a:extLst>
              <a:ext uri="{FF2B5EF4-FFF2-40B4-BE49-F238E27FC236}">
                <a16:creationId xmlns:a16="http://schemas.microsoft.com/office/drawing/2014/main" id="{5DC32CCC-E74C-4E00-839F-AA9261ADA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492" y="3721817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251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81506747-884F-40F8-93E0-DEF30087A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73" y="3198210"/>
            <a:ext cx="38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9" name="Text Box 64">
            <a:extLst>
              <a:ext uri="{FF2B5EF4-FFF2-40B4-BE49-F238E27FC236}">
                <a16:creationId xmlns:a16="http://schemas.microsoft.com/office/drawing/2014/main" id="{808A5D3A-E3F4-4ED5-BFFA-1F14F2490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916" y="3178237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727</a:t>
            </a:r>
          </a:p>
        </p:txBody>
      </p:sp>
      <p:sp>
        <p:nvSpPr>
          <p:cNvPr id="30" name="Text Box 64">
            <a:extLst>
              <a:ext uri="{FF2B5EF4-FFF2-40B4-BE49-F238E27FC236}">
                <a16:creationId xmlns:a16="http://schemas.microsoft.com/office/drawing/2014/main" id="{1F60E6F2-4C2C-46E4-9FAD-434DE08E5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419" y="3741642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272</a:t>
            </a:r>
          </a:p>
        </p:txBody>
      </p:sp>
      <p:sp>
        <p:nvSpPr>
          <p:cNvPr id="31" name="Rectangle 7">
            <a:extLst>
              <a:ext uri="{FF2B5EF4-FFF2-40B4-BE49-F238E27FC236}">
                <a16:creationId xmlns:a16="http://schemas.microsoft.com/office/drawing/2014/main" id="{6F3AD90D-E5BD-4610-A658-D2D90D826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8100" y="3218035"/>
            <a:ext cx="38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2" name="Text Box 64">
            <a:extLst>
              <a:ext uri="{FF2B5EF4-FFF2-40B4-BE49-F238E27FC236}">
                <a16:creationId xmlns:a16="http://schemas.microsoft.com/office/drawing/2014/main" id="{76BBF4A8-DB79-4ED5-897D-C82ED7078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700" y="3158412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404</a:t>
            </a:r>
          </a:p>
        </p:txBody>
      </p:sp>
      <p:sp>
        <p:nvSpPr>
          <p:cNvPr id="33" name="Text Box 64">
            <a:extLst>
              <a:ext uri="{FF2B5EF4-FFF2-40B4-BE49-F238E27FC236}">
                <a16:creationId xmlns:a16="http://schemas.microsoft.com/office/drawing/2014/main" id="{EC942C67-98DF-41AA-B7AC-1CDE6C52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900" y="3689911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9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AB1F5825-B930-4A57-972E-24A917E4E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7900" y="3198210"/>
            <a:ext cx="38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7FA776-6F2F-4909-A2B2-D5EA221494EF}"/>
              </a:ext>
            </a:extLst>
          </p:cNvPr>
          <p:cNvCxnSpPr>
            <a:cxnSpLocks/>
          </p:cNvCxnSpPr>
          <p:nvPr/>
        </p:nvCxnSpPr>
        <p:spPr>
          <a:xfrm flipV="1">
            <a:off x="1905000" y="4191000"/>
            <a:ext cx="83448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9E437E-0054-4B71-9103-14C7CFAFFC42}"/>
              </a:ext>
            </a:extLst>
          </p:cNvPr>
          <p:cNvCxnSpPr>
            <a:cxnSpLocks/>
          </p:cNvCxnSpPr>
          <p:nvPr/>
        </p:nvCxnSpPr>
        <p:spPr>
          <a:xfrm flipV="1">
            <a:off x="4048233" y="4178018"/>
            <a:ext cx="83448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B742AD0-41C3-4D3D-8693-94EA647FB3BB}"/>
              </a:ext>
            </a:extLst>
          </p:cNvPr>
          <p:cNvCxnSpPr>
            <a:cxnSpLocks/>
          </p:cNvCxnSpPr>
          <p:nvPr/>
        </p:nvCxnSpPr>
        <p:spPr>
          <a:xfrm flipV="1">
            <a:off x="8402461" y="4143979"/>
            <a:ext cx="83448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232E12-803E-4242-AF41-54E22E9EE7A3}"/>
              </a:ext>
            </a:extLst>
          </p:cNvPr>
          <p:cNvCxnSpPr>
            <a:cxnSpLocks/>
          </p:cNvCxnSpPr>
          <p:nvPr/>
        </p:nvCxnSpPr>
        <p:spPr>
          <a:xfrm flipV="1">
            <a:off x="6162338" y="4136020"/>
            <a:ext cx="83448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 Box 64">
            <a:extLst>
              <a:ext uri="{FF2B5EF4-FFF2-40B4-BE49-F238E27FC236}">
                <a16:creationId xmlns:a16="http://schemas.microsoft.com/office/drawing/2014/main" id="{BD545D2C-FC23-4674-9404-7B453ECA8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562" y="4398163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224</a:t>
            </a:r>
          </a:p>
        </p:txBody>
      </p:sp>
      <p:sp>
        <p:nvSpPr>
          <p:cNvPr id="40" name="Text Box 64">
            <a:extLst>
              <a:ext uri="{FF2B5EF4-FFF2-40B4-BE49-F238E27FC236}">
                <a16:creationId xmlns:a16="http://schemas.microsoft.com/office/drawing/2014/main" id="{B3AB8CB7-7E07-482D-A394-67A101AD6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949" y="4285222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409</a:t>
            </a:r>
          </a:p>
        </p:txBody>
      </p:sp>
      <p:sp>
        <p:nvSpPr>
          <p:cNvPr id="41" name="Text Box 64">
            <a:extLst>
              <a:ext uri="{FF2B5EF4-FFF2-40B4-BE49-F238E27FC236}">
                <a16:creationId xmlns:a16="http://schemas.microsoft.com/office/drawing/2014/main" id="{D676BA19-F19A-4EFC-9EEB-A1CAC17F9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549" y="4257940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455</a:t>
            </a:r>
          </a:p>
        </p:txBody>
      </p:sp>
      <p:sp>
        <p:nvSpPr>
          <p:cNvPr id="42" name="Text Box 64">
            <a:extLst>
              <a:ext uri="{FF2B5EF4-FFF2-40B4-BE49-F238E27FC236}">
                <a16:creationId xmlns:a16="http://schemas.microsoft.com/office/drawing/2014/main" id="{EF29F216-0D00-409F-93C2-C88FA7DD3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359" y="4336438"/>
            <a:ext cx="1189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220</a:t>
            </a:r>
          </a:p>
        </p:txBody>
      </p:sp>
    </p:spTree>
    <p:extLst>
      <p:ext uri="{BB962C8B-B14F-4D97-AF65-F5344CB8AC3E}">
        <p14:creationId xmlns:p14="http://schemas.microsoft.com/office/powerpoint/2010/main" val="136988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" grpId="0"/>
      <p:bldP spid="21" grpId="0"/>
      <p:bldP spid="22" grpId="0"/>
      <p:bldP spid="23" grpId="0"/>
      <p:bldP spid="2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9" grpId="0"/>
      <p:bldP spid="4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814020-8F88-4C51-BEE4-F063BAB83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09" r="10556"/>
          <a:stretch/>
        </p:blipFill>
        <p:spPr>
          <a:xfrm>
            <a:off x="647700" y="363264"/>
            <a:ext cx="10896600" cy="31242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9E313-5864-4859-8C72-4991D42C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378988BE-604C-4917-9184-603F4BE86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63264"/>
            <a:ext cx="2017970" cy="584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084955DA-B8D6-4342-AB12-52A31CAFE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580432"/>
            <a:ext cx="990600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EFCD14B-9AEB-440B-A189-C049FFE44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303375"/>
            <a:ext cx="990600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77843D29-32DB-47D7-8F47-076CA246E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929825"/>
            <a:ext cx="990600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390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229C5339-EB41-4E04-A826-F3C9FC4EE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7987" y="2600980"/>
            <a:ext cx="990600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735</a:t>
            </a:r>
          </a:p>
        </p:txBody>
      </p:sp>
    </p:spTree>
    <p:extLst>
      <p:ext uri="{BB962C8B-B14F-4D97-AF65-F5344CB8AC3E}">
        <p14:creationId xmlns:p14="http://schemas.microsoft.com/office/powerpoint/2010/main" val="280098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6FB1C-B323-4336-B4CE-705939425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71D86-E4EF-4392-9FDB-04808A29B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00" b="10835"/>
          <a:stretch/>
        </p:blipFill>
        <p:spPr>
          <a:xfrm>
            <a:off x="304800" y="276008"/>
            <a:ext cx="11277600" cy="3762592"/>
          </a:xfrm>
          <a:prstGeom prst="rect">
            <a:avLst/>
          </a:prstGeom>
        </p:spPr>
      </p:pic>
      <p:sp>
        <p:nvSpPr>
          <p:cNvPr id="8" name="Text Box 20">
            <a:extLst>
              <a:ext uri="{FF2B5EF4-FFF2-40B4-BE49-F238E27FC236}">
                <a16:creationId xmlns:a16="http://schemas.microsoft.com/office/drawing/2014/main" id="{DF3AB2AF-CC56-45E1-9CB2-09E908532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571877"/>
            <a:ext cx="7696200" cy="285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US" sz="1800" b="1" dirty="0">
                <a:solidFill>
                  <a:srgbClr val="CC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giải</a:t>
            </a:r>
            <a:endParaRPr lang="en-US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ki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lô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gam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ts val="1200"/>
              </a:spcBef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415 + 325 = 740 (kg)</a:t>
            </a:r>
          </a:p>
          <a:p>
            <a:pPr algn="ctr">
              <a:spcBef>
                <a:spcPts val="1200"/>
              </a:spcBef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740 kg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gạo</a:t>
            </a:r>
            <a:endParaRPr lang="en-US" altLang="vi-VN" sz="4000" b="1" dirty="0">
              <a:solidFill>
                <a:srgbClr val="000099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vi-VN" sz="2800" b="1" dirty="0">
                <a:solidFill>
                  <a:srgbClr val="000099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94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FC090-5D4C-4179-819E-8741CBC8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2451E-0CA5-48E7-8699-D7597497C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13" r="5625" b="13219"/>
          <a:stretch/>
        </p:blipFill>
        <p:spPr>
          <a:xfrm>
            <a:off x="457200" y="228600"/>
            <a:ext cx="11506200" cy="160020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13DF7FD-6925-47BF-ABDD-97F8CA90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2025"/>
            <a:ext cx="1219200" cy="584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A3827698-F32A-41B4-8013-C9D056D75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176112"/>
            <a:ext cx="7696200" cy="285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US" sz="1800" b="1" dirty="0">
                <a:solidFill>
                  <a:srgbClr val="CC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giải</a:t>
            </a:r>
            <a:endParaRPr lang="en-US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ts val="1200"/>
              </a:spcBef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165 – 84 = 81 (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ts val="1200"/>
              </a:spcBef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81 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nam</a:t>
            </a:r>
            <a:endParaRPr lang="en-US" altLang="vi-VN" sz="4000" b="1" dirty="0">
              <a:solidFill>
                <a:srgbClr val="000099"/>
              </a:solidFill>
              <a:latin typeface="HP001 4 hàng" panose="020B060305030202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vi-VN" sz="2800" b="1" dirty="0">
                <a:solidFill>
                  <a:srgbClr val="000099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349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C4C09-2BA9-4F13-BA34-494DEF1BD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325996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4409594" y="208110"/>
            <a:ext cx="6258072" cy="6383434"/>
            <a:chOff x="3735014" y="233265"/>
            <a:chExt cx="6258072" cy="63834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2743025">
              <a:off x="4746972" y="1359104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Hân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315560">
              <a:off x="4194094" y="1624157"/>
              <a:ext cx="1445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Tuấn Hoàng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2000338">
              <a:off x="4172375" y="1955697"/>
              <a:ext cx="9172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Huy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1169718">
              <a:off x="3930066" y="2369460"/>
              <a:ext cx="11826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Tr. Gia Huy</a:t>
              </a:r>
            </a:p>
          </p:txBody>
        </p:sp>
        <p:sp>
          <p:nvSpPr>
            <p:cNvPr id="86" name="Rectangle 85"/>
            <p:cNvSpPr/>
            <p:nvPr/>
          </p:nvSpPr>
          <p:spPr>
            <a:xfrm rot="442195">
              <a:off x="3735014" y="2731339"/>
              <a:ext cx="1370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 Hưng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79785" y="3163333"/>
              <a:ext cx="10871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Đỗ Khang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21074214">
              <a:off x="3798109" y="3608815"/>
              <a:ext cx="1202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Khánh</a:t>
              </a:r>
            </a:p>
          </p:txBody>
        </p:sp>
        <p:sp>
          <p:nvSpPr>
            <p:cNvPr id="89" name="Rectangle 88"/>
            <p:cNvSpPr/>
            <p:nvPr/>
          </p:nvSpPr>
          <p:spPr>
            <a:xfrm rot="20371367">
              <a:off x="3876498" y="4040212"/>
              <a:ext cx="1148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Khôi</a:t>
              </a:r>
            </a:p>
          </p:txBody>
        </p:sp>
        <p:sp>
          <p:nvSpPr>
            <p:cNvPr id="90" name="Rectangle 89"/>
            <p:cNvSpPr/>
            <p:nvPr/>
          </p:nvSpPr>
          <p:spPr>
            <a:xfrm rot="19810765">
              <a:off x="4084651" y="4459394"/>
              <a:ext cx="10903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Thùy Lâm</a:t>
              </a:r>
            </a:p>
          </p:txBody>
        </p:sp>
        <p:sp>
          <p:nvSpPr>
            <p:cNvPr id="171" name="Rectangle 170"/>
            <p:cNvSpPr/>
            <p:nvPr/>
          </p:nvSpPr>
          <p:spPr>
            <a:xfrm rot="19335717">
              <a:off x="4373595" y="4801311"/>
              <a:ext cx="9380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 Lâm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 rot="18715702">
              <a:off x="4509914" y="5091193"/>
              <a:ext cx="1207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 Minh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 rot="18240879">
              <a:off x="4852317" y="5245962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 Minh</a:t>
              </a:r>
            </a:p>
          </p:txBody>
        </p:sp>
        <p:sp>
          <p:nvSpPr>
            <p:cNvPr id="254" name="Rectangle 253"/>
            <p:cNvSpPr/>
            <p:nvPr/>
          </p:nvSpPr>
          <p:spPr>
            <a:xfrm rot="17635105">
              <a:off x="5318359" y="5533226"/>
              <a:ext cx="1128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Minh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 rot="17081983">
              <a:off x="5690200" y="5686496"/>
              <a:ext cx="1079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 Ngân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 rot="16674872">
              <a:off x="6044089" y="5821129"/>
              <a:ext cx="12218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 Nghĩa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15672824">
              <a:off x="6547045" y="5821130"/>
              <a:ext cx="1149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Nghĩa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15388490">
              <a:off x="6975532" y="5738093"/>
              <a:ext cx="1095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Đức Ngọc</a:t>
              </a:r>
            </a:p>
          </p:txBody>
        </p:sp>
        <p:sp>
          <p:nvSpPr>
            <p:cNvPr id="339" name="Rectangle 338"/>
            <p:cNvSpPr/>
            <p:nvPr/>
          </p:nvSpPr>
          <p:spPr>
            <a:xfrm rot="14952899">
              <a:off x="7447176" y="5627737"/>
              <a:ext cx="9900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 Phát</a:t>
              </a:r>
            </a:p>
          </p:txBody>
        </p:sp>
        <p:sp>
          <p:nvSpPr>
            <p:cNvPr id="461" name="Rectangle 460"/>
            <p:cNvSpPr/>
            <p:nvPr/>
          </p:nvSpPr>
          <p:spPr>
            <a:xfrm rot="14378777">
              <a:off x="7545791" y="5335844"/>
              <a:ext cx="13448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 Phát</a:t>
              </a:r>
            </a:p>
          </p:txBody>
        </p:sp>
        <p:sp>
          <p:nvSpPr>
            <p:cNvPr id="462" name="Rectangle 461"/>
            <p:cNvSpPr/>
            <p:nvPr/>
          </p:nvSpPr>
          <p:spPr>
            <a:xfrm rot="14034535">
              <a:off x="7818358" y="5029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 Phong</a:t>
              </a:r>
            </a:p>
          </p:txBody>
        </p:sp>
        <p:sp>
          <p:nvSpPr>
            <p:cNvPr id="465" name="Rectangle 464"/>
            <p:cNvSpPr/>
            <p:nvPr/>
          </p:nvSpPr>
          <p:spPr>
            <a:xfrm rot="13411150">
              <a:off x="7878564" y="4637516"/>
              <a:ext cx="16134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Phương</a:t>
              </a:r>
            </a:p>
          </p:txBody>
        </p:sp>
        <p:sp>
          <p:nvSpPr>
            <p:cNvPr id="466" name="Rectangle 465"/>
            <p:cNvSpPr/>
            <p:nvPr/>
          </p:nvSpPr>
          <p:spPr>
            <a:xfrm rot="12531984">
              <a:off x="8245492" y="439491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 Thái</a:t>
              </a:r>
            </a:p>
          </p:txBody>
        </p:sp>
        <p:sp>
          <p:nvSpPr>
            <p:cNvPr id="467" name="Rectangle 466"/>
            <p:cNvSpPr/>
            <p:nvPr/>
          </p:nvSpPr>
          <p:spPr>
            <a:xfrm rot="12177149">
              <a:off x="8458819" y="397202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Thanh Thủy</a:t>
              </a:r>
            </a:p>
          </p:txBody>
        </p:sp>
        <p:sp>
          <p:nvSpPr>
            <p:cNvPr id="468" name="Rectangle 467"/>
            <p:cNvSpPr/>
            <p:nvPr/>
          </p:nvSpPr>
          <p:spPr>
            <a:xfrm rot="11582443">
              <a:off x="8535767" y="359738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Thư</a:t>
              </a:r>
            </a:p>
          </p:txBody>
        </p:sp>
        <p:sp>
          <p:nvSpPr>
            <p:cNvPr id="469" name="Rectangle 468"/>
            <p:cNvSpPr/>
            <p:nvPr/>
          </p:nvSpPr>
          <p:spPr>
            <a:xfrm rot="11041461">
              <a:off x="8565599" y="32163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Anh Thư</a:t>
              </a:r>
            </a:p>
          </p:txBody>
        </p:sp>
        <p:sp>
          <p:nvSpPr>
            <p:cNvPr id="470" name="Rectangle 469"/>
            <p:cNvSpPr/>
            <p:nvPr/>
          </p:nvSpPr>
          <p:spPr>
            <a:xfrm rot="10308523">
              <a:off x="8485892" y="2845002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Linh An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 rot="9635059">
              <a:off x="8418341" y="237774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 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 rot="9635059">
              <a:off x="8221838" y="206175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Nguyệt Ánh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 rot="8338032">
              <a:off x="8112232" y="16321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Phú Ân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 rot="8338032">
              <a:off x="7812332" y="140027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Gia Bách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 rot="7204373">
              <a:off x="7484289" y="123064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Việt Bách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 rot="6839477">
              <a:off x="7152088" y="102540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Ngọc Bách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 rot="6142633">
              <a:off x="6732724" y="83944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Minh Châu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 rot="5744907">
              <a:off x="6238117" y="937134"/>
              <a:ext cx="1731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Phương Chi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6008193" y="810703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Duy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 rot="4466550">
              <a:off x="5588195" y="884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Trung dũng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4054158">
              <a:off x="5242821" y="100547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Đức Duyệt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 rot="3420947">
              <a:off x="4810810" y="1326481"/>
              <a:ext cx="18088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Hương Giang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979116" y="2790675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47123" y="346036"/>
            <a:ext cx="3126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9772445" y="5914183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6" y="291502"/>
            <a:ext cx="826579" cy="137763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4" cy="1155064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13716000"/>
            <a:ext cx="609600" cy="6096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4409594" y="208110"/>
            <a:ext cx="6258072" cy="6383434"/>
            <a:chOff x="3735014" y="233265"/>
            <a:chExt cx="6258072" cy="63834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2743025">
              <a:off x="4746972" y="1359104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Hân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315560">
              <a:off x="4194094" y="1624157"/>
              <a:ext cx="1445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Tuấn Hoàng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2000338">
              <a:off x="4172375" y="1955697"/>
              <a:ext cx="9172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Huy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1169718">
              <a:off x="3930066" y="2369460"/>
              <a:ext cx="11826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Tr. Gia Huy</a:t>
              </a:r>
            </a:p>
          </p:txBody>
        </p:sp>
        <p:sp>
          <p:nvSpPr>
            <p:cNvPr id="86" name="Rectangle 85"/>
            <p:cNvSpPr/>
            <p:nvPr/>
          </p:nvSpPr>
          <p:spPr>
            <a:xfrm rot="442195">
              <a:off x="3735014" y="2731339"/>
              <a:ext cx="1370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 Hưng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79785" y="3163333"/>
              <a:ext cx="10871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Đỗ Khang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21074214">
              <a:off x="3798109" y="3608815"/>
              <a:ext cx="1202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Khánh</a:t>
              </a:r>
            </a:p>
          </p:txBody>
        </p:sp>
        <p:sp>
          <p:nvSpPr>
            <p:cNvPr id="89" name="Rectangle 88"/>
            <p:cNvSpPr/>
            <p:nvPr/>
          </p:nvSpPr>
          <p:spPr>
            <a:xfrm rot="20371367">
              <a:off x="3876498" y="4040212"/>
              <a:ext cx="1148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Khôi</a:t>
              </a:r>
            </a:p>
          </p:txBody>
        </p:sp>
        <p:sp>
          <p:nvSpPr>
            <p:cNvPr id="90" name="Rectangle 89"/>
            <p:cNvSpPr/>
            <p:nvPr/>
          </p:nvSpPr>
          <p:spPr>
            <a:xfrm rot="19810765">
              <a:off x="4084651" y="4459394"/>
              <a:ext cx="10903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Thùy Lâm</a:t>
              </a:r>
            </a:p>
          </p:txBody>
        </p:sp>
        <p:sp>
          <p:nvSpPr>
            <p:cNvPr id="171" name="Rectangle 170"/>
            <p:cNvSpPr/>
            <p:nvPr/>
          </p:nvSpPr>
          <p:spPr>
            <a:xfrm rot="19335717">
              <a:off x="4373595" y="4801311"/>
              <a:ext cx="9380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 Lâm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 rot="18715702">
              <a:off x="4509914" y="5091193"/>
              <a:ext cx="1207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 Minh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 rot="18240879">
              <a:off x="4852317" y="5245962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 Minh</a:t>
              </a:r>
            </a:p>
          </p:txBody>
        </p:sp>
        <p:sp>
          <p:nvSpPr>
            <p:cNvPr id="254" name="Rectangle 253"/>
            <p:cNvSpPr/>
            <p:nvPr/>
          </p:nvSpPr>
          <p:spPr>
            <a:xfrm rot="17635105">
              <a:off x="5318359" y="5533226"/>
              <a:ext cx="1128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Minh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 rot="17081983">
              <a:off x="5690200" y="5686496"/>
              <a:ext cx="1079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 Ngân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 rot="16674872">
              <a:off x="6044089" y="5821129"/>
              <a:ext cx="12218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 Nghĩa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15672824">
              <a:off x="6547045" y="5821130"/>
              <a:ext cx="1149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Nghĩa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15388490">
              <a:off x="6975532" y="5738093"/>
              <a:ext cx="1095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Đức Ngọc</a:t>
              </a:r>
            </a:p>
          </p:txBody>
        </p:sp>
        <p:sp>
          <p:nvSpPr>
            <p:cNvPr id="339" name="Rectangle 338"/>
            <p:cNvSpPr/>
            <p:nvPr/>
          </p:nvSpPr>
          <p:spPr>
            <a:xfrm rot="14952899">
              <a:off x="7447176" y="5627737"/>
              <a:ext cx="9900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 Phát</a:t>
              </a:r>
            </a:p>
          </p:txBody>
        </p:sp>
        <p:sp>
          <p:nvSpPr>
            <p:cNvPr id="461" name="Rectangle 460"/>
            <p:cNvSpPr/>
            <p:nvPr/>
          </p:nvSpPr>
          <p:spPr>
            <a:xfrm rot="14378777">
              <a:off x="7545791" y="5335844"/>
              <a:ext cx="13448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 Phát</a:t>
              </a:r>
            </a:p>
          </p:txBody>
        </p:sp>
        <p:sp>
          <p:nvSpPr>
            <p:cNvPr id="462" name="Rectangle 461"/>
            <p:cNvSpPr/>
            <p:nvPr/>
          </p:nvSpPr>
          <p:spPr>
            <a:xfrm rot="14034535">
              <a:off x="7818358" y="5029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 Phong</a:t>
              </a:r>
            </a:p>
          </p:txBody>
        </p:sp>
        <p:sp>
          <p:nvSpPr>
            <p:cNvPr id="465" name="Rectangle 464"/>
            <p:cNvSpPr/>
            <p:nvPr/>
          </p:nvSpPr>
          <p:spPr>
            <a:xfrm rot="13411150">
              <a:off x="7878564" y="4637516"/>
              <a:ext cx="16134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Phương</a:t>
              </a:r>
            </a:p>
          </p:txBody>
        </p:sp>
        <p:sp>
          <p:nvSpPr>
            <p:cNvPr id="466" name="Rectangle 465"/>
            <p:cNvSpPr/>
            <p:nvPr/>
          </p:nvSpPr>
          <p:spPr>
            <a:xfrm rot="12531984">
              <a:off x="8245492" y="439491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 Thái</a:t>
              </a:r>
            </a:p>
          </p:txBody>
        </p:sp>
        <p:sp>
          <p:nvSpPr>
            <p:cNvPr id="467" name="Rectangle 466"/>
            <p:cNvSpPr/>
            <p:nvPr/>
          </p:nvSpPr>
          <p:spPr>
            <a:xfrm rot="12177149">
              <a:off x="8458819" y="397202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Thanh Thủy</a:t>
              </a:r>
            </a:p>
          </p:txBody>
        </p:sp>
        <p:sp>
          <p:nvSpPr>
            <p:cNvPr id="468" name="Rectangle 467"/>
            <p:cNvSpPr/>
            <p:nvPr/>
          </p:nvSpPr>
          <p:spPr>
            <a:xfrm rot="11582443">
              <a:off x="8535767" y="359738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Thư</a:t>
              </a:r>
            </a:p>
          </p:txBody>
        </p:sp>
        <p:sp>
          <p:nvSpPr>
            <p:cNvPr id="469" name="Rectangle 468"/>
            <p:cNvSpPr/>
            <p:nvPr/>
          </p:nvSpPr>
          <p:spPr>
            <a:xfrm rot="11041461">
              <a:off x="8565599" y="32163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Anh Thư</a:t>
              </a:r>
            </a:p>
          </p:txBody>
        </p:sp>
        <p:sp>
          <p:nvSpPr>
            <p:cNvPr id="470" name="Rectangle 469"/>
            <p:cNvSpPr/>
            <p:nvPr/>
          </p:nvSpPr>
          <p:spPr>
            <a:xfrm rot="10308523">
              <a:off x="8485892" y="2845002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Linh An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 rot="9635059">
              <a:off x="8418341" y="237774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 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 rot="9635059">
              <a:off x="8221838" y="206175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Nguyệt Ánh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 rot="8338032">
              <a:off x="8112232" y="16321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Phú Ân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 rot="8338032">
              <a:off x="7812332" y="140027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Gia Bách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 rot="7204373">
              <a:off x="7484289" y="123064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Việt Bách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 rot="6839477">
              <a:off x="7152088" y="102540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Ngọc Bách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 rot="6142633">
              <a:off x="6732724" y="83944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Minh Châu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 rot="5744907">
              <a:off x="6238117" y="937134"/>
              <a:ext cx="1731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Phương Chi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6008193" y="810703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Duy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 rot="4466550">
              <a:off x="5588195" y="884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Trung dũng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4054158">
              <a:off x="5242821" y="100547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Đức Duyệt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 rot="3420947">
              <a:off x="4810810" y="1326481"/>
              <a:ext cx="18088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Hương Giang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979116" y="2790675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47123" y="346036"/>
            <a:ext cx="3126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9772445" y="5914183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6" y="291502"/>
            <a:ext cx="826579" cy="137763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4" cy="1155064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.182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.282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.228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875 – 693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.808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.267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.277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.880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867 – 59 =?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.618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.636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4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.663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96588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.628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627 – 9=?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.82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.85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.84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.83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47218" y="829312"/>
            <a:ext cx="72570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 3 của trường Tiểu học Giang Biên có 139 bạn nam và nữ. Trong đó có 57 bạn nữ. Hỏi khối 3 có bao nhiêu bạn nam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 giấy 4 ô ly - Mẫu giấy luyện viết chữ đẹp - Download.vn">
            <a:extLst>
              <a:ext uri="{FF2B5EF4-FFF2-40B4-BE49-F238E27FC236}">
                <a16:creationId xmlns:a16="http://schemas.microsoft.com/office/drawing/2014/main" id="{AE647E35-EE70-41EE-9656-81D6C81C6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6" b="14634"/>
          <a:stretch/>
        </p:blipFill>
        <p:spPr bwMode="auto">
          <a:xfrm>
            <a:off x="1676400" y="269696"/>
            <a:ext cx="9067800" cy="521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C2ACC-C56D-418D-9C39-0307E6CFB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79961"/>
            <a:ext cx="8839200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fontAlgn="base">
              <a:spcBef>
                <a:spcPts val="600"/>
              </a:spcBef>
              <a:spcAft>
                <a:spcPct val="0"/>
              </a:spcAft>
              <a:tabLst>
                <a:tab pos="1973263" algn="l"/>
              </a:tabLst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err="1">
                <a:latin typeface="HP001 4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>
                <a:latin typeface="HP001 4 hàng" panose="020B0603050302020204" pitchFamily="34" charset="0"/>
                <a:cs typeface="Times New Roman" pitchFamily="18" charset="0"/>
              </a:rPr>
              <a:t> ba </a:t>
            </a:r>
            <a:r>
              <a:rPr lang="en-US" sz="3200" b="1" err="1"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>
                <a:latin typeface="HP001 4 hàng" panose="020B0603050302020204" pitchFamily="34" charset="0"/>
                <a:cs typeface="Times New Roman" pitchFamily="18" charset="0"/>
              </a:rPr>
              <a:t> 14 </a:t>
            </a:r>
            <a:r>
              <a:rPr lang="en-US" sz="3200" b="1" dirty="0" err="1">
                <a:latin typeface="HP001 4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 9 </a:t>
            </a:r>
            <a:r>
              <a:rPr lang="en-US" sz="3200" b="1" dirty="0" err="1"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 2021</a:t>
            </a:r>
          </a:p>
          <a:p>
            <a:pPr indent="342900" fontAlgn="base">
              <a:spcBef>
                <a:spcPts val="600"/>
              </a:spcBef>
              <a:spcAft>
                <a:spcPct val="0"/>
              </a:spcAft>
              <a:tabLst>
                <a:tab pos="1973263" algn="l"/>
              </a:tabLst>
            </a:pP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              </a:t>
            </a:r>
            <a:r>
              <a:rPr lang="en-US" sz="3200" b="1" dirty="0" err="1"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endParaRPr lang="en-US" sz="3200" b="1" dirty="0">
              <a:latin typeface="HP001 4 hàng" panose="020B0603050302020204" pitchFamily="34" charset="0"/>
              <a:cs typeface="Times New Roman" pitchFamily="18" charset="0"/>
            </a:endParaRPr>
          </a:p>
          <a:p>
            <a:pPr indent="342900">
              <a:tabLst>
                <a:tab pos="1973263" algn="l"/>
              </a:tabLst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(tr 8)</a:t>
            </a:r>
            <a:endParaRPr lang="en-US" sz="3200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E997E-7901-4CF0-A894-734B12A47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9" y="-17124"/>
            <a:ext cx="1004371" cy="10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2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155CD3-83BB-4AEA-A737-FFB45BF5B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481AC0-C94A-42B2-A337-8F2BD27B4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044" y="374904"/>
            <a:ext cx="11409913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990ECF-0B2F-4372-9715-326BA840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736" y="539496"/>
            <a:ext cx="11082528" cy="57790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70E00-753D-4299-B3E2-303BFD49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9960" y="6528382"/>
            <a:ext cx="5212080" cy="274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www.themegallery.com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5B70D-49C7-4667-A553-1A809EBEA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4743"/>
          <a:stretch/>
        </p:blipFill>
        <p:spPr>
          <a:xfrm>
            <a:off x="582168" y="459369"/>
            <a:ext cx="11027664" cy="2067970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7D7AC2D5-6A7D-4721-B1EE-A557EAB7D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819" y="634425"/>
            <a:ext cx="2200381" cy="584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64">
            <a:extLst>
              <a:ext uri="{FF2B5EF4-FFF2-40B4-BE49-F238E27FC236}">
                <a16:creationId xmlns:a16="http://schemas.microsoft.com/office/drawing/2014/main" id="{80375FF3-EE15-4AEC-8CD2-F9445F8F7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193" y="1981200"/>
            <a:ext cx="7422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</a:p>
        </p:txBody>
      </p:sp>
      <p:sp>
        <p:nvSpPr>
          <p:cNvPr id="19" name="Text Box 64">
            <a:extLst>
              <a:ext uri="{FF2B5EF4-FFF2-40B4-BE49-F238E27FC236}">
                <a16:creationId xmlns:a16="http://schemas.microsoft.com/office/drawing/2014/main" id="{025D2DAF-A52F-4387-AF7A-FBA4673EF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250" y="2008412"/>
            <a:ext cx="7422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340</a:t>
            </a: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A470D492-C1F5-4CF8-BF9E-20457B13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195" y="1917560"/>
            <a:ext cx="7422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329</a:t>
            </a:r>
          </a:p>
        </p:txBody>
      </p:sp>
      <p:sp>
        <p:nvSpPr>
          <p:cNvPr id="26" name="Text Box 64">
            <a:extLst>
              <a:ext uri="{FF2B5EF4-FFF2-40B4-BE49-F238E27FC236}">
                <a16:creationId xmlns:a16="http://schemas.microsoft.com/office/drawing/2014/main" id="{92ACBF07-EE6E-4157-92EC-81A40F4CD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9193" y="1917560"/>
            <a:ext cx="7422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2C855-5DD6-4B74-A047-24EBF1E6E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22" b="15254"/>
          <a:stretch/>
        </p:blipFill>
        <p:spPr>
          <a:xfrm>
            <a:off x="586743" y="2584547"/>
            <a:ext cx="11024239" cy="1981201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87DF831E-B53D-4F15-82C6-418836A8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819" y="2625237"/>
            <a:ext cx="4247064" cy="584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30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/>
      <p:bldP spid="26" grpId="0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396983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3974</TotalTime>
  <Words>569</Words>
  <Application>Microsoft Office PowerPoint</Application>
  <PresentationFormat>Widescreen</PresentationFormat>
  <Paragraphs>218</Paragraphs>
  <Slides>17</Slides>
  <Notes>2</Notes>
  <HiddenSlides>2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Garamond</vt:lpstr>
      <vt:lpstr>HP001 4 hàng</vt:lpstr>
      <vt:lpstr>Tahoma</vt:lpstr>
      <vt:lpstr>Times New Roman</vt:lpstr>
      <vt:lpstr>Savon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duphong</cp:lastModifiedBy>
  <cp:revision>120</cp:revision>
  <dcterms:created xsi:type="dcterms:W3CDTF">2009-03-04T06:00:53Z</dcterms:created>
  <dcterms:modified xsi:type="dcterms:W3CDTF">2021-09-14T03:22:49Z</dcterms:modified>
</cp:coreProperties>
</file>