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1" r:id="rId2"/>
    <p:sldId id="256" r:id="rId3"/>
    <p:sldId id="257" r:id="rId4"/>
    <p:sldId id="258" r:id="rId5"/>
    <p:sldId id="259" r:id="rId6"/>
    <p:sldId id="260" r:id="rId7"/>
    <p:sldId id="261" r:id="rId8"/>
    <p:sldId id="359" r:id="rId9"/>
    <p:sldId id="264" r:id="rId10"/>
    <p:sldId id="361" r:id="rId11"/>
    <p:sldId id="266" r:id="rId12"/>
    <p:sldId id="356" r:id="rId13"/>
    <p:sldId id="362" r:id="rId14"/>
    <p:sldId id="363" r:id="rId15"/>
    <p:sldId id="36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AA7BF-E305-4A6F-849D-48557DF2D6F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02BC-3AED-41D2-BC01-5A16740B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03931F9-26AE-4115-8947-B0A31E16C5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fld id="{0F0B0AA9-8993-46C8-8435-E4C79D73907A}" type="slidenum">
              <a:rPr lang="en-US" altLang="vi-VN" sz="1200" smtClean="0">
                <a:latin typeface="Arial" panose="020B0604020202020204" pitchFamily="34" charset="0"/>
              </a:rPr>
              <a:pPr/>
              <a:t>1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79B7B7C-FD23-4780-BE30-9F07C2CC94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F20CF5F-E013-4B42-888D-33C73E0F8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9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1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0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13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12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93AD1DA3-A13B-4F2E-81D4-AABD76B5B235}"/>
              </a:ext>
            </a:extLst>
          </p:cNvPr>
          <p:cNvGrpSpPr>
            <a:grpSpLocks/>
          </p:cNvGrpSpPr>
          <p:nvPr/>
        </p:nvGrpSpPr>
        <p:grpSpPr bwMode="auto">
          <a:xfrm>
            <a:off x="2851150" y="4491038"/>
            <a:ext cx="820738" cy="1422400"/>
            <a:chOff x="2332" y="1554"/>
            <a:chExt cx="1105" cy="1218"/>
          </a:xfrm>
        </p:grpSpPr>
        <p:sp>
          <p:nvSpPr>
            <p:cNvPr id="3086" name="Freeform 3">
              <a:extLst>
                <a:ext uri="{FF2B5EF4-FFF2-40B4-BE49-F238E27FC236}">
                  <a16:creationId xmlns:a16="http://schemas.microsoft.com/office/drawing/2014/main" id="{C4FD04EE-3DF2-4873-84CF-DDE8FECAF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4">
              <a:extLst>
                <a:ext uri="{FF2B5EF4-FFF2-40B4-BE49-F238E27FC236}">
                  <a16:creationId xmlns:a16="http://schemas.microsoft.com/office/drawing/2014/main" id="{EF21E2DB-258A-4CC2-8FC6-AC4656798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5">
              <a:extLst>
                <a:ext uri="{FF2B5EF4-FFF2-40B4-BE49-F238E27FC236}">
                  <a16:creationId xmlns:a16="http://schemas.microsoft.com/office/drawing/2014/main" id="{0DB29A18-1DC1-4D38-8CDE-170966C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6">
              <a:extLst>
                <a:ext uri="{FF2B5EF4-FFF2-40B4-BE49-F238E27FC236}">
                  <a16:creationId xmlns:a16="http://schemas.microsoft.com/office/drawing/2014/main" id="{7876435F-3880-411D-BDAB-E5718505A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7">
              <a:extLst>
                <a:ext uri="{FF2B5EF4-FFF2-40B4-BE49-F238E27FC236}">
                  <a16:creationId xmlns:a16="http://schemas.microsoft.com/office/drawing/2014/main" id="{382C26B3-6BEE-40A7-BD02-71F3F6D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8">
              <a:extLst>
                <a:ext uri="{FF2B5EF4-FFF2-40B4-BE49-F238E27FC236}">
                  <a16:creationId xmlns:a16="http://schemas.microsoft.com/office/drawing/2014/main" id="{13587A97-66E1-4CD0-A6B2-30E528803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9">
              <a:extLst>
                <a:ext uri="{FF2B5EF4-FFF2-40B4-BE49-F238E27FC236}">
                  <a16:creationId xmlns:a16="http://schemas.microsoft.com/office/drawing/2014/main" id="{948036FC-2107-47F5-8B8F-3B04997D8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0">
              <a:extLst>
                <a:ext uri="{FF2B5EF4-FFF2-40B4-BE49-F238E27FC236}">
                  <a16:creationId xmlns:a16="http://schemas.microsoft.com/office/drawing/2014/main" id="{AC8D1569-7BBD-4DD0-B752-31BE1A9FF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B4402151-C10D-480C-B550-9D26D3C6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56E57B75-3C11-4286-82FD-E1D191914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571DAD39-5FAD-4C7E-9A5C-F91217F62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922EAE9D-9009-4565-840B-46888A507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953E5273-A26E-40AF-B2C0-3B832B5EC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924B048B-54AD-4772-84FC-A6E51A9E2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A88AB72A-2662-40AD-803B-24DE08294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9951732C-136A-4612-9616-8D6F11CD3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8CA6B300-FC0C-4297-A6F6-33CC36CC5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401C0BB5-9D54-43DB-93A8-EDFEE3251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A0E31980-0600-4252-9FE8-24ABBC54D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1EEB9893-9372-465D-8E55-CD52D8EC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3">
              <a:extLst>
                <a:ext uri="{FF2B5EF4-FFF2-40B4-BE49-F238E27FC236}">
                  <a16:creationId xmlns:a16="http://schemas.microsoft.com/office/drawing/2014/main" id="{7D9C4987-1987-4FAB-A085-435F5E71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4">
              <a:extLst>
                <a:ext uri="{FF2B5EF4-FFF2-40B4-BE49-F238E27FC236}">
                  <a16:creationId xmlns:a16="http://schemas.microsoft.com/office/drawing/2014/main" id="{E9382B87-9CE9-4C8A-A876-19A686CDB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5">
              <a:extLst>
                <a:ext uri="{FF2B5EF4-FFF2-40B4-BE49-F238E27FC236}">
                  <a16:creationId xmlns:a16="http://schemas.microsoft.com/office/drawing/2014/main" id="{B37587CF-F061-4C25-89C8-1E040A6D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6">
              <a:extLst>
                <a:ext uri="{FF2B5EF4-FFF2-40B4-BE49-F238E27FC236}">
                  <a16:creationId xmlns:a16="http://schemas.microsoft.com/office/drawing/2014/main" id="{1A9AD0D4-787E-4B79-922D-3DF8B161E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7">
              <a:extLst>
                <a:ext uri="{FF2B5EF4-FFF2-40B4-BE49-F238E27FC236}">
                  <a16:creationId xmlns:a16="http://schemas.microsoft.com/office/drawing/2014/main" id="{B3CC54CA-0155-4F1F-9EA6-809B7AE0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8">
              <a:extLst>
                <a:ext uri="{FF2B5EF4-FFF2-40B4-BE49-F238E27FC236}">
                  <a16:creationId xmlns:a16="http://schemas.microsoft.com/office/drawing/2014/main" id="{910A5B1E-DCD6-4C5D-B92C-4C1416529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9">
              <a:extLst>
                <a:ext uri="{FF2B5EF4-FFF2-40B4-BE49-F238E27FC236}">
                  <a16:creationId xmlns:a16="http://schemas.microsoft.com/office/drawing/2014/main" id="{8C53DB47-570C-4CC8-BD39-4C76D3057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30">
              <a:extLst>
                <a:ext uri="{FF2B5EF4-FFF2-40B4-BE49-F238E27FC236}">
                  <a16:creationId xmlns:a16="http://schemas.microsoft.com/office/drawing/2014/main" id="{72415BAA-DEA5-44F0-B384-698355712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1">
              <a:extLst>
                <a:ext uri="{FF2B5EF4-FFF2-40B4-BE49-F238E27FC236}">
                  <a16:creationId xmlns:a16="http://schemas.microsoft.com/office/drawing/2014/main" id="{37AD402D-4CDD-4CAD-9C60-6F25A83E1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2">
              <a:extLst>
                <a:ext uri="{FF2B5EF4-FFF2-40B4-BE49-F238E27FC236}">
                  <a16:creationId xmlns:a16="http://schemas.microsoft.com/office/drawing/2014/main" id="{4699B354-7269-4962-8B77-F61992F1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3">
              <a:extLst>
                <a:ext uri="{FF2B5EF4-FFF2-40B4-BE49-F238E27FC236}">
                  <a16:creationId xmlns:a16="http://schemas.microsoft.com/office/drawing/2014/main" id="{20727DAF-1883-49C6-AE7C-32BA1C3AE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4">
              <a:extLst>
                <a:ext uri="{FF2B5EF4-FFF2-40B4-BE49-F238E27FC236}">
                  <a16:creationId xmlns:a16="http://schemas.microsoft.com/office/drawing/2014/main" id="{F26E50C1-FD29-44C4-8C57-EEBF7E878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5">
              <a:extLst>
                <a:ext uri="{FF2B5EF4-FFF2-40B4-BE49-F238E27FC236}">
                  <a16:creationId xmlns:a16="http://schemas.microsoft.com/office/drawing/2014/main" id="{AE9B8479-3B3C-49B6-A8D8-C5958408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6">
              <a:extLst>
                <a:ext uri="{FF2B5EF4-FFF2-40B4-BE49-F238E27FC236}">
                  <a16:creationId xmlns:a16="http://schemas.microsoft.com/office/drawing/2014/main" id="{BABAF3B1-2603-4637-923A-3BAFB3274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7">
              <a:extLst>
                <a:ext uri="{FF2B5EF4-FFF2-40B4-BE49-F238E27FC236}">
                  <a16:creationId xmlns:a16="http://schemas.microsoft.com/office/drawing/2014/main" id="{CF0EC7E9-06C2-4D18-B861-14BC8E0D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8">
              <a:extLst>
                <a:ext uri="{FF2B5EF4-FFF2-40B4-BE49-F238E27FC236}">
                  <a16:creationId xmlns:a16="http://schemas.microsoft.com/office/drawing/2014/main" id="{AD0EA4B2-2956-4FEE-8C19-E5C94415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9">
              <a:extLst>
                <a:ext uri="{FF2B5EF4-FFF2-40B4-BE49-F238E27FC236}">
                  <a16:creationId xmlns:a16="http://schemas.microsoft.com/office/drawing/2014/main" id="{FC00C70F-1A74-4FFB-94B6-7A3050991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40">
              <a:extLst>
                <a:ext uri="{FF2B5EF4-FFF2-40B4-BE49-F238E27FC236}">
                  <a16:creationId xmlns:a16="http://schemas.microsoft.com/office/drawing/2014/main" id="{F62E5BAD-1535-4CA8-B6CD-850BE703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1">
              <a:extLst>
                <a:ext uri="{FF2B5EF4-FFF2-40B4-BE49-F238E27FC236}">
                  <a16:creationId xmlns:a16="http://schemas.microsoft.com/office/drawing/2014/main" id="{08CEE4F0-49BE-44ED-90CF-E8E8B12A3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2">
              <a:extLst>
                <a:ext uri="{FF2B5EF4-FFF2-40B4-BE49-F238E27FC236}">
                  <a16:creationId xmlns:a16="http://schemas.microsoft.com/office/drawing/2014/main" id="{5C4C8529-0B11-451C-A873-F5367FE0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3">
              <a:extLst>
                <a:ext uri="{FF2B5EF4-FFF2-40B4-BE49-F238E27FC236}">
                  <a16:creationId xmlns:a16="http://schemas.microsoft.com/office/drawing/2014/main" id="{9F93FF1A-ED89-49B9-9DB1-BD97E5A2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4">
              <a:extLst>
                <a:ext uri="{FF2B5EF4-FFF2-40B4-BE49-F238E27FC236}">
                  <a16:creationId xmlns:a16="http://schemas.microsoft.com/office/drawing/2014/main" id="{8D0583AF-C035-4CB2-9B41-700EF7B42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5">
              <a:extLst>
                <a:ext uri="{FF2B5EF4-FFF2-40B4-BE49-F238E27FC236}">
                  <a16:creationId xmlns:a16="http://schemas.microsoft.com/office/drawing/2014/main" id="{BDD9ACC3-327A-4782-BB1C-0F1E0D92E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46">
              <a:extLst>
                <a:ext uri="{FF2B5EF4-FFF2-40B4-BE49-F238E27FC236}">
                  <a16:creationId xmlns:a16="http://schemas.microsoft.com/office/drawing/2014/main" id="{7B92D0D0-0CDD-42D5-ABE8-9C18F8A24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47">
              <a:extLst>
                <a:ext uri="{FF2B5EF4-FFF2-40B4-BE49-F238E27FC236}">
                  <a16:creationId xmlns:a16="http://schemas.microsoft.com/office/drawing/2014/main" id="{55A64471-3FB8-499B-829A-9A9E01E47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8">
              <a:extLst>
                <a:ext uri="{FF2B5EF4-FFF2-40B4-BE49-F238E27FC236}">
                  <a16:creationId xmlns:a16="http://schemas.microsoft.com/office/drawing/2014/main" id="{7F58A9E1-357F-449D-A65F-5B749150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49">
              <a:extLst>
                <a:ext uri="{FF2B5EF4-FFF2-40B4-BE49-F238E27FC236}">
                  <a16:creationId xmlns:a16="http://schemas.microsoft.com/office/drawing/2014/main" id="{0F4A9DE1-C49E-4C8F-96E8-EA19EF689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50">
              <a:extLst>
                <a:ext uri="{FF2B5EF4-FFF2-40B4-BE49-F238E27FC236}">
                  <a16:creationId xmlns:a16="http://schemas.microsoft.com/office/drawing/2014/main" id="{42386C61-A955-4390-9B6E-300375CD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1">
              <a:extLst>
                <a:ext uri="{FF2B5EF4-FFF2-40B4-BE49-F238E27FC236}">
                  <a16:creationId xmlns:a16="http://schemas.microsoft.com/office/drawing/2014/main" id="{D582DA09-A4A2-4D6B-8EAD-27741124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2">
              <a:extLst>
                <a:ext uri="{FF2B5EF4-FFF2-40B4-BE49-F238E27FC236}">
                  <a16:creationId xmlns:a16="http://schemas.microsoft.com/office/drawing/2014/main" id="{7FF38BD6-1543-44B2-9FF8-6B231BDE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3">
              <a:extLst>
                <a:ext uri="{FF2B5EF4-FFF2-40B4-BE49-F238E27FC236}">
                  <a16:creationId xmlns:a16="http://schemas.microsoft.com/office/drawing/2014/main" id="{39CC901C-5073-4F64-84B8-78039957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4">
              <a:extLst>
                <a:ext uri="{FF2B5EF4-FFF2-40B4-BE49-F238E27FC236}">
                  <a16:creationId xmlns:a16="http://schemas.microsoft.com/office/drawing/2014/main" id="{4C1EC5E5-5240-40A9-BFC8-1C6B9169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5">
              <a:extLst>
                <a:ext uri="{FF2B5EF4-FFF2-40B4-BE49-F238E27FC236}">
                  <a16:creationId xmlns:a16="http://schemas.microsoft.com/office/drawing/2014/main" id="{739F5CD6-50DC-419E-9FEC-40E4C4668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56">
              <a:extLst>
                <a:ext uri="{FF2B5EF4-FFF2-40B4-BE49-F238E27FC236}">
                  <a16:creationId xmlns:a16="http://schemas.microsoft.com/office/drawing/2014/main" id="{C0F343D3-BD54-45CB-9DED-02219F645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57">
              <a:extLst>
                <a:ext uri="{FF2B5EF4-FFF2-40B4-BE49-F238E27FC236}">
                  <a16:creationId xmlns:a16="http://schemas.microsoft.com/office/drawing/2014/main" id="{9E100123-AB84-4160-BBE8-35D086E43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8">
              <a:extLst>
                <a:ext uri="{FF2B5EF4-FFF2-40B4-BE49-F238E27FC236}">
                  <a16:creationId xmlns:a16="http://schemas.microsoft.com/office/drawing/2014/main" id="{33C65999-08AA-43FA-9DF6-4A75EEA47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59">
              <a:extLst>
                <a:ext uri="{FF2B5EF4-FFF2-40B4-BE49-F238E27FC236}">
                  <a16:creationId xmlns:a16="http://schemas.microsoft.com/office/drawing/2014/main" id="{90719A35-F59C-4BAE-B9BA-760CB28E7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60">
              <a:extLst>
                <a:ext uri="{FF2B5EF4-FFF2-40B4-BE49-F238E27FC236}">
                  <a16:creationId xmlns:a16="http://schemas.microsoft.com/office/drawing/2014/main" id="{9D169486-F753-4DED-83D8-E7B26E5F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1">
              <a:extLst>
                <a:ext uri="{FF2B5EF4-FFF2-40B4-BE49-F238E27FC236}">
                  <a16:creationId xmlns:a16="http://schemas.microsoft.com/office/drawing/2014/main" id="{BF775F7B-576C-46D2-AB1B-E1255E0E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2">
              <a:extLst>
                <a:ext uri="{FF2B5EF4-FFF2-40B4-BE49-F238E27FC236}">
                  <a16:creationId xmlns:a16="http://schemas.microsoft.com/office/drawing/2014/main" id="{9A99C48D-3146-405D-8AAC-1B48DADC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3">
              <a:extLst>
                <a:ext uri="{FF2B5EF4-FFF2-40B4-BE49-F238E27FC236}">
                  <a16:creationId xmlns:a16="http://schemas.microsoft.com/office/drawing/2014/main" id="{49C009A2-01D1-440D-9726-A96F870DE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4">
              <a:extLst>
                <a:ext uri="{FF2B5EF4-FFF2-40B4-BE49-F238E27FC236}">
                  <a16:creationId xmlns:a16="http://schemas.microsoft.com/office/drawing/2014/main" id="{9DE86632-07B1-483B-87BF-4008538D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5">
              <a:extLst>
                <a:ext uri="{FF2B5EF4-FFF2-40B4-BE49-F238E27FC236}">
                  <a16:creationId xmlns:a16="http://schemas.microsoft.com/office/drawing/2014/main" id="{3A3440D4-2EBE-4665-AC13-FBC131853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66">
              <a:extLst>
                <a:ext uri="{FF2B5EF4-FFF2-40B4-BE49-F238E27FC236}">
                  <a16:creationId xmlns:a16="http://schemas.microsoft.com/office/drawing/2014/main" id="{5E581D29-75AF-452D-96D0-2332158CB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67">
              <a:extLst>
                <a:ext uri="{FF2B5EF4-FFF2-40B4-BE49-F238E27FC236}">
                  <a16:creationId xmlns:a16="http://schemas.microsoft.com/office/drawing/2014/main" id="{6AEFB45C-72FE-4303-B17E-6EB92B85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68">
              <a:extLst>
                <a:ext uri="{FF2B5EF4-FFF2-40B4-BE49-F238E27FC236}">
                  <a16:creationId xmlns:a16="http://schemas.microsoft.com/office/drawing/2014/main" id="{BF4C2EF1-FAAB-4DDD-BA2B-4695080A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69">
              <a:extLst>
                <a:ext uri="{FF2B5EF4-FFF2-40B4-BE49-F238E27FC236}">
                  <a16:creationId xmlns:a16="http://schemas.microsoft.com/office/drawing/2014/main" id="{8A34C6CC-3BFE-4D80-BD61-33DE115D8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70">
              <a:extLst>
                <a:ext uri="{FF2B5EF4-FFF2-40B4-BE49-F238E27FC236}">
                  <a16:creationId xmlns:a16="http://schemas.microsoft.com/office/drawing/2014/main" id="{8ED902AC-54C5-4C31-9F9E-39BA993EF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1">
              <a:extLst>
                <a:ext uri="{FF2B5EF4-FFF2-40B4-BE49-F238E27FC236}">
                  <a16:creationId xmlns:a16="http://schemas.microsoft.com/office/drawing/2014/main" id="{FF7C792D-F90F-4B22-914C-976571A15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2">
              <a:extLst>
                <a:ext uri="{FF2B5EF4-FFF2-40B4-BE49-F238E27FC236}">
                  <a16:creationId xmlns:a16="http://schemas.microsoft.com/office/drawing/2014/main" id="{9E5650B0-C601-4E01-A7C1-49CE9EC51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3">
              <a:extLst>
                <a:ext uri="{FF2B5EF4-FFF2-40B4-BE49-F238E27FC236}">
                  <a16:creationId xmlns:a16="http://schemas.microsoft.com/office/drawing/2014/main" id="{20F078A3-F432-49DA-84BE-98FA42C2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74">
              <a:extLst>
                <a:ext uri="{FF2B5EF4-FFF2-40B4-BE49-F238E27FC236}">
                  <a16:creationId xmlns:a16="http://schemas.microsoft.com/office/drawing/2014/main" id="{91C1EC7B-DB46-47BC-B35A-B37DCC750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75">
              <a:extLst>
                <a:ext uri="{FF2B5EF4-FFF2-40B4-BE49-F238E27FC236}">
                  <a16:creationId xmlns:a16="http://schemas.microsoft.com/office/drawing/2014/main" id="{93997F16-BE91-4B80-83F4-6EFA2A8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76">
              <a:extLst>
                <a:ext uri="{FF2B5EF4-FFF2-40B4-BE49-F238E27FC236}">
                  <a16:creationId xmlns:a16="http://schemas.microsoft.com/office/drawing/2014/main" id="{08B79117-717A-4A08-91CC-9DBA85EF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77">
              <a:extLst>
                <a:ext uri="{FF2B5EF4-FFF2-40B4-BE49-F238E27FC236}">
                  <a16:creationId xmlns:a16="http://schemas.microsoft.com/office/drawing/2014/main" id="{236B41B7-8BA5-47ED-8B2B-6FC760B38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78">
              <a:extLst>
                <a:ext uri="{FF2B5EF4-FFF2-40B4-BE49-F238E27FC236}">
                  <a16:creationId xmlns:a16="http://schemas.microsoft.com/office/drawing/2014/main" id="{10CD3C75-9BC7-453F-B18A-6A8E41AE4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79">
              <a:extLst>
                <a:ext uri="{FF2B5EF4-FFF2-40B4-BE49-F238E27FC236}">
                  <a16:creationId xmlns:a16="http://schemas.microsoft.com/office/drawing/2014/main" id="{4133FFD9-BBE8-4B30-830F-D2463BC59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80">
              <a:extLst>
                <a:ext uri="{FF2B5EF4-FFF2-40B4-BE49-F238E27FC236}">
                  <a16:creationId xmlns:a16="http://schemas.microsoft.com/office/drawing/2014/main" id="{00FC8B14-EF9B-4E21-ACE0-5E1E9F049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1">
              <a:extLst>
                <a:ext uri="{FF2B5EF4-FFF2-40B4-BE49-F238E27FC236}">
                  <a16:creationId xmlns:a16="http://schemas.microsoft.com/office/drawing/2014/main" id="{3118558E-0FDA-46E5-B7A2-9219990F5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2">
              <a:extLst>
                <a:ext uri="{FF2B5EF4-FFF2-40B4-BE49-F238E27FC236}">
                  <a16:creationId xmlns:a16="http://schemas.microsoft.com/office/drawing/2014/main" id="{DF45BA8B-A9B1-4F10-8BA3-1FBA6087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3">
              <a:extLst>
                <a:ext uri="{FF2B5EF4-FFF2-40B4-BE49-F238E27FC236}">
                  <a16:creationId xmlns:a16="http://schemas.microsoft.com/office/drawing/2014/main" id="{58C96388-BC72-4C20-A33D-9ACBACA6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84">
              <a:extLst>
                <a:ext uri="{FF2B5EF4-FFF2-40B4-BE49-F238E27FC236}">
                  <a16:creationId xmlns:a16="http://schemas.microsoft.com/office/drawing/2014/main" id="{4B68914A-5C10-43AE-8E6B-42C2216B4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5">
              <a:extLst>
                <a:ext uri="{FF2B5EF4-FFF2-40B4-BE49-F238E27FC236}">
                  <a16:creationId xmlns:a16="http://schemas.microsoft.com/office/drawing/2014/main" id="{3575BE51-F979-4584-B8ED-0CEFAA78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86">
              <a:extLst>
                <a:ext uri="{FF2B5EF4-FFF2-40B4-BE49-F238E27FC236}">
                  <a16:creationId xmlns:a16="http://schemas.microsoft.com/office/drawing/2014/main" id="{867EA21F-F34E-4EFD-BB39-E33861DDC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87">
              <a:extLst>
                <a:ext uri="{FF2B5EF4-FFF2-40B4-BE49-F238E27FC236}">
                  <a16:creationId xmlns:a16="http://schemas.microsoft.com/office/drawing/2014/main" id="{C5D2069E-26D7-493D-9ED4-D7593AE5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88">
              <a:extLst>
                <a:ext uri="{FF2B5EF4-FFF2-40B4-BE49-F238E27FC236}">
                  <a16:creationId xmlns:a16="http://schemas.microsoft.com/office/drawing/2014/main" id="{626D4357-5DE1-402C-9B46-9CEBE55B9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89">
              <a:extLst>
                <a:ext uri="{FF2B5EF4-FFF2-40B4-BE49-F238E27FC236}">
                  <a16:creationId xmlns:a16="http://schemas.microsoft.com/office/drawing/2014/main" id="{F3F9607F-2380-4555-A47D-CB2AF724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90">
              <a:extLst>
                <a:ext uri="{FF2B5EF4-FFF2-40B4-BE49-F238E27FC236}">
                  <a16:creationId xmlns:a16="http://schemas.microsoft.com/office/drawing/2014/main" id="{3DB773BF-4C33-46D4-A8A6-4890906A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1">
              <a:extLst>
                <a:ext uri="{FF2B5EF4-FFF2-40B4-BE49-F238E27FC236}">
                  <a16:creationId xmlns:a16="http://schemas.microsoft.com/office/drawing/2014/main" id="{BBC76A35-E951-4600-A9C7-F2C290051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92">
              <a:extLst>
                <a:ext uri="{FF2B5EF4-FFF2-40B4-BE49-F238E27FC236}">
                  <a16:creationId xmlns:a16="http://schemas.microsoft.com/office/drawing/2014/main" id="{37C1B8B7-3034-44B4-B357-4E38592E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3">
              <a:extLst>
                <a:ext uri="{FF2B5EF4-FFF2-40B4-BE49-F238E27FC236}">
                  <a16:creationId xmlns:a16="http://schemas.microsoft.com/office/drawing/2014/main" id="{CBD41AD1-AEB9-4417-B674-058023B89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94">
              <a:extLst>
                <a:ext uri="{FF2B5EF4-FFF2-40B4-BE49-F238E27FC236}">
                  <a16:creationId xmlns:a16="http://schemas.microsoft.com/office/drawing/2014/main" id="{A3A3E8A5-8DFA-4EBF-9BDF-474B6E10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95">
              <a:extLst>
                <a:ext uri="{FF2B5EF4-FFF2-40B4-BE49-F238E27FC236}">
                  <a16:creationId xmlns:a16="http://schemas.microsoft.com/office/drawing/2014/main" id="{B25CA073-EA28-411C-84CB-C9678AAE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96">
              <a:extLst>
                <a:ext uri="{FF2B5EF4-FFF2-40B4-BE49-F238E27FC236}">
                  <a16:creationId xmlns:a16="http://schemas.microsoft.com/office/drawing/2014/main" id="{346BDF0E-773B-4299-951D-A0E47EABA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97">
              <a:extLst>
                <a:ext uri="{FF2B5EF4-FFF2-40B4-BE49-F238E27FC236}">
                  <a16:creationId xmlns:a16="http://schemas.microsoft.com/office/drawing/2014/main" id="{5583C36D-A275-4DF2-91EE-936641610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98">
              <a:extLst>
                <a:ext uri="{FF2B5EF4-FFF2-40B4-BE49-F238E27FC236}">
                  <a16:creationId xmlns:a16="http://schemas.microsoft.com/office/drawing/2014/main" id="{7C67B753-1D5D-4719-A07D-B94AFAE5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99">
              <a:extLst>
                <a:ext uri="{FF2B5EF4-FFF2-40B4-BE49-F238E27FC236}">
                  <a16:creationId xmlns:a16="http://schemas.microsoft.com/office/drawing/2014/main" id="{76716C0B-2FAF-464C-AC92-555F0371C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100">
              <a:extLst>
                <a:ext uri="{FF2B5EF4-FFF2-40B4-BE49-F238E27FC236}">
                  <a16:creationId xmlns:a16="http://schemas.microsoft.com/office/drawing/2014/main" id="{D969413D-4572-41AC-87B0-D55CE8B42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1">
              <a:extLst>
                <a:ext uri="{FF2B5EF4-FFF2-40B4-BE49-F238E27FC236}">
                  <a16:creationId xmlns:a16="http://schemas.microsoft.com/office/drawing/2014/main" id="{B19DE7B5-92CF-4050-859A-BE58CB05B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2">
              <a:extLst>
                <a:ext uri="{FF2B5EF4-FFF2-40B4-BE49-F238E27FC236}">
                  <a16:creationId xmlns:a16="http://schemas.microsoft.com/office/drawing/2014/main" id="{7FDCA52C-7F59-4E5C-8593-59B8B2ACF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3">
              <a:extLst>
                <a:ext uri="{FF2B5EF4-FFF2-40B4-BE49-F238E27FC236}">
                  <a16:creationId xmlns:a16="http://schemas.microsoft.com/office/drawing/2014/main" id="{E269B661-0143-4F9F-ADC7-B9064BDFD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04">
              <a:extLst>
                <a:ext uri="{FF2B5EF4-FFF2-40B4-BE49-F238E27FC236}">
                  <a16:creationId xmlns:a16="http://schemas.microsoft.com/office/drawing/2014/main" id="{A0A8C6C7-CF60-446A-9117-9B6794F51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05">
              <a:extLst>
                <a:ext uri="{FF2B5EF4-FFF2-40B4-BE49-F238E27FC236}">
                  <a16:creationId xmlns:a16="http://schemas.microsoft.com/office/drawing/2014/main" id="{F57A4CE1-9BB3-46EC-9E80-77093A4A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06">
              <a:extLst>
                <a:ext uri="{FF2B5EF4-FFF2-40B4-BE49-F238E27FC236}">
                  <a16:creationId xmlns:a16="http://schemas.microsoft.com/office/drawing/2014/main" id="{BA45A8DF-B22B-41BB-B9E6-0B124F419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07">
              <a:extLst>
                <a:ext uri="{FF2B5EF4-FFF2-40B4-BE49-F238E27FC236}">
                  <a16:creationId xmlns:a16="http://schemas.microsoft.com/office/drawing/2014/main" id="{3C8BB6CE-FA25-4C02-9B80-544D7ED3B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08">
              <a:extLst>
                <a:ext uri="{FF2B5EF4-FFF2-40B4-BE49-F238E27FC236}">
                  <a16:creationId xmlns:a16="http://schemas.microsoft.com/office/drawing/2014/main" id="{A8AAEF12-092A-4E6E-AD6E-38458B89E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09">
              <a:extLst>
                <a:ext uri="{FF2B5EF4-FFF2-40B4-BE49-F238E27FC236}">
                  <a16:creationId xmlns:a16="http://schemas.microsoft.com/office/drawing/2014/main" id="{4E24F82D-E546-40FB-A92B-1326131E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10">
              <a:extLst>
                <a:ext uri="{FF2B5EF4-FFF2-40B4-BE49-F238E27FC236}">
                  <a16:creationId xmlns:a16="http://schemas.microsoft.com/office/drawing/2014/main" id="{0D93145A-34BB-467F-BCDA-2B13AF30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1">
              <a:extLst>
                <a:ext uri="{FF2B5EF4-FFF2-40B4-BE49-F238E27FC236}">
                  <a16:creationId xmlns:a16="http://schemas.microsoft.com/office/drawing/2014/main" id="{36465503-AEC3-48B6-8566-12A14ED47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2">
              <a:extLst>
                <a:ext uri="{FF2B5EF4-FFF2-40B4-BE49-F238E27FC236}">
                  <a16:creationId xmlns:a16="http://schemas.microsoft.com/office/drawing/2014/main" id="{B87B12BE-853C-4B93-9A00-C3178ADA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3">
              <a:extLst>
                <a:ext uri="{FF2B5EF4-FFF2-40B4-BE49-F238E27FC236}">
                  <a16:creationId xmlns:a16="http://schemas.microsoft.com/office/drawing/2014/main" id="{1E81F407-E695-4150-8B81-3066F2AA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14">
              <a:extLst>
                <a:ext uri="{FF2B5EF4-FFF2-40B4-BE49-F238E27FC236}">
                  <a16:creationId xmlns:a16="http://schemas.microsoft.com/office/drawing/2014/main" id="{89922FFD-342F-4B36-B21E-F12064455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15">
              <a:extLst>
                <a:ext uri="{FF2B5EF4-FFF2-40B4-BE49-F238E27FC236}">
                  <a16:creationId xmlns:a16="http://schemas.microsoft.com/office/drawing/2014/main" id="{CE9A78A5-D582-45A8-A7F6-D22B1AAAB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16">
              <a:extLst>
                <a:ext uri="{FF2B5EF4-FFF2-40B4-BE49-F238E27FC236}">
                  <a16:creationId xmlns:a16="http://schemas.microsoft.com/office/drawing/2014/main" id="{82B0181C-713F-459E-BD61-B669F213D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17">
              <a:extLst>
                <a:ext uri="{FF2B5EF4-FFF2-40B4-BE49-F238E27FC236}">
                  <a16:creationId xmlns:a16="http://schemas.microsoft.com/office/drawing/2014/main" id="{57A55D4D-E4E0-4230-8615-3164E230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18">
              <a:extLst>
                <a:ext uri="{FF2B5EF4-FFF2-40B4-BE49-F238E27FC236}">
                  <a16:creationId xmlns:a16="http://schemas.microsoft.com/office/drawing/2014/main" id="{45CE5589-C08E-4E3E-BA15-DB130846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19">
              <a:extLst>
                <a:ext uri="{FF2B5EF4-FFF2-40B4-BE49-F238E27FC236}">
                  <a16:creationId xmlns:a16="http://schemas.microsoft.com/office/drawing/2014/main" id="{39AEAD2F-25FB-497C-B288-172D0C295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20">
              <a:extLst>
                <a:ext uri="{FF2B5EF4-FFF2-40B4-BE49-F238E27FC236}">
                  <a16:creationId xmlns:a16="http://schemas.microsoft.com/office/drawing/2014/main" id="{B8D1C652-EAAB-49C7-BEE5-BA861CEE9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1">
              <a:extLst>
                <a:ext uri="{FF2B5EF4-FFF2-40B4-BE49-F238E27FC236}">
                  <a16:creationId xmlns:a16="http://schemas.microsoft.com/office/drawing/2014/main" id="{66DF4C73-EE86-4C6F-A80F-7851B5018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2">
              <a:extLst>
                <a:ext uri="{FF2B5EF4-FFF2-40B4-BE49-F238E27FC236}">
                  <a16:creationId xmlns:a16="http://schemas.microsoft.com/office/drawing/2014/main" id="{72313169-7684-4C09-AECA-FE9559E3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3">
              <a:extLst>
                <a:ext uri="{FF2B5EF4-FFF2-40B4-BE49-F238E27FC236}">
                  <a16:creationId xmlns:a16="http://schemas.microsoft.com/office/drawing/2014/main" id="{F0F925E1-2907-4A29-8AC1-64F8A660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24">
              <a:extLst>
                <a:ext uri="{FF2B5EF4-FFF2-40B4-BE49-F238E27FC236}">
                  <a16:creationId xmlns:a16="http://schemas.microsoft.com/office/drawing/2014/main" id="{4CF8276C-3596-4725-B954-3371603CA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25">
              <a:extLst>
                <a:ext uri="{FF2B5EF4-FFF2-40B4-BE49-F238E27FC236}">
                  <a16:creationId xmlns:a16="http://schemas.microsoft.com/office/drawing/2014/main" id="{A4F9E062-B034-4E74-BCB3-FFD60DBCA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26">
              <a:extLst>
                <a:ext uri="{FF2B5EF4-FFF2-40B4-BE49-F238E27FC236}">
                  <a16:creationId xmlns:a16="http://schemas.microsoft.com/office/drawing/2014/main" id="{24174BC3-D8E7-454B-B694-59A3E226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27">
              <a:extLst>
                <a:ext uri="{FF2B5EF4-FFF2-40B4-BE49-F238E27FC236}">
                  <a16:creationId xmlns:a16="http://schemas.microsoft.com/office/drawing/2014/main" id="{DB4FE2F0-8CED-45BC-B646-7224CE6DC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28">
              <a:extLst>
                <a:ext uri="{FF2B5EF4-FFF2-40B4-BE49-F238E27FC236}">
                  <a16:creationId xmlns:a16="http://schemas.microsoft.com/office/drawing/2014/main" id="{DB4E48B6-82CC-4430-8B4C-2535515DE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29">
              <a:extLst>
                <a:ext uri="{FF2B5EF4-FFF2-40B4-BE49-F238E27FC236}">
                  <a16:creationId xmlns:a16="http://schemas.microsoft.com/office/drawing/2014/main" id="{FCEB9784-62A7-44DF-BA9A-243EFF65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30">
              <a:extLst>
                <a:ext uri="{FF2B5EF4-FFF2-40B4-BE49-F238E27FC236}">
                  <a16:creationId xmlns:a16="http://schemas.microsoft.com/office/drawing/2014/main" id="{CD4BC39C-7B49-4168-8B1C-4F541AFBE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1">
              <a:extLst>
                <a:ext uri="{FF2B5EF4-FFF2-40B4-BE49-F238E27FC236}">
                  <a16:creationId xmlns:a16="http://schemas.microsoft.com/office/drawing/2014/main" id="{F6C71B42-E70B-40F0-884B-88F57D53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2">
              <a:extLst>
                <a:ext uri="{FF2B5EF4-FFF2-40B4-BE49-F238E27FC236}">
                  <a16:creationId xmlns:a16="http://schemas.microsoft.com/office/drawing/2014/main" id="{D96692D9-B03D-4063-9F9D-0108FA64B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3">
              <a:extLst>
                <a:ext uri="{FF2B5EF4-FFF2-40B4-BE49-F238E27FC236}">
                  <a16:creationId xmlns:a16="http://schemas.microsoft.com/office/drawing/2014/main" id="{40AFE26C-65D5-4F64-A6D6-F110BA0B6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34">
              <a:extLst>
                <a:ext uri="{FF2B5EF4-FFF2-40B4-BE49-F238E27FC236}">
                  <a16:creationId xmlns:a16="http://schemas.microsoft.com/office/drawing/2014/main" id="{7E6B7910-D719-477A-8FF8-2A44F2BF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35">
              <a:extLst>
                <a:ext uri="{FF2B5EF4-FFF2-40B4-BE49-F238E27FC236}">
                  <a16:creationId xmlns:a16="http://schemas.microsoft.com/office/drawing/2014/main" id="{3C47975B-17D2-4519-9906-DB6BBB00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36">
              <a:extLst>
                <a:ext uri="{FF2B5EF4-FFF2-40B4-BE49-F238E27FC236}">
                  <a16:creationId xmlns:a16="http://schemas.microsoft.com/office/drawing/2014/main" id="{FFF4C11C-13CD-44F6-B6E3-7488FB32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37">
              <a:extLst>
                <a:ext uri="{FF2B5EF4-FFF2-40B4-BE49-F238E27FC236}">
                  <a16:creationId xmlns:a16="http://schemas.microsoft.com/office/drawing/2014/main" id="{0E6A3F06-C056-4536-A61B-49F9DA4C4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38">
              <a:extLst>
                <a:ext uri="{FF2B5EF4-FFF2-40B4-BE49-F238E27FC236}">
                  <a16:creationId xmlns:a16="http://schemas.microsoft.com/office/drawing/2014/main" id="{5BB8A3CB-FC87-46C3-9B04-E17F9C76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39">
              <a:extLst>
                <a:ext uri="{FF2B5EF4-FFF2-40B4-BE49-F238E27FC236}">
                  <a16:creationId xmlns:a16="http://schemas.microsoft.com/office/drawing/2014/main" id="{10C5B6CB-2052-4AED-857C-4204D5DB7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40">
              <a:extLst>
                <a:ext uri="{FF2B5EF4-FFF2-40B4-BE49-F238E27FC236}">
                  <a16:creationId xmlns:a16="http://schemas.microsoft.com/office/drawing/2014/main" id="{EFFB1173-841D-4FAA-9B56-613AC31E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41">
              <a:extLst>
                <a:ext uri="{FF2B5EF4-FFF2-40B4-BE49-F238E27FC236}">
                  <a16:creationId xmlns:a16="http://schemas.microsoft.com/office/drawing/2014/main" id="{F59E62A4-F8C0-4347-B403-AE7467961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5" name="Picture 6" descr="photo-1">
            <a:extLst>
              <a:ext uri="{FF2B5EF4-FFF2-40B4-BE49-F238E27FC236}">
                <a16:creationId xmlns:a16="http://schemas.microsoft.com/office/drawing/2014/main" id="{5EF58DCA-5BE4-42BB-B291-CD4FD5D6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594350"/>
            <a:ext cx="43322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UYG">
            <a:extLst>
              <a:ext uri="{FF2B5EF4-FFF2-40B4-BE49-F238E27FC236}">
                <a16:creationId xmlns:a16="http://schemas.microsoft.com/office/drawing/2014/main" id="{FBE6053B-AD07-4475-961F-499F0970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491039"/>
            <a:ext cx="8223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" name="AutoShape 14">
            <a:extLst>
              <a:ext uri="{FF2B5EF4-FFF2-40B4-BE49-F238E27FC236}">
                <a16:creationId xmlns:a16="http://schemas.microsoft.com/office/drawing/2014/main" id="{98D43C1B-14F6-409E-8829-F12EE2A63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1709738"/>
            <a:ext cx="2743200" cy="1719262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25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078" name="Rectangle 310">
            <a:extLst>
              <a:ext uri="{FF2B5EF4-FFF2-40B4-BE49-F238E27FC236}">
                <a16:creationId xmlns:a16="http://schemas.microsoft.com/office/drawing/2014/main" id="{BB10333D-84DF-4442-A0AA-4513EAE14299}"/>
              </a:ext>
            </a:extLst>
          </p:cNvPr>
          <p:cNvSpPr/>
          <p:nvPr/>
        </p:nvSpPr>
        <p:spPr>
          <a:xfrm>
            <a:off x="5753100" y="3857625"/>
            <a:ext cx="2528888" cy="30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vi-VN" sz="1350" dirty="0">
                <a:cs typeface="Arial" panose="020B0604020202020204" pitchFamily="34" charset="0"/>
              </a:rPr>
              <a:t> </a:t>
            </a:r>
            <a:endParaRPr lang="vi-VN" altLang="vi-VN" sz="1350" dirty="0">
              <a:ea typeface="Arial" panose="020B0604020202020204" pitchFamily="34" charset="0"/>
            </a:endParaRPr>
          </a:p>
        </p:txBody>
      </p:sp>
      <p:sp>
        <p:nvSpPr>
          <p:cNvPr id="3079" name="WordArt 293">
            <a:extLst>
              <a:ext uri="{FF2B5EF4-FFF2-40B4-BE49-F238E27FC236}">
                <a16:creationId xmlns:a16="http://schemas.microsoft.com/office/drawing/2014/main" id="{E5635D55-4823-480C-8F8A-E7F8CB6E1956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4249739" y="1201738"/>
            <a:ext cx="3798887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25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WordArt 294">
            <a:extLst>
              <a:ext uri="{FF2B5EF4-FFF2-40B4-BE49-F238E27FC236}">
                <a16:creationId xmlns:a16="http://schemas.microsoft.com/office/drawing/2014/main" id="{5C81D8B2-A862-4DC2-8148-318A480997DE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2362200" y="2459038"/>
            <a:ext cx="7543800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LỚP 3 ĐẾN VỚI TIẾT HỌC TOÁN</a:t>
            </a:r>
          </a:p>
        </p:txBody>
      </p:sp>
      <p:pic>
        <p:nvPicPr>
          <p:cNvPr id="153" name="Picture 11" descr="Bellcoll">
            <a:extLst>
              <a:ext uri="{FF2B5EF4-FFF2-40B4-BE49-F238E27FC236}">
                <a16:creationId xmlns:a16="http://schemas.microsoft.com/office/drawing/2014/main" id="{0D34554A-508E-495E-88CB-A59C5C56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201738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11" descr="Bellcoll">
            <a:extLst>
              <a:ext uri="{FF2B5EF4-FFF2-40B4-BE49-F238E27FC236}">
                <a16:creationId xmlns:a16="http://schemas.microsoft.com/office/drawing/2014/main" id="{3DE29BB2-1A91-4A53-932E-7C26A65C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088" y="146050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11">
            <a:extLst>
              <a:ext uri="{FF2B5EF4-FFF2-40B4-BE49-F238E27FC236}">
                <a16:creationId xmlns:a16="http://schemas.microsoft.com/office/drawing/2014/main" id="{A32AE89F-D8D6-42F2-94FC-518EF0C96165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406775" y="3992564"/>
            <a:ext cx="5257800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13: XEM ĐỒNG HỒ</a:t>
            </a:r>
          </a:p>
        </p:txBody>
      </p:sp>
      <p:pic>
        <p:nvPicPr>
          <p:cNvPr id="3084" name="Audio 1">
            <a:hlinkClick r:id="" action="ppaction://media"/>
            <a:extLst>
              <a:ext uri="{FF2B5EF4-FFF2-40B4-BE49-F238E27FC236}">
                <a16:creationId xmlns:a16="http://schemas.microsoft.com/office/drawing/2014/main" id="{B32C6504-CCB8-4EEE-9EF9-50766A7D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6" y="5521326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294">
            <a:extLst>
              <a:ext uri="{FF2B5EF4-FFF2-40B4-BE49-F238E27FC236}">
                <a16:creationId xmlns:a16="http://schemas.microsoft.com/office/drawing/2014/main" id="{4B02E556-FD81-40B0-9F09-342519612AE9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3621088" y="1139826"/>
            <a:ext cx="491331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25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sz="2025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E5AE4E54-54D0-4239-97AA-AE9BD8F64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</p:cSld>
  <p:clrMapOvr>
    <a:masterClrMapping/>
  </p:clrMapOvr>
  <p:transition advTm="45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1">
            <a:extLst>
              <a:ext uri="{FF2B5EF4-FFF2-40B4-BE49-F238E27FC236}">
                <a16:creationId xmlns:a16="http://schemas.microsoft.com/office/drawing/2014/main" id="{795D5C2A-29CD-4107-98E0-3BF4006DA468}"/>
              </a:ext>
            </a:extLst>
          </p:cNvPr>
          <p:cNvSpPr/>
          <p:nvPr/>
        </p:nvSpPr>
        <p:spPr>
          <a:xfrm>
            <a:off x="1349693" y="2283608"/>
            <a:ext cx="19780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en-US" altLang="en-US" sz="2400" b="1" dirty="0" err="1">
                <a:sym typeface="Wingdings" panose="05000000000000000000" charset="0"/>
              </a:rPr>
              <a:t>Có</a:t>
            </a:r>
            <a:r>
              <a:rPr lang="en-US" altLang="en-US" sz="2400" b="1" dirty="0">
                <a:sym typeface="Wingdings" panose="05000000000000000000" charset="0"/>
              </a:rPr>
              <a:t> </a:t>
            </a:r>
            <a:r>
              <a:rPr lang="en-US" altLang="en-US" sz="2400" b="1" dirty="0" err="1">
                <a:sym typeface="Wingdings" panose="05000000000000000000" charset="0"/>
              </a:rPr>
              <a:t>tất</a:t>
            </a:r>
            <a:r>
              <a:rPr lang="en-US" altLang="en-US" sz="2400" b="1" dirty="0">
                <a:sym typeface="Wingdings" panose="05000000000000000000" charset="0"/>
              </a:rPr>
              <a:t> </a:t>
            </a:r>
            <a:r>
              <a:rPr lang="en-US" altLang="en-US" sz="2400" b="1" dirty="0" err="1">
                <a:sym typeface="Wingdings" panose="05000000000000000000" charset="0"/>
              </a:rPr>
              <a:t>cả</a:t>
            </a:r>
            <a:r>
              <a:rPr lang="vi-VN" altLang="en-US" sz="2400" b="1" dirty="0">
                <a:sym typeface="Wingdings" panose="05000000000000000000" charset="0"/>
              </a:rPr>
              <a:t>: </a:t>
            </a:r>
          </a:p>
        </p:txBody>
      </p:sp>
      <p:sp>
        <p:nvSpPr>
          <p:cNvPr id="5" name="Line 35">
            <a:extLst>
              <a:ext uri="{FF2B5EF4-FFF2-40B4-BE49-F238E27FC236}">
                <a16:creationId xmlns:a16="http://schemas.microsoft.com/office/drawing/2014/main" id="{5403290F-B646-4DA6-8D47-14194BCDF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800" y="2582544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047EF7C1-63FD-45FC-845A-423C97559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2582544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id="{6E152346-BCBE-4D34-A5E5-5DF747D31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4600" y="2582544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id="{B13D2C4D-D938-4A34-9BD4-56B3EE059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9000" y="2582544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2">
            <a:extLst>
              <a:ext uri="{FF2B5EF4-FFF2-40B4-BE49-F238E27FC236}">
                <a16:creationId xmlns:a16="http://schemas.microsoft.com/office/drawing/2014/main" id="{734015CC-867D-4D3B-8B75-B047E2C7C9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483" y="2506027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2">
            <a:extLst>
              <a:ext uri="{FF2B5EF4-FFF2-40B4-BE49-F238E27FC236}">
                <a16:creationId xmlns:a16="http://schemas.microsoft.com/office/drawing/2014/main" id="{D09EEE19-5F42-4D3D-8F04-B34485879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883" y="2506027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2">
            <a:extLst>
              <a:ext uri="{FF2B5EF4-FFF2-40B4-BE49-F238E27FC236}">
                <a16:creationId xmlns:a16="http://schemas.microsoft.com/office/drawing/2014/main" id="{44F16AE1-366F-4FEE-92D2-A3978ECAE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4283" y="2506027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2">
            <a:extLst>
              <a:ext uri="{FF2B5EF4-FFF2-40B4-BE49-F238E27FC236}">
                <a16:creationId xmlns:a16="http://schemas.microsoft.com/office/drawing/2014/main" id="{7A368A3C-B4CD-4D5C-869C-43E013C125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68683" y="2506027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72">
            <a:extLst>
              <a:ext uri="{FF2B5EF4-FFF2-40B4-BE49-F238E27FC236}">
                <a16:creationId xmlns:a16="http://schemas.microsoft.com/office/drawing/2014/main" id="{16EC5318-5239-460F-953A-F62726925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3083" y="2506027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s 26">
            <a:extLst>
              <a:ext uri="{FF2B5EF4-FFF2-40B4-BE49-F238E27FC236}">
                <a16:creationId xmlns:a16="http://schemas.microsoft.com/office/drawing/2014/main" id="{B15C9C17-8DCB-4132-9753-997C34586D54}"/>
              </a:ext>
            </a:extLst>
          </p:cNvPr>
          <p:cNvSpPr/>
          <p:nvPr/>
        </p:nvSpPr>
        <p:spPr>
          <a:xfrm>
            <a:off x="1480185" y="3272790"/>
            <a:ext cx="227965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vi-VN" altLang="en-US" sz="2400" b="1" dirty="0">
                <a:sym typeface="Wingdings" panose="05000000000000000000" charset="0"/>
              </a:rPr>
              <a:t>Mỗi </a:t>
            </a:r>
            <a:r>
              <a:rPr lang="en-US" altLang="en-US" sz="2400" b="1" dirty="0" err="1">
                <a:sym typeface="Wingdings" panose="05000000000000000000" charset="0"/>
              </a:rPr>
              <a:t>thuyền</a:t>
            </a:r>
            <a:r>
              <a:rPr lang="vi-VN" altLang="en-US" sz="2400" b="1" dirty="0">
                <a:sym typeface="Wingdings" panose="05000000000000000000" charset="0"/>
              </a:rPr>
              <a:t> : </a:t>
            </a:r>
          </a:p>
        </p:txBody>
      </p:sp>
      <p:sp>
        <p:nvSpPr>
          <p:cNvPr id="23" name="Line 35">
            <a:extLst>
              <a:ext uri="{FF2B5EF4-FFF2-40B4-BE49-F238E27FC236}">
                <a16:creationId xmlns:a16="http://schemas.microsoft.com/office/drawing/2014/main" id="{98D91576-A6B0-447C-A821-31FC3B672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6435" y="3571239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72">
            <a:extLst>
              <a:ext uri="{FF2B5EF4-FFF2-40B4-BE49-F238E27FC236}">
                <a16:creationId xmlns:a16="http://schemas.microsoft.com/office/drawing/2014/main" id="{77A7D95D-6192-43FC-908D-25CDC1BA4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5483" y="3494722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2">
            <a:extLst>
              <a:ext uri="{FF2B5EF4-FFF2-40B4-BE49-F238E27FC236}">
                <a16:creationId xmlns:a16="http://schemas.microsoft.com/office/drawing/2014/main" id="{2E770572-D33D-4FA7-A706-CF5151959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9883" y="3494722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AutoShape 78">
            <a:extLst>
              <a:ext uri="{FF2B5EF4-FFF2-40B4-BE49-F238E27FC236}">
                <a16:creationId xmlns:a16="http://schemas.microsoft.com/office/drawing/2014/main" id="{058F76FF-084C-47C4-B56E-7C074F21E5B3}"/>
              </a:ext>
            </a:extLst>
          </p:cNvPr>
          <p:cNvSpPr/>
          <p:nvPr/>
        </p:nvSpPr>
        <p:spPr bwMode="auto">
          <a:xfrm rot="-5400000">
            <a:off x="3606483" y="3275964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/>
          </a:p>
        </p:txBody>
      </p:sp>
      <p:sp>
        <p:nvSpPr>
          <p:cNvPr id="27" name="AutoShape 54">
            <a:extLst>
              <a:ext uri="{FF2B5EF4-FFF2-40B4-BE49-F238E27FC236}">
                <a16:creationId xmlns:a16="http://schemas.microsoft.com/office/drawing/2014/main" id="{77213904-5226-4F95-8DF6-F5508D999F32}"/>
              </a:ext>
            </a:extLst>
          </p:cNvPr>
          <p:cNvSpPr/>
          <p:nvPr/>
        </p:nvSpPr>
        <p:spPr bwMode="auto">
          <a:xfrm rot="16200000" flipV="1">
            <a:off x="4957229" y="627754"/>
            <a:ext cx="288089" cy="3543613"/>
          </a:xfrm>
          <a:prstGeom prst="rightBracket">
            <a:avLst>
              <a:gd name="adj" fmla="val 436292"/>
            </a:avLst>
          </a:prstGeom>
          <a:noFill/>
          <a:ln w="19050">
            <a:solidFill>
              <a:srgbClr val="0000FF"/>
            </a:solidFill>
            <a:prstDash val="dashDot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solidFill>
                <a:srgbClr val="CC0000"/>
              </a:solidFill>
            </a:endParaRPr>
          </a:p>
        </p:txBody>
      </p:sp>
      <p:sp>
        <p:nvSpPr>
          <p:cNvPr id="28" name="Text Box 57">
            <a:extLst>
              <a:ext uri="{FF2B5EF4-FFF2-40B4-BE49-F238E27FC236}">
                <a16:creationId xmlns:a16="http://schemas.microsoft.com/office/drawing/2014/main" id="{0596D356-0DDE-4971-9668-9FCA4510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261" y="1734933"/>
            <a:ext cx="19780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1800" b="1" dirty="0">
                <a:highlight>
                  <a:srgbClr val="FFFF00"/>
                </a:highlight>
              </a:rPr>
              <a:t>? </a:t>
            </a:r>
            <a:r>
              <a:rPr lang="en-US" altLang="en-US" sz="1800" b="1" dirty="0" err="1">
                <a:highlight>
                  <a:srgbClr val="FFFF00"/>
                </a:highlight>
              </a:rPr>
              <a:t>người</a:t>
            </a:r>
            <a:endParaRPr lang="vi-VN" altLang="en-US" sz="1800" b="1" dirty="0">
              <a:highlight>
                <a:srgbClr val="FFFF00"/>
              </a:highligh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DAFE6-E39A-4C45-8BF3-6AB375DB5227}"/>
              </a:ext>
            </a:extLst>
          </p:cNvPr>
          <p:cNvCxnSpPr/>
          <p:nvPr/>
        </p:nvCxnSpPr>
        <p:spPr>
          <a:xfrm flipH="1">
            <a:off x="3215640" y="2571749"/>
            <a:ext cx="10160" cy="92329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B552FB-1FC6-497C-91A9-D028F49B9DB3}"/>
              </a:ext>
            </a:extLst>
          </p:cNvPr>
          <p:cNvCxnSpPr/>
          <p:nvPr/>
        </p:nvCxnSpPr>
        <p:spPr>
          <a:xfrm flipH="1">
            <a:off x="4130040" y="2582544"/>
            <a:ext cx="10160" cy="92329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  <a:effectLst>
            <a:glow>
              <a:schemeClr val="accent1">
                <a:alpha val="40000"/>
              </a:schemeClr>
            </a:glow>
            <a:outerShdw blurRad="50800" dist="50800" dir="5400000" algn="ctr" rotWithShape="0">
              <a:schemeClr val="bg1">
                <a:alpha val="10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8">
            <a:extLst>
              <a:ext uri="{FF2B5EF4-FFF2-40B4-BE49-F238E27FC236}">
                <a16:creationId xmlns:a16="http://schemas.microsoft.com/office/drawing/2014/main" id="{3DF8A44B-026F-464B-9F24-111F76FE70FF}"/>
              </a:ext>
            </a:extLst>
          </p:cNvPr>
          <p:cNvSpPr txBox="1"/>
          <p:nvPr/>
        </p:nvSpPr>
        <p:spPr>
          <a:xfrm>
            <a:off x="1169034" y="1217653"/>
            <a:ext cx="2590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sz="32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57">
            <a:extLst>
              <a:ext uri="{FF2B5EF4-FFF2-40B4-BE49-F238E27FC236}">
                <a16:creationId xmlns:a16="http://schemas.microsoft.com/office/drawing/2014/main" id="{F589E48C-6A82-4132-890D-A9B9BD9A6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0188" y="3892640"/>
            <a:ext cx="19592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highlight>
                  <a:srgbClr val="FFFF00"/>
                </a:highlight>
              </a:rPr>
              <a:t>5</a:t>
            </a:r>
            <a:r>
              <a:rPr lang="vi-VN" altLang="en-US" sz="1800" b="1" dirty="0">
                <a:highlight>
                  <a:srgbClr val="FFFF00"/>
                </a:highlight>
              </a:rPr>
              <a:t> </a:t>
            </a:r>
            <a:r>
              <a:rPr lang="en-US" altLang="en-US" sz="1800" b="1" dirty="0" err="1">
                <a:highlight>
                  <a:srgbClr val="FFFF00"/>
                </a:highlight>
              </a:rPr>
              <a:t>người</a:t>
            </a:r>
            <a:endParaRPr lang="vi-VN" altLang="en-US" sz="1800" b="1" dirty="0">
              <a:highlight>
                <a:srgbClr val="FFFF00"/>
              </a:highlight>
            </a:endParaRP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051995E-6F9E-4B8C-8006-A5736E18C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379149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2.  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DB230D0C-75C7-44A9-97BB-C91B1C1C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184672"/>
            <a:ext cx="5057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CD45652-C554-4609-9503-037D9DB5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3699272"/>
            <a:ext cx="272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5D8FF28D-C3DF-410A-B72B-F12ED256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4449763"/>
            <a:ext cx="61007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thuyền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vi-VN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 x 4 = 20 (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lang="vi-VN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 20 </a:t>
            </a:r>
            <a:r>
              <a:rPr lang="en-US" altLang="en-US" sz="3200" b="1" i="0" dirty="0" err="1">
                <a:solidFill>
                  <a:srgbClr val="0000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8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2" grpId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31" grpId="0"/>
      <p:bldP spid="32" grpId="0" bldLvl="0" animBg="1"/>
      <p:bldP spid="32" grpId="1" animBg="1"/>
      <p:bldP spid="34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B45E-59E0-4B46-B13B-6ACB7F3585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FD743-69D7-42CF-AACF-2B3043234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3ECFCAD1-8422-4E0A-857C-ECE61D232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42481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3A85D61-8611-40D5-B32A-FB0BCB2198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t="22223" r="11093" b="5416"/>
          <a:stretch/>
        </p:blipFill>
        <p:spPr>
          <a:xfrm>
            <a:off x="828674" y="561975"/>
            <a:ext cx="10391775" cy="552291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38EE3EB-64AD-4912-950C-12195EC0E6B9}"/>
              </a:ext>
            </a:extLst>
          </p:cNvPr>
          <p:cNvSpPr/>
          <p:nvPr/>
        </p:nvSpPr>
        <p:spPr>
          <a:xfrm>
            <a:off x="1400175" y="508000"/>
            <a:ext cx="581025" cy="57785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597D4B-1549-49D3-B5E7-072D99E58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63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F99060A-2E0C-425D-B085-2D2EA6C7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218" name="Rectangle 3">
            <a:extLst>
              <a:ext uri="{FF2B5EF4-FFF2-40B4-BE49-F238E27FC236}">
                <a16:creationId xmlns:a16="http://schemas.microsoft.com/office/drawing/2014/main" id="{0C8ADE21-5745-4542-B1C4-D1A72458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888" y="1167586"/>
            <a:ext cx="6692538" cy="4370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4.  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, &gt; =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200" b="1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4   x  7  ...  4   x   6</a:t>
            </a:r>
          </a:p>
          <a:p>
            <a:pPr algn="ctr" eaLnBrk="1" hangingPunct="1"/>
            <a:endParaRPr lang="en-US" altLang="en-US" sz="4400" b="1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4   x   5  ...   5   x   4</a:t>
            </a:r>
          </a:p>
          <a:p>
            <a:pPr algn="ctr" eaLnBrk="1" hangingPunct="1"/>
            <a:endParaRPr lang="en-US" altLang="en-US" sz="44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16   :   4  ...  16   :   2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2BD59171-8EB7-4E13-9A95-26123708D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4623613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02F896B-AC93-4C6A-8B01-AF19A4918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357" y="2019300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1764430E-8EDE-47F5-8DC8-9E7EC678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3352799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0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82CF3-BDD6-4C33-9FD9-1186DBC0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8" grpId="0"/>
      <p:bldP spid="9229" grpId="0"/>
      <p:bldP spid="92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8FE92-2D1E-48B9-901C-6D508E8B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913" y="547278"/>
            <a:ext cx="6692538" cy="303929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4.  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, &gt; =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200" b="1" i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4   x  7  ...  4   x   6</a:t>
            </a:r>
          </a:p>
          <a:p>
            <a:pPr algn="ctr" eaLnBrk="1" hangingPunct="1"/>
            <a:endParaRPr lang="en-US" altLang="en-US" sz="300" b="1" i="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4   x   5  ...   5   x   4</a:t>
            </a:r>
          </a:p>
          <a:p>
            <a:pPr algn="ctr" eaLnBrk="1" hangingPunct="1"/>
            <a:endParaRPr lang="en-US" altLang="en-US" sz="105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4400" b="1" i="0" dirty="0">
                <a:solidFill>
                  <a:srgbClr val="0000FF"/>
                </a:solidFill>
                <a:cs typeface="Arial" panose="020B0604020202020204" pitchFamily="34" charset="0"/>
              </a:rPr>
              <a:t>16   :   4  ...  16   :   2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24B68B57-DFB5-4B71-9545-A194B4B9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2723339"/>
            <a:ext cx="4667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827C951D-50C5-43BD-91A9-00DA2795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1140678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8759F87-92B8-4475-8BBF-2546E17D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1884119"/>
            <a:ext cx="533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 i="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5B263B9-F59B-49BD-8909-55B3A8C7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12" y="3713150"/>
            <a:ext cx="9722788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TH1: 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7C94D804-0CA8-4974-975E-1E43F2B87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87" y="4656125"/>
            <a:ext cx="9722788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TH2: 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F31AD5EA-BB3E-4D1B-839B-4989ACF7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87" y="5599100"/>
            <a:ext cx="9722788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TH3: 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1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4D87AFF7-CEC7-4E45-A70C-079134F8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88" y="703250"/>
            <a:ext cx="5474638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3200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4E8F430F-F6B3-4771-949A-519335E3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87" y="1477818"/>
            <a:ext cx="9722788" cy="15696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TH1: 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E607A0C1-2285-4AEC-A096-A9DF58CB6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87" y="3161778"/>
            <a:ext cx="9722788" cy="15696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TH2: 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01F84323-98BA-4F01-8A26-7EFA6423E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87" y="4810326"/>
            <a:ext cx="9722788" cy="10772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TH3: 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6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A54B-5982-4240-87C3-787C80999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DDA93-D6AB-4A95-A065-9ABB4D3ED2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D846E2C-147B-4619-B64D-43C3F168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7" y="881062"/>
            <a:ext cx="7515225" cy="509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90234-0B6E-4253-B7DE-436AB3E54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63F57CEF-D041-46CB-93EC-9D50EB89C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4" t="18370" r="22500" b="6371"/>
          <a:stretch/>
        </p:blipFill>
        <p:spPr>
          <a:xfrm>
            <a:off x="-1" y="0"/>
            <a:ext cx="6715125" cy="67764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3CE89D-D8AA-4C80-B212-A8218DB609BA}"/>
              </a:ext>
            </a:extLst>
          </p:cNvPr>
          <p:cNvSpPr/>
          <p:nvPr/>
        </p:nvSpPr>
        <p:spPr>
          <a:xfrm>
            <a:off x="6812119" y="340339"/>
            <a:ext cx="471694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Làm VBT</a:t>
            </a:r>
          </a:p>
          <a:p>
            <a:pPr algn="ctr"/>
            <a:r>
              <a:rPr lang="vi-VN" sz="8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Trang 20</a:t>
            </a:r>
            <a:endParaRPr lang="en-US" sz="80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CD5E99C-0951-48AE-BB66-95032B177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14" y="3347402"/>
            <a:ext cx="205608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2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57312" y="2581275"/>
            <a:ext cx="9477375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9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9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96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141B2-C43D-4C6A-A6ED-7305CE4BE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Xin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chào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tất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cả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các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oiny" panose="02000903060500060000" pitchFamily="2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oiny" panose="02000903060500060000" pitchFamily="2" charset="0"/>
                </a:rPr>
                <a:t>!</a:t>
              </a:r>
              <a:endParaRPr lang="en-US" sz="4000" dirty="0">
                <a:latin typeface="Coiny" panose="0200090306050006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79" y="137160"/>
            <a:ext cx="6894195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Câu 1. 736 + 244=?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8320" y="2021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980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Trở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686562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vi-VN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2. 650 – 228= ?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Trở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rgbClr val="FF0066"/>
                </a:solidFill>
                <a:latin typeface="SVN-Fiolex Girls" panose="020B0606040200020203" pitchFamily="34" charset="0"/>
              </a:rPr>
              <a:t>422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280" y="137160"/>
            <a:ext cx="7265670" cy="132588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Câu</a:t>
            </a:r>
            <a:r>
              <a:rPr lang="vi-VN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3. 30 x 2 + 25=?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 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Trở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06040" y="19964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85</a:t>
            </a: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B780-1109-45E1-96D5-B8581E75D5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17DDD-9100-4BA2-B98C-9816A92AD6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BB848-6B5F-4EFC-BB2C-988EF56E5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-173038"/>
            <a:ext cx="991552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AB1E09-954F-498A-9038-8C0220F305C5}"/>
              </a:ext>
            </a:extLst>
          </p:cNvPr>
          <p:cNvSpPr/>
          <p:nvPr/>
        </p:nvSpPr>
        <p:spPr>
          <a:xfrm>
            <a:off x="4492837" y="1847712"/>
            <a:ext cx="32063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000" b="1" i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Luyện</a:t>
            </a:r>
          </a:p>
          <a:p>
            <a:pPr algn="ctr"/>
            <a:r>
              <a:rPr lang="vi-VN" sz="80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tập</a:t>
            </a:r>
            <a:endParaRPr lang="en-US" sz="5400" b="1" i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4D0E7C-3EAA-4C02-87DB-3FC12A7FA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B249277-1F8D-438E-82C2-B47C26D0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2F7EFFA7-2009-4C25-9DA9-99AFD3C7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97075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1. Đồng hồ chỉ mấy giờ?</a:t>
            </a:r>
          </a:p>
        </p:txBody>
      </p:sp>
      <p:pic>
        <p:nvPicPr>
          <p:cNvPr id="24584" name="Picture 9" descr="IMG_8098">
            <a:extLst>
              <a:ext uri="{FF2B5EF4-FFF2-40B4-BE49-F238E27FC236}">
                <a16:creationId xmlns:a16="http://schemas.microsoft.com/office/drawing/2014/main" id="{B3B7334B-BE2C-480D-B0A4-8CAD4114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9144000" cy="2057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Text Box 9">
            <a:extLst>
              <a:ext uri="{FF2B5EF4-FFF2-40B4-BE49-F238E27FC236}">
                <a16:creationId xmlns:a16="http://schemas.microsoft.com/office/drawing/2014/main" id="{501DA2E0-918A-42D2-B9B1-E1526F3BB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2209800" cy="52322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 15 phút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DCF3BB58-4FDA-47BF-B3A2-ACF0D2FE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5123795"/>
            <a:ext cx="2286000" cy="9842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i="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 </a:t>
            </a:r>
            <a:r>
              <a:rPr lang="en-US" altLang="en-US" sz="2800" b="1" i="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endParaRPr lang="en-US" altLang="en-US" sz="2800" b="1" i="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2EDA0F8B-086A-4274-B62A-7C2CFDEAE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2971800" cy="9842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55 phút hay 9 giờ kém 5 phút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6CB35E89-392D-4C84-BE74-81F84D123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4876800"/>
            <a:ext cx="1371600" cy="52322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</a:t>
            </a:r>
          </a:p>
        </p:txBody>
      </p:sp>
      <p:sp>
        <p:nvSpPr>
          <p:cNvPr id="24589" name="Line 13">
            <a:extLst>
              <a:ext uri="{FF2B5EF4-FFF2-40B4-BE49-F238E27FC236}">
                <a16:creationId xmlns:a16="http://schemas.microsoft.com/office/drawing/2014/main" id="{01CE2D68-FB8F-4F1A-B9AC-D53572EA8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9624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11DF8EA8-5295-4B6A-9FEB-AE1711E64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86200"/>
            <a:ext cx="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0C9403AA-5649-4FFD-995A-1B265D3258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962400"/>
            <a:ext cx="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>
            <a:extLst>
              <a:ext uri="{FF2B5EF4-FFF2-40B4-BE49-F238E27FC236}">
                <a16:creationId xmlns:a16="http://schemas.microsoft.com/office/drawing/2014/main" id="{5355927C-8825-4103-845E-10A8BED9C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29800" y="3962400"/>
            <a:ext cx="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0533EC-A6E5-4CDB-8065-839CD0D97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5" grpId="0" animBg="1"/>
      <p:bldP spid="24586" grpId="0" animBg="1"/>
      <p:bldP spid="24587" grpId="0" animBg="1"/>
      <p:bldP spid="245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9BA6-680C-4187-AE69-13791037A8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02190-450C-4F58-9666-17F737328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43FC984-673C-4D95-B126-B14305C21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477BC5BD-055C-4C5F-B7C1-2551B3F2A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16002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2.  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DF62EEA-4F3F-484D-BBC6-5EE0C905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2494172"/>
            <a:ext cx="61150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...</a:t>
            </a:r>
            <a:r>
              <a:rPr lang="en-US" altLang="en-US" sz="4400" b="1" i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9FFDEB-6433-4756-8730-C862051B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31057" cy="1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470</Words>
  <Application>Microsoft Office PowerPoint</Application>
  <PresentationFormat>Widescreen</PresentationFormat>
  <Paragraphs>68</Paragraphs>
  <Slides>16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Coiny</vt:lpstr>
      <vt:lpstr>HP001 4 hàng</vt:lpstr>
      <vt:lpstr>SVN-Fiolex Girls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14</cp:revision>
  <dcterms:created xsi:type="dcterms:W3CDTF">2021-06-10T01:59:48Z</dcterms:created>
  <dcterms:modified xsi:type="dcterms:W3CDTF">2021-09-21T23:31:36Z</dcterms:modified>
</cp:coreProperties>
</file>