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1" r:id="rId2"/>
    <p:sldId id="277" r:id="rId3"/>
    <p:sldId id="258" r:id="rId4"/>
    <p:sldId id="276" r:id="rId5"/>
    <p:sldId id="279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80" r:id="rId20"/>
    <p:sldId id="272" r:id="rId21"/>
    <p:sldId id="273" r:id="rId22"/>
    <p:sldId id="274" r:id="rId23"/>
    <p:sldId id="282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1F6B5-2717-4B9B-95E9-C7D69D98DF9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41B6B-BABD-4F51-ABB3-58CA98BB4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6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581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6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20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20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8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93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9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87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31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8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4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D2557-70A8-4AE8-8C71-C3E401726E5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6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71361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0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</a:t>
            </a:r>
            <a:r>
              <a:rPr lang="vi-VN" sz="8000" b="1" dirty="0" smtClean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EM</a:t>
            </a:r>
            <a:endParaRPr lang="vi-VN" sz="80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0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r>
              <a:rPr lang="en-US" sz="80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 TNXH </a:t>
            </a:r>
            <a:endParaRPr lang="vi-VN" sz="8000" b="1" dirty="0" smtClean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0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LỚP 2</a:t>
            </a:r>
            <a:endParaRPr lang="en-US" sz="80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80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3"/>
    </mc:Choice>
    <mc:Fallback xmlns="">
      <p:transition spd="slow" advTm="1037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C5259ED4-CA6C-4B62-ADCB-1986E84D9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6200"/>
            <a:ext cx="7863841" cy="6934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51435BC-8F3C-4789-BBEB-5F9612B3EA29}"/>
              </a:ext>
            </a:extLst>
          </p:cNvPr>
          <p:cNvSpPr txBox="1"/>
          <p:nvPr/>
        </p:nvSpPr>
        <p:spPr>
          <a:xfrm>
            <a:off x="8036560" y="4439920"/>
            <a:ext cx="404368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Mẹ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bạn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Hà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cho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bạn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khám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bệnh</a:t>
            </a:r>
            <a:r>
              <a:rPr lang="en-US" sz="4800" b="1" dirty="0">
                <a:solidFill>
                  <a:srgbClr val="FF0000"/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68324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A1F612-8941-49C5-910F-E4171A1A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592" y="1676400"/>
            <a:ext cx="4267206" cy="1216153"/>
          </a:xfrm>
        </p:spPr>
        <p:txBody>
          <a:bodyPr anchor="t">
            <a:normAutofit/>
          </a:bodyPr>
          <a:lstStyle/>
          <a:p>
            <a:endParaRPr lang="en-US" sz="4000" dirty="0"/>
          </a:p>
        </p:txBody>
      </p:sp>
      <p:sp>
        <p:nvSpPr>
          <p:cNvPr id="34" name="Content Placeholder 8">
            <a:extLst>
              <a:ext uri="{FF2B5EF4-FFF2-40B4-BE49-F238E27FC236}">
                <a16:creationId xmlns="" xmlns:a16="http://schemas.microsoft.com/office/drawing/2014/main" id="{567D885D-710C-4876-BDE7-9DDEE2F7D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797" y="5146040"/>
            <a:ext cx="5410202" cy="165888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Gia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đình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bạn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Hà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mừng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thọ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ông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bà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.</a:t>
            </a:r>
          </a:p>
        </p:txBody>
      </p:sp>
      <p:pic>
        <p:nvPicPr>
          <p:cNvPr id="5" name="Content Placeholder 4" descr="A group of people posing for a photo&#10;&#10;Description automatically generated with medium confidence">
            <a:extLst>
              <a:ext uri="{FF2B5EF4-FFF2-40B4-BE49-F238E27FC236}">
                <a16:creationId xmlns="" xmlns:a16="http://schemas.microsoft.com/office/drawing/2014/main" id="{AA07653D-B408-4315-98DD-E462157CA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5"/>
          <a:stretch/>
        </p:blipFill>
        <p:spPr>
          <a:xfrm>
            <a:off x="-6" y="-3"/>
            <a:ext cx="6781803" cy="709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1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728246-CE64-4A50-9C76-BE86358B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5120" y="4165600"/>
            <a:ext cx="4246880" cy="267747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Gia </a:t>
            </a:r>
            <a:r>
              <a:rPr lang="en-US" sz="4800" dirty="0" err="1">
                <a:solidFill>
                  <a:srgbClr val="FF0000"/>
                </a:solidFill>
              </a:rPr>
              <a:t>đình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bạn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Hà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quây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quần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bên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mâm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cơm</a:t>
            </a:r>
            <a:r>
              <a:rPr lang="en-US" sz="4800" dirty="0">
                <a:solidFill>
                  <a:srgbClr val="FF0000"/>
                </a:solidFill>
              </a:rPr>
              <a:t> .</a:t>
            </a:r>
          </a:p>
        </p:txBody>
      </p:sp>
      <p:pic>
        <p:nvPicPr>
          <p:cNvPr id="5" name="Content Placeholder 4" descr="A group of people sitting around a table&#10;&#10;Description automatically generated with medium confidence">
            <a:extLst>
              <a:ext uri="{FF2B5EF4-FFF2-40B4-BE49-F238E27FC236}">
                <a16:creationId xmlns="" xmlns:a16="http://schemas.microsoft.com/office/drawing/2014/main" id="{2CC1A332-B284-4CDC-B7F1-2F670268A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45120" cy="6843078"/>
          </a:xfrm>
        </p:spPr>
      </p:pic>
    </p:spTree>
    <p:extLst>
      <p:ext uri="{BB962C8B-B14F-4D97-AF65-F5344CB8AC3E}">
        <p14:creationId xmlns:p14="http://schemas.microsoft.com/office/powerpoint/2010/main" val="10075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D08175-F401-4A0E-A1B0-26A40E5F7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0" y="1676400"/>
            <a:ext cx="4571998" cy="1216153"/>
          </a:xfrm>
        </p:spPr>
        <p:txBody>
          <a:bodyPr anchor="t">
            <a:normAutofit/>
          </a:bodyPr>
          <a:lstStyle/>
          <a:p>
            <a:endParaRPr lang="en-US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075E3C83-13B6-4490-8C95-7AF4EC24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237" y="4368800"/>
            <a:ext cx="5186683" cy="2286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Bạn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An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xoa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bóp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lưng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cho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bà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khỏi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đau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.</a:t>
            </a:r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DD33C48A-1DCC-4F6D-B286-5843D4D4B1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31" b="1"/>
          <a:stretch/>
        </p:blipFill>
        <p:spPr>
          <a:xfrm>
            <a:off x="-45243" y="0"/>
            <a:ext cx="6827039" cy="714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7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E97F8B-ABC7-44D4-AB85-720A83DD0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7144" y="1676400"/>
            <a:ext cx="3967653" cy="1216153"/>
          </a:xfrm>
        </p:spPr>
        <p:txBody>
          <a:bodyPr anchor="t">
            <a:normAutofit/>
          </a:bodyPr>
          <a:lstStyle/>
          <a:p>
            <a:endParaRPr lang="en-US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0569C430-14BB-4094-BAA6-93E83517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1930" y="4846320"/>
            <a:ext cx="5150069" cy="17983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An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giúp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bố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thu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hoạch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rau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93914E6B-8544-4078-934D-EB4F4CB6E0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5"/>
          <a:stretch/>
        </p:blipFill>
        <p:spPr>
          <a:xfrm>
            <a:off x="0" y="0"/>
            <a:ext cx="70419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3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0FB55C-F51C-4FDE-B203-31A538C5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7760" y="5039360"/>
            <a:ext cx="4714240" cy="15951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Anh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bạn</a:t>
            </a:r>
            <a:r>
              <a:rPr lang="en-US" dirty="0">
                <a:solidFill>
                  <a:srgbClr val="FF0000"/>
                </a:solidFill>
              </a:rPr>
              <a:t> An </a:t>
            </a:r>
            <a:r>
              <a:rPr lang="en-US" dirty="0" err="1">
                <a:solidFill>
                  <a:srgbClr val="FF0000"/>
                </a:solidFill>
              </a:rPr>
              <a:t>giúp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bố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gấp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quần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áo</a:t>
            </a:r>
            <a:r>
              <a:rPr lang="en-US" dirty="0">
                <a:solidFill>
                  <a:srgbClr val="FF0000"/>
                </a:solidFill>
              </a:rPr>
              <a:t> .</a:t>
            </a:r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B6326DAF-91B4-4096-85AC-C41834FEE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86320" cy="6929120"/>
          </a:xfrm>
        </p:spPr>
      </p:pic>
    </p:spTree>
    <p:extLst>
      <p:ext uri="{BB962C8B-B14F-4D97-AF65-F5344CB8AC3E}">
        <p14:creationId xmlns:p14="http://schemas.microsoft.com/office/powerpoint/2010/main" val="150559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E872D3-51AE-4817-B00F-F993FC7D0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7280" y="4744720"/>
            <a:ext cx="4744720" cy="19202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Mẹ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bạn</a:t>
            </a:r>
            <a:r>
              <a:rPr lang="en-US" sz="4800" dirty="0">
                <a:solidFill>
                  <a:srgbClr val="FF0000"/>
                </a:solidFill>
              </a:rPr>
              <a:t> An </a:t>
            </a:r>
            <a:r>
              <a:rPr lang="en-US" sz="4800" dirty="0" err="1">
                <a:solidFill>
                  <a:srgbClr val="FF0000"/>
                </a:solidFill>
              </a:rPr>
              <a:t>giúp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em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bạn</a:t>
            </a:r>
            <a:r>
              <a:rPr lang="en-US" sz="4800" dirty="0">
                <a:solidFill>
                  <a:srgbClr val="FF0000"/>
                </a:solidFill>
              </a:rPr>
              <a:t> An </a:t>
            </a:r>
            <a:r>
              <a:rPr lang="en-US" sz="4800" dirty="0" err="1">
                <a:solidFill>
                  <a:srgbClr val="FF0000"/>
                </a:solidFill>
              </a:rPr>
              <a:t>làm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thủ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công</a:t>
            </a:r>
            <a:r>
              <a:rPr lang="en-US" sz="4800" dirty="0">
                <a:solidFill>
                  <a:srgbClr val="FF0000"/>
                </a:solidFill>
              </a:rPr>
              <a:t> .</a:t>
            </a:r>
          </a:p>
        </p:txBody>
      </p:sp>
      <p:pic>
        <p:nvPicPr>
          <p:cNvPr id="5" name="Content Placeholder 4" descr="A picture containing text, clipart, picture frame&#10;&#10;Description automatically generated">
            <a:extLst>
              <a:ext uri="{FF2B5EF4-FFF2-40B4-BE49-F238E27FC236}">
                <a16:creationId xmlns="" xmlns:a16="http://schemas.microsoft.com/office/drawing/2014/main" id="{EDC05FE7-DEDA-4952-B141-B6C9E98DF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520"/>
            <a:ext cx="7447280" cy="7122160"/>
          </a:xfrm>
        </p:spPr>
      </p:pic>
    </p:spTree>
    <p:extLst>
      <p:ext uri="{BB962C8B-B14F-4D97-AF65-F5344CB8AC3E}">
        <p14:creationId xmlns:p14="http://schemas.microsoft.com/office/powerpoint/2010/main" val="193272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0" y="121920"/>
            <a:ext cx="12192000" cy="34442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/>
              <a:t>- </a:t>
            </a:r>
            <a:r>
              <a:rPr lang="en-US" sz="4400" dirty="0" err="1"/>
              <a:t>Vì</a:t>
            </a:r>
            <a:r>
              <a:rPr lang="en-US" sz="4400" dirty="0"/>
              <a:t> </a:t>
            </a:r>
            <a:r>
              <a:rPr lang="en-US" sz="4400" dirty="0" err="1"/>
              <a:t>sao</a:t>
            </a:r>
            <a:r>
              <a:rPr lang="en-US" sz="4400" dirty="0"/>
              <a:t> </a:t>
            </a:r>
            <a:r>
              <a:rPr lang="en-US" sz="4400" dirty="0" err="1"/>
              <a:t>mọi</a:t>
            </a:r>
            <a:r>
              <a:rPr lang="en-US" sz="4400" dirty="0"/>
              <a:t> </a:t>
            </a:r>
            <a:r>
              <a:rPr lang="en-US" sz="4400" dirty="0" err="1"/>
              <a:t>người</a:t>
            </a:r>
            <a:r>
              <a:rPr lang="en-US" sz="4400" dirty="0"/>
              <a:t> </a:t>
            </a:r>
            <a:r>
              <a:rPr lang="en-US" sz="4400" dirty="0" err="1"/>
              <a:t>trong</a:t>
            </a:r>
            <a:r>
              <a:rPr lang="en-US" sz="4400" dirty="0"/>
              <a:t> </a:t>
            </a:r>
            <a:r>
              <a:rPr lang="en-US" sz="4400" dirty="0" err="1"/>
              <a:t>gia</a:t>
            </a:r>
            <a:r>
              <a:rPr lang="en-US" sz="4400" dirty="0"/>
              <a:t> </a:t>
            </a:r>
            <a:r>
              <a:rPr lang="en-US" sz="4400" dirty="0" err="1"/>
              <a:t>đình</a:t>
            </a:r>
            <a:r>
              <a:rPr lang="en-US" sz="4400" dirty="0"/>
              <a:t> </a:t>
            </a:r>
            <a:r>
              <a:rPr lang="en-US" sz="4400" dirty="0" err="1"/>
              <a:t>cần</a:t>
            </a:r>
            <a:r>
              <a:rPr lang="en-US" sz="4400" dirty="0"/>
              <a:t> </a:t>
            </a:r>
            <a:r>
              <a:rPr lang="en-US" sz="4400" dirty="0" err="1"/>
              <a:t>thể</a:t>
            </a:r>
            <a:r>
              <a:rPr lang="en-US" sz="4400" dirty="0"/>
              <a:t> hiện </a:t>
            </a:r>
            <a:r>
              <a:rPr lang="en-US" sz="4400" dirty="0" err="1"/>
              <a:t>sự</a:t>
            </a:r>
            <a:r>
              <a:rPr lang="en-US" sz="4400" dirty="0"/>
              <a:t> chia </a:t>
            </a:r>
            <a:r>
              <a:rPr lang="en-US" sz="4400" dirty="0" err="1"/>
              <a:t>sẻ</a:t>
            </a:r>
            <a:r>
              <a:rPr lang="en-US" sz="4400" dirty="0"/>
              <a:t> , </a:t>
            </a:r>
            <a:r>
              <a:rPr lang="en-US" sz="4400" dirty="0" err="1"/>
              <a:t>quan</a:t>
            </a:r>
            <a:r>
              <a:rPr lang="en-US" sz="4400" dirty="0"/>
              <a:t> </a:t>
            </a:r>
            <a:r>
              <a:rPr lang="en-US" sz="4400" dirty="0" err="1"/>
              <a:t>tâm</a:t>
            </a:r>
            <a:r>
              <a:rPr lang="en-US" sz="4400" dirty="0"/>
              <a:t> , </a:t>
            </a:r>
            <a:r>
              <a:rPr lang="en-US" sz="4400" dirty="0" err="1"/>
              <a:t>chăm</a:t>
            </a:r>
            <a:r>
              <a:rPr lang="en-US" sz="4400" dirty="0"/>
              <a:t> </a:t>
            </a:r>
            <a:r>
              <a:rPr lang="en-US" sz="4400" dirty="0" err="1"/>
              <a:t>sóc</a:t>
            </a:r>
            <a:r>
              <a:rPr lang="en-US" sz="4400" dirty="0"/>
              <a:t> , </a:t>
            </a:r>
            <a:r>
              <a:rPr lang="en-US" sz="4400" dirty="0" err="1"/>
              <a:t>yêu</a:t>
            </a:r>
            <a:r>
              <a:rPr lang="en-US" sz="4400" dirty="0"/>
              <a:t> </a:t>
            </a:r>
            <a:r>
              <a:rPr lang="en-US" sz="4400" dirty="0" err="1"/>
              <a:t>thương</a:t>
            </a:r>
            <a:r>
              <a:rPr lang="en-US" sz="4400" dirty="0"/>
              <a:t> </a:t>
            </a:r>
            <a:r>
              <a:rPr lang="en-US" sz="4400" dirty="0" err="1"/>
              <a:t>nhau</a:t>
            </a:r>
            <a:r>
              <a:rPr lang="en-US" sz="4400" dirty="0"/>
              <a:t> 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F2CC3A0-6F3C-490D-A508-A9C47E260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29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6960" y="1595120"/>
            <a:ext cx="99872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KẾT LUẬN 2 :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Những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người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trong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gia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đình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cần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chia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sẻ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quan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tâm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chăm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sóc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yêu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thương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nhau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353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233107" y="-39079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773107" y="307503"/>
            <a:ext cx="8736458" cy="1562455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733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vi-VN" altLang="zh-CN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vận dụng, thực hành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026005" y="306097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SG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SG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29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3"/>
          <p:cNvGrpSpPr/>
          <p:nvPr/>
        </p:nvGrpSpPr>
        <p:grpSpPr>
          <a:xfrm>
            <a:off x="1814517" y="428173"/>
            <a:ext cx="8601797" cy="988873"/>
            <a:chOff x="7117" y="6476"/>
            <a:chExt cx="6260" cy="663"/>
          </a:xfrm>
        </p:grpSpPr>
        <p:sp>
          <p:nvSpPr>
            <p:cNvPr id="6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文本框 19"/>
            <p:cNvSpPr txBox="1"/>
            <p:nvPr/>
          </p:nvSpPr>
          <p:spPr>
            <a:xfrm>
              <a:off x="7117" y="6520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8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9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0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1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2" name="Group 4"/>
          <p:cNvGrpSpPr>
            <a:grpSpLocks noChangeAspect="1"/>
          </p:cNvGrpSpPr>
          <p:nvPr/>
        </p:nvGrpSpPr>
        <p:grpSpPr bwMode="auto">
          <a:xfrm flipV="1">
            <a:off x="0" y="-115472"/>
            <a:ext cx="1850290" cy="1909037"/>
            <a:chOff x="1308" y="1009"/>
            <a:chExt cx="1001" cy="1033"/>
          </a:xfrm>
        </p:grpSpPr>
        <p:sp>
          <p:nvSpPr>
            <p:cNvPr id="1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0593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09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323440"/>
            <a:ext cx="12090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THẢO LUẬN NHÓM 6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82529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654"/>
            <a:ext cx="10515600" cy="7481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21327" y="1163781"/>
            <a:ext cx="10515600" cy="1330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1327" y="2941780"/>
            <a:ext cx="10515600" cy="1330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32164" y="1290320"/>
            <a:ext cx="10515600" cy="5036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0" indent="0">
              <a:buNone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78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560" y="1906270"/>
            <a:ext cx="1041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KẾT LUẬN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: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Mỗi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gia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đình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có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một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hoặc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nhiều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thế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hệ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cùng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chung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sống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.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Những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người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trong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gia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đình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cần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chia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sẻ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quan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tâm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chăm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sóc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yêu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thương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nhau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. 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025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233107" y="-39079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773107" y="307503"/>
            <a:ext cx="8736458" cy="1562455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733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HOẠT ĐỘNG NỐI TIẾP</a:t>
              </a:r>
              <a:endParaRPr lang="en-US" sz="4800" b="1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CD28A40-A708-49BC-8F76-186A051005ED}"/>
              </a:ext>
            </a:extLst>
          </p:cNvPr>
          <p:cNvSpPr/>
          <p:nvPr/>
        </p:nvSpPr>
        <p:spPr>
          <a:xfrm>
            <a:off x="2773107" y="3296992"/>
            <a:ext cx="7600110" cy="16091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4400" b="0" i="0" dirty="0" smtClean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4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: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nghiệp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46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1787857"/>
            <a:ext cx="6941712" cy="1641143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0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</a:t>
            </a:r>
            <a:r>
              <a:rPr lang="vi-VN" sz="8000" b="1" dirty="0" smtClean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TẠM BIỆT CÁC EM!</a:t>
            </a:r>
            <a:endParaRPr lang="vi-VN" sz="80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03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0" y="2279375"/>
            <a:ext cx="11834546" cy="3369584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nhau</a:t>
            </a:r>
            <a:endParaRPr lang="en-US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956813" y="516424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y2mate.com - Cả Nhà Thương Nhau Bài Hát Mầm Non Hay Nhất_108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465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159209" y="2097276"/>
            <a:ext cx="8894618" cy="1883819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đình</a:t>
            </a:r>
            <a:endParaRPr lang="en-US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72832" y="2279375"/>
            <a:ext cx="1510146" cy="145533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190" y="-53074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112572" y="4374969"/>
            <a:ext cx="4335969" cy="73733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</a:p>
        </p:txBody>
      </p:sp>
      <p:sp>
        <p:nvSpPr>
          <p:cNvPr id="14" name="Oval 13"/>
          <p:cNvSpPr/>
          <p:nvPr/>
        </p:nvSpPr>
        <p:spPr>
          <a:xfrm>
            <a:off x="3116394" y="4189472"/>
            <a:ext cx="1171591" cy="1108329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90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1"/>
          <p:cNvGrpSpPr/>
          <p:nvPr/>
        </p:nvGrpSpPr>
        <p:grpSpPr>
          <a:xfrm>
            <a:off x="194086" y="3135480"/>
            <a:ext cx="12282473" cy="3934752"/>
            <a:chOff x="-53293" y="2190760"/>
            <a:chExt cx="9211855" cy="2951064"/>
          </a:xfrm>
        </p:grpSpPr>
        <p:pic>
          <p:nvPicPr>
            <p:cNvPr id="4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5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6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7" name="文本框 19"/>
          <p:cNvSpPr txBox="1"/>
          <p:nvPr/>
        </p:nvSpPr>
        <p:spPr>
          <a:xfrm>
            <a:off x="2363299" y="697416"/>
            <a:ext cx="8601797" cy="923246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khám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phá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 flipV="1">
            <a:off x="18484" y="-115472"/>
            <a:ext cx="1850290" cy="1909037"/>
            <a:chOff x="1308" y="1009"/>
            <a:chExt cx="1001" cy="1033"/>
          </a:xfrm>
        </p:grpSpPr>
        <p:sp>
          <p:nvSpPr>
            <p:cNvPr id="9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14099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4000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5" name="Rectangle 4"/>
          <p:cNvSpPr/>
          <p:nvPr/>
        </p:nvSpPr>
        <p:spPr>
          <a:xfrm>
            <a:off x="81280" y="2057536"/>
            <a:ext cx="120294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THẢO LUẬN NHÓM 4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 , 3 , 4 (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– SGK )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98813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818CAF1-F8B1-4C54-927D-F072DF6F6F2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0"/>
            <a:ext cx="585216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1D2D7-C75C-4433-AC08-16C2237D0AA2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452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56424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21920"/>
            <a:ext cx="1219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7527" y="2810272"/>
            <a:ext cx="1036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" y="3565982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" y="4944626"/>
            <a:ext cx="1210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2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E155D5-BCCD-4523-861B-3CFFCB31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1944" y="1676400"/>
            <a:ext cx="3662853" cy="1216153"/>
          </a:xfrm>
        </p:spPr>
        <p:txBody>
          <a:bodyPr anchor="t">
            <a:normAutofit/>
          </a:bodyPr>
          <a:lstStyle/>
          <a:p>
            <a:endParaRPr lang="en-US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399D6714-4E6D-42CF-A43F-475FEC5BF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6119" y="4381499"/>
            <a:ext cx="4338328" cy="2438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Gia </a:t>
            </a:r>
            <a:r>
              <a:rPr lang="en-US" sz="4800" b="1" dirty="0" err="1">
                <a:solidFill>
                  <a:srgbClr val="FF0000">
                    <a:alpha val="55000"/>
                  </a:srgbClr>
                </a:solidFill>
              </a:rPr>
              <a:t>đình</a:t>
            </a:r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b="1" dirty="0" err="1">
                <a:solidFill>
                  <a:srgbClr val="FF0000">
                    <a:alpha val="55000"/>
                  </a:srgbClr>
                </a:solidFill>
              </a:rPr>
              <a:t>bạn</a:t>
            </a:r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b="1" dirty="0" err="1">
                <a:solidFill>
                  <a:srgbClr val="FF0000">
                    <a:alpha val="55000"/>
                  </a:srgbClr>
                </a:solidFill>
              </a:rPr>
              <a:t>Hà</a:t>
            </a:r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b="1" dirty="0" err="1">
                <a:solidFill>
                  <a:srgbClr val="FF0000">
                    <a:alpha val="55000"/>
                  </a:srgbClr>
                </a:solidFill>
              </a:rPr>
              <a:t>đang</a:t>
            </a:r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b="1" dirty="0" err="1">
                <a:solidFill>
                  <a:srgbClr val="FF0000">
                    <a:alpha val="55000"/>
                  </a:srgbClr>
                </a:solidFill>
              </a:rPr>
              <a:t>chơi</a:t>
            </a:r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b="1" dirty="0" err="1">
                <a:solidFill>
                  <a:srgbClr val="FF0000">
                    <a:alpha val="55000"/>
                  </a:srgbClr>
                </a:solidFill>
              </a:rPr>
              <a:t>cờ</a:t>
            </a:r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b="1" dirty="0" err="1">
                <a:solidFill>
                  <a:srgbClr val="FF0000">
                    <a:alpha val="55000"/>
                  </a:srgbClr>
                </a:solidFill>
              </a:rPr>
              <a:t>vua</a:t>
            </a:r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 .</a:t>
            </a:r>
          </a:p>
        </p:txBody>
      </p:sp>
      <p:pic>
        <p:nvPicPr>
          <p:cNvPr id="5" name="Content Placeholder 4" descr="A picture containing text, box, picture frame&#10;&#10;Description automatically generated">
            <a:extLst>
              <a:ext uri="{FF2B5EF4-FFF2-40B4-BE49-F238E27FC236}">
                <a16:creationId xmlns="" xmlns:a16="http://schemas.microsoft.com/office/drawing/2014/main" id="{88062678-88CB-4E4A-A7EA-07B525F6F2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5"/>
          <a:stretch/>
        </p:blipFill>
        <p:spPr>
          <a:xfrm>
            <a:off x="0" y="0"/>
            <a:ext cx="7178566" cy="7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6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579</Words>
  <Application>Microsoft Office PowerPoint</Application>
  <PresentationFormat>Custom</PresentationFormat>
  <Paragraphs>50</Paragraphs>
  <Slides>24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Gia đình bạn Hà quây quần bên mâm cơm .</vt:lpstr>
      <vt:lpstr>PowerPoint Presentation</vt:lpstr>
      <vt:lpstr>PowerPoint Presentation</vt:lpstr>
      <vt:lpstr>Anh em bạn An giúp bố gấp quần áo .</vt:lpstr>
      <vt:lpstr>Mẹ bạn An giúp em bạn An làm thủ công 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TH_BaDinh-01</dc:creator>
  <cp:lastModifiedBy>HP</cp:lastModifiedBy>
  <cp:revision>5</cp:revision>
  <dcterms:created xsi:type="dcterms:W3CDTF">2021-07-19T13:56:24Z</dcterms:created>
  <dcterms:modified xsi:type="dcterms:W3CDTF">2021-09-03T12:52:57Z</dcterms:modified>
</cp:coreProperties>
</file>