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1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3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0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6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5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1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CB7AD-2611-4289-9C69-252DAD82722E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D989-3F52-4D92-96DA-3542E2BC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0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1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1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6518"/>
            <a:ext cx="9144000" cy="39924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270" y="1674254"/>
            <a:ext cx="9144000" cy="448506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  - LỚP 1</a:t>
            </a:r>
          </a:p>
          <a:p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05 :CHỦ ĐỀ 2: VẬN ĐỘNG CƠ BẢN 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TẬP THỂ DỤC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LƯNG BỤNG</a:t>
            </a:r>
            <a:endParaRPr lang="en-US" sz="3600" dirty="0" smtClean="0"/>
          </a:p>
          <a:p>
            <a:endParaRPr lang="en-US" dirty="0"/>
          </a:p>
        </p:txBody>
      </p:sp>
      <p:pic>
        <p:nvPicPr>
          <p:cNvPr id="5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270" y="567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0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hs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47" y="365125"/>
            <a:ext cx="10349753" cy="5811838"/>
          </a:xfrm>
        </p:spPr>
      </p:pic>
    </p:spTree>
    <p:extLst>
      <p:ext uri="{BB962C8B-B14F-4D97-AF65-F5344CB8AC3E}">
        <p14:creationId xmlns:p14="http://schemas.microsoft.com/office/powerpoint/2010/main" val="18720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s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1224" y="365125"/>
            <a:ext cx="7086600" cy="6162283"/>
          </a:xfrm>
        </p:spPr>
      </p:pic>
      <p:pic>
        <p:nvPicPr>
          <p:cNvPr id="7" name="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3024" y="5917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7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1. YÊU CẦU CẦN ĐẠT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được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động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iết c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ách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v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à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tham gia tr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ò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đ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ú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ng luật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51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820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2.CÁC HOẠT ĐỘNG DẠY HỌC CHỦ YẾU</a:t>
            </a:r>
            <a:endParaRPr lang="en-US" sz="3200" dirty="0"/>
          </a:p>
        </p:txBody>
      </p:sp>
      <p:sp>
        <p:nvSpPr>
          <p:cNvPr id="4" name="Thought Bubble: Cloud 9">
            <a:extLst>
              <a:ext uri="{FF2B5EF4-FFF2-40B4-BE49-F238E27FC236}">
                <a16:creationId xmlns="" xmlns:a16="http://schemas.microsoft.com/office/drawing/2014/main" id="{CBEED63F-24E8-4F93-8E4C-1FF3B492C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553" y="1143000"/>
            <a:ext cx="2845158" cy="4351338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Ôn động </a:t>
            </a:r>
            <a:r>
              <a:rPr lang="en-US" sz="24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BTD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12">
            <a:extLst>
              <a:ext uri="{FF2B5EF4-FFF2-40B4-BE49-F238E27FC236}">
                <a16:creationId xmlns="" xmlns:a16="http://schemas.microsoft.com/office/drawing/2014/main" id="{E24B1FDA-0A7F-4CC9-A939-B7294B8D65ED}"/>
              </a:ext>
            </a:extLst>
          </p:cNvPr>
          <p:cNvSpPr/>
          <p:nvPr/>
        </p:nvSpPr>
        <p:spPr>
          <a:xfrm>
            <a:off x="4597021" y="1143000"/>
            <a:ext cx="4235116" cy="2540358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4">
            <a:extLst>
              <a:ext uri="{FF2B5EF4-FFF2-40B4-BE49-F238E27FC236}">
                <a16:creationId xmlns="" xmlns:a16="http://schemas.microsoft.com/office/drawing/2014/main" id="{54C674DC-0F36-4EAA-92C5-4E87C8773D49}"/>
              </a:ext>
            </a:extLst>
          </p:cNvPr>
          <p:cNvSpPr/>
          <p:nvPr/>
        </p:nvSpPr>
        <p:spPr>
          <a:xfrm>
            <a:off x="5205884" y="4065045"/>
            <a:ext cx="4235116" cy="2149224"/>
          </a:xfrm>
          <a:prstGeom prst="cloudCallout">
            <a:avLst>
              <a:gd name="adj1" fmla="val -48564"/>
              <a:gd name="adj2" fmla="val 1096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314" y="5717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 Huyềnk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8755" y="1212595"/>
            <a:ext cx="7392473" cy="4683014"/>
          </a:xfrm>
        </p:spPr>
      </p:pic>
      <p:sp>
        <p:nvSpPr>
          <p:cNvPr id="4" name="文本框 5"/>
          <p:cNvSpPr txBox="1">
            <a:spLocks noGrp="1"/>
          </p:cNvSpPr>
          <p:nvPr>
            <p:ph type="title"/>
          </p:nvPr>
        </p:nvSpPr>
        <p:spPr>
          <a:xfrm>
            <a:off x="838200" y="-112968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31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Ôn động </a:t>
            </a:r>
            <a:r>
              <a:rPr lang="en-US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BTD </a:t>
            </a:r>
            <a:r>
              <a:rPr lang="en-US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4 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9561" y="1223890"/>
            <a:ext cx="8017989" cy="4953074"/>
          </a:xfrm>
        </p:spPr>
      </p:pic>
      <p:pic>
        <p:nvPicPr>
          <p:cNvPr id="5" name="s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7950" y="5754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ĐỘNG TÁC LƯNG BỤNG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L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704" y="1043189"/>
            <a:ext cx="6828379" cy="5133774"/>
          </a:xfrm>
        </p:spPr>
      </p:pic>
      <p:pic>
        <p:nvPicPr>
          <p:cNvPr id="5" name="s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7655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r>
              <a:rPr lang="vi-VN" dirty="0" smtClean="0">
                <a:solidFill>
                  <a:srgbClr val="FF0000"/>
                </a:solidFill>
              </a:rPr>
              <a:t>Trò chơi Nhảy đúng nhảy nhanh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TRÒ CHƠI NHẢY ĐÚNG NHAY N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738" y="1237129"/>
            <a:ext cx="9731062" cy="4939834"/>
          </a:xfrm>
        </p:spPr>
      </p:pic>
      <p:pic>
        <p:nvPicPr>
          <p:cNvPr id="5" name="s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3666" y="494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a l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365125"/>
            <a:ext cx="10852051" cy="6260123"/>
          </a:xfrm>
        </p:spPr>
      </p:pic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247" y="5293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2">
            <a:extLst>
              <a:ext uri="{FF2B5EF4-FFF2-40B4-BE49-F238E27FC236}">
                <a16:creationId xmlns="" xmlns:a16="http://schemas.microsoft.com/office/drawing/2014/main" id="{AB23977E-1B3E-41C6-9D37-722032781684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thoáng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EAA4D98-7114-4376-BE9A-A69D5AB5F6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242</Words>
  <Application>Microsoft Office PowerPoint</Application>
  <PresentationFormat>Widescreen</PresentationFormat>
  <Paragraphs>25</Paragraphs>
  <Slides>11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Times New Roman</vt:lpstr>
      <vt:lpstr>Office Theme</vt:lpstr>
      <vt:lpstr>UBND QUẬN LONG BIÊN</vt:lpstr>
      <vt:lpstr>              1. YÊU CẦU CẦN ĐẠT</vt:lpstr>
      <vt:lpstr>        2.CÁC HOẠT ĐỘNG DẠY HỌC CHỦ YẾU</vt:lpstr>
      <vt:lpstr>Khởi động</vt:lpstr>
      <vt:lpstr>               Ôn động tác  BTD đã học </vt:lpstr>
      <vt:lpstr>             ĐỘNG TÁC LƯNG BỤNG </vt:lpstr>
      <vt:lpstr> Trò chơi Nhảy đúng nhảy nhanh</vt:lpstr>
      <vt:lpstr>PowerPoint Presentation</vt:lpstr>
      <vt:lpstr>Dặn dò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</dc:title>
  <dc:creator>Admin</dc:creator>
  <cp:lastModifiedBy>Admin</cp:lastModifiedBy>
  <cp:revision>15</cp:revision>
  <dcterms:created xsi:type="dcterms:W3CDTF">2021-09-24T03:40:39Z</dcterms:created>
  <dcterms:modified xsi:type="dcterms:W3CDTF">2021-09-25T09:30:51Z</dcterms:modified>
</cp:coreProperties>
</file>