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73" r:id="rId7"/>
    <p:sldId id="272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04B2D1-4B19-4A82-9B8A-12CE5D804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3025477-1DAA-4602-9BA9-A25871C4F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49F2E9-923B-4A42-8918-EA938FDC1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260809-A27D-4151-B3AA-A6B068D7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31BDAC-8B67-4709-A919-7EDB75B3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19381A-293C-445A-9E48-B627AA67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2F05BD-23BC-417C-8CCD-E18FD1CD9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ED945A-6D1A-4EE0-A1B6-13D32E84D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3CEA6B-E188-4A3D-A058-C03B8A45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08614F-2502-4855-BE09-8B788950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7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2E08A3C-F9B9-4ED3-BC6C-6C8547436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37230D2-F235-45E2-968C-A4AE8AE71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49616A-7865-467B-B6F7-97D42DF9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114466-C457-4EDF-A68E-DB4C81D2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760104-8BC4-47BA-A643-BC17FECD6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6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3DFFD5-6792-4482-AF55-79E3826EC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62ECDE-1BBB-4F40-BC55-D58EF54A1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1B85D4-1353-4147-83DE-2B9DFC64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3D8C85-FAEB-4EA1-8F03-F378D3DA5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780A58-8960-49A6-9FDB-F28F6587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3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08C6A6-1E6E-4197-A94A-9616A5950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76FED1-5A54-4515-956E-3D4A2E50E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A3B1B4-762D-4F65-A68C-DC141BB95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102EA6-CF2E-450F-A8AD-8B752C0D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770686-A23A-4730-8714-3841E9684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77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1182A3-8423-4B91-85DE-76ABB5FC7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0EF5B4-C607-4C23-B147-BC6A75D75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B731787-21B0-48E7-90A4-5E5B9562F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18780B9-E04B-42BB-A4B3-998855AF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A37DBCD-4EEE-44B3-B786-0DD7476B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680BEF-E50E-4806-A21C-384A6F5F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8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7D86E7-A016-436D-9289-BDD5D9B9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6723EE-3429-45F0-8252-EB2C99138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7A5DCA7-3581-48BA-9B71-2FF91CE50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AB2A93E-6BFC-4ED9-A2ED-2CBF486E17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5537555-3F7B-438A-95AA-B1F34A1E0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A0C23B5-CD96-4F71-BE6E-BFF1F290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26/9/2021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149181C-E8F1-484E-898E-C8B5C77ED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EB51474-F318-4EA7-8291-526570BB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6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A8D8D3-B5A9-4773-A24D-48774E75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1B7D722-0CC9-46A7-B86C-BAE8E88D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26/9/2021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B45FCFA-99F2-4950-AF26-32311FEF4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B2BF044-0822-4C02-BCE6-9E94BA33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7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005259D-F15D-4B19-B50B-EFF365137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26/9/2021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CBC11A5-1EC2-4954-874B-F53D1C38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6554B6F-CF00-41EE-A903-78905077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8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C64852-3F7F-484E-8CF2-EDEB1E5F8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FCD506-F4D3-483C-8133-7C42DD936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0C3EF7A-BFDB-4CF5-B9DC-0B659B349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4ED124-3B2B-4459-8DDB-98D04965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D2BCE94-E80C-4DF4-B3AA-914F1927C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DD3605-8A0C-42D9-A1F8-E4A9D3CF0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F21C55-BD7B-46D5-93C3-F64DF4CB5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5950FFF-20C6-4D7B-946F-4DBB24481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9A72B7-A765-49D5-BD55-E2551D419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57EA6B4-B69F-4A22-82B1-3A7E06B2A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7714-4299-4DCC-9AAF-29D3DE75F493}" type="datetimeFigureOut">
              <a:rPr lang="en-US" smtClean="0"/>
              <a:t>26/9/2021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F761B3-FF8A-47B6-BF24-E5D0F802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8A6A2C-7811-4040-B419-BC9AE69F2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1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DB8F0B6-3376-41CE-AAF2-BF7DCD1D3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2F4645-BC3A-4508-B8FC-58F23EB2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F4F31C-745B-4F4B-A25A-06D73FDF4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27714-4299-4DCC-9AAF-29D3DE75F493}" type="datetimeFigureOut">
              <a:rPr lang="en-US" smtClean="0"/>
              <a:t>26/9/2021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81CE1-AA5F-4BDE-8FA3-E2006D6E0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ECE361-0498-4404-98CC-A996E5945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2BDA-0C3C-40F8-8A12-F8D776F1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8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2C4625-761A-4EF0-9727-9FC77E7CA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9808"/>
            <a:ext cx="9144000" cy="9188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95CB62E-A441-45FF-B321-1BAA5BA83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08909"/>
            <a:ext cx="9144000" cy="224797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THỂ DỤC  - LỚP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07+8: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ĐỘNG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pt-BR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BT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NÉM BÓNG VÀO R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Ổ</a:t>
            </a:r>
            <a:r>
              <a:rPr lang="pt-BR" sz="4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9B6673D2-7AAA-42E8-AF03-81C7EFF54942}"/>
              </a:ext>
            </a:extLst>
          </p:cNvPr>
          <p:cNvSpPr txBox="1">
            <a:spLocks/>
          </p:cNvSpPr>
          <p:nvPr/>
        </p:nvSpPr>
        <p:spPr>
          <a:xfrm>
            <a:off x="1524000" y="5237024"/>
            <a:ext cx="9144000" cy="66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2433" y="5416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B0376E-2BEF-4AA1-A8BB-8C66BC8F3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1" y="1227222"/>
            <a:ext cx="11694695" cy="563077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hiện được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btd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iết c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ách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 chơi v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à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 tham gia tr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ò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 chơi 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ú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ng luật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pt-BR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-Có thái độ học tập đúng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97D63876-B991-4162-938C-A777AE2845A1}"/>
              </a:ext>
            </a:extLst>
          </p:cNvPr>
          <p:cNvSpPr/>
          <p:nvPr/>
        </p:nvSpPr>
        <p:spPr>
          <a:xfrm>
            <a:off x="1463040" y="243840"/>
            <a:ext cx="7559040" cy="983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5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">
            <a:hlinkClick r:id="" action="ppaction://media"/>
            <a:extLst>
              <a:ext uri="{FF2B5EF4-FFF2-40B4-BE49-F238E27FC236}">
                <a16:creationId xmlns="" xmlns:a16="http://schemas.microsoft.com/office/drawing/2014/main" id="{064533CB-8BD2-4DD6-8A75-C4DC83C2E4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709" y="-1110685"/>
            <a:ext cx="9961418" cy="7968685"/>
          </a:xfr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97D63876-B991-4162-938C-A777AE2845A1}"/>
              </a:ext>
            </a:extLst>
          </p:cNvPr>
          <p:cNvSpPr/>
          <p:nvPr/>
        </p:nvSpPr>
        <p:spPr>
          <a:xfrm>
            <a:off x="4968861" y="0"/>
            <a:ext cx="2867890" cy="637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208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302E449-122F-46C1-AD4D-0CEBBE1D01D4}"/>
              </a:ext>
            </a:extLst>
          </p:cNvPr>
          <p:cNvSpPr/>
          <p:nvPr/>
        </p:nvSpPr>
        <p:spPr>
          <a:xfrm>
            <a:off x="4099116" y="0"/>
            <a:ext cx="4585648" cy="79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9" name="Thought Bubble: Cloud 9">
            <a:extLst>
              <a:ext uri="{FF2B5EF4-FFF2-40B4-BE49-F238E27FC236}">
                <a16:creationId xmlns:a16="http://schemas.microsoft.com/office/drawing/2014/main" xmlns="" id="{CBEED63F-24E8-4F93-8E4C-1FF3B492C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2946009" cy="2276401"/>
          </a:xfrm>
          <a:prstGeom prst="cloudCallout">
            <a:avLst>
              <a:gd name="adj1" fmla="val -48564"/>
              <a:gd name="adj2" fmla="val 10969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Ôn động </a:t>
            </a:r>
            <a:r>
              <a:rPr lang="en-US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sz="24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btd</a:t>
            </a:r>
            <a:r>
              <a:rPr lang="en-US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hought Bubble: Cloud 1">
            <a:extLst>
              <a:ext uri="{FF2B5EF4-FFF2-40B4-BE49-F238E27FC236}">
                <a16:creationId xmlns:a16="http://schemas.microsoft.com/office/drawing/2014/main" xmlns="" id="{8C081D16-368D-4101-8A06-81377C61A9F9}"/>
              </a:ext>
            </a:extLst>
          </p:cNvPr>
          <p:cNvSpPr/>
          <p:nvPr/>
        </p:nvSpPr>
        <p:spPr>
          <a:xfrm>
            <a:off x="4362249" y="2417340"/>
            <a:ext cx="4059382" cy="2093024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2400" b="1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lang="en-US" sz="2400" b="1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 </a:t>
            </a:r>
            <a:r>
              <a:rPr lang="en-US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 NHẢY NHANH</a:t>
            </a:r>
            <a:endParaRPr lang="en-US" b="1" dirty="0">
              <a:ln w="0"/>
              <a:solidFill>
                <a:schemeClr val="accent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0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9">
            <a:extLst>
              <a:ext uri="{FF2B5EF4-FFF2-40B4-BE49-F238E27FC236}">
                <a16:creationId xmlns:a16="http://schemas.microsoft.com/office/drawing/2014/main" xmlns="" id="{CBEED63F-24E8-4F93-8E4C-1FF3B492CDDD}"/>
              </a:ext>
            </a:extLst>
          </p:cNvPr>
          <p:cNvSpPr txBox="1">
            <a:spLocks/>
          </p:cNvSpPr>
          <p:nvPr/>
        </p:nvSpPr>
        <p:spPr>
          <a:xfrm>
            <a:off x="142741" y="-38637"/>
            <a:ext cx="2946009" cy="2276401"/>
          </a:xfrm>
          <a:prstGeom prst="cloudCallout">
            <a:avLst>
              <a:gd name="adj1" fmla="val -48564"/>
              <a:gd name="adj2" fmla="val 109699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btd</a:t>
            </a:r>
            <a:r>
              <a:rPr lang="en-US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186049909991340579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4088" y="1825625"/>
            <a:ext cx="7742237" cy="4351338"/>
          </a:xfrm>
        </p:spPr>
      </p:pic>
    </p:spTree>
    <p:extLst>
      <p:ext uri="{BB962C8B-B14F-4D97-AF65-F5344CB8AC3E}">
        <p14:creationId xmlns:p14="http://schemas.microsoft.com/office/powerpoint/2010/main" val="110912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VẬN ĐỘNG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m bong vao r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6524" y="1825625"/>
            <a:ext cx="8319753" cy="4351338"/>
          </a:xfrm>
        </p:spPr>
      </p:pic>
    </p:spTree>
    <p:extLst>
      <p:ext uri="{BB962C8B-B14F-4D97-AF65-F5344CB8AC3E}">
        <p14:creationId xmlns:p14="http://schemas.microsoft.com/office/powerpoint/2010/main" val="248571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094A7E3-707A-4C23-8D62-05508A8869E1}"/>
              </a:ext>
            </a:extLst>
          </p:cNvPr>
          <p:cNvSpPr/>
          <p:nvPr/>
        </p:nvSpPr>
        <p:spPr>
          <a:xfrm>
            <a:off x="3898228" y="-36548"/>
            <a:ext cx="3946361" cy="573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</a:p>
        </p:txBody>
      </p:sp>
      <p:pic>
        <p:nvPicPr>
          <p:cNvPr id="2" name="thả lỏng">
            <a:hlinkClick r:id="" action="ppaction://media"/>
            <a:extLst>
              <a:ext uri="{FF2B5EF4-FFF2-40B4-BE49-F238E27FC236}">
                <a16:creationId xmlns="" xmlns:a16="http://schemas.microsoft.com/office/drawing/2014/main" id="{3F923987-CE11-41F4-8060-8D7C978BCC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1983" y="1068946"/>
            <a:ext cx="7572778" cy="5252479"/>
          </a:xfrm>
        </p:spPr>
      </p:pic>
    </p:spTree>
    <p:extLst>
      <p:ext uri="{BB962C8B-B14F-4D97-AF65-F5344CB8AC3E}">
        <p14:creationId xmlns:p14="http://schemas.microsoft.com/office/powerpoint/2010/main" val="277824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73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DẶN DÒ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peech Bubble: Oval 2">
            <a:extLst>
              <a:ext uri="{FF2B5EF4-FFF2-40B4-BE49-F238E27FC236}">
                <a16:creationId xmlns="" xmlns:a16="http://schemas.microsoft.com/office/drawing/2014/main" id="{AB23977E-1B3E-41C6-9D37-722032781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775" y="1761231"/>
            <a:ext cx="10515600" cy="435133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5k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7803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546</TotalTime>
  <Words>216</Words>
  <Application>Microsoft Office PowerPoint</Application>
  <PresentationFormat>Widescreen</PresentationFormat>
  <Paragraphs>23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UBND QUẬN LONG BIÊN </vt:lpstr>
      <vt:lpstr>PowerPoint Presentation</vt:lpstr>
      <vt:lpstr>PowerPoint Presentation</vt:lpstr>
      <vt:lpstr>PowerPoint Presentation</vt:lpstr>
      <vt:lpstr>PowerPoint Presentation</vt:lpstr>
      <vt:lpstr>video các bạn tập</vt:lpstr>
      <vt:lpstr> TRÒ CHƠI VẬN ĐỘNG</vt:lpstr>
      <vt:lpstr>PowerPoint Presentation</vt:lpstr>
      <vt:lpstr>                              DẶN DÒ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TIỂU HỌC GIANG BIÊN</dc:title>
  <dc:creator>User</dc:creator>
  <cp:lastModifiedBy>Admin</cp:lastModifiedBy>
  <cp:revision>41</cp:revision>
  <dcterms:created xsi:type="dcterms:W3CDTF">2021-02-21T04:20:45Z</dcterms:created>
  <dcterms:modified xsi:type="dcterms:W3CDTF">2021-09-26T04:28:29Z</dcterms:modified>
</cp:coreProperties>
</file>