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26"/>
  </p:notesMasterIdLst>
  <p:sldIdLst>
    <p:sldId id="312" r:id="rId3"/>
    <p:sldId id="308" r:id="rId4"/>
    <p:sldId id="278" r:id="rId5"/>
    <p:sldId id="310" r:id="rId6"/>
    <p:sldId id="311" r:id="rId7"/>
    <p:sldId id="303" r:id="rId8"/>
    <p:sldId id="280" r:id="rId9"/>
    <p:sldId id="256" r:id="rId10"/>
    <p:sldId id="257" r:id="rId11"/>
    <p:sldId id="271" r:id="rId12"/>
    <p:sldId id="301" r:id="rId13"/>
    <p:sldId id="283" r:id="rId14"/>
    <p:sldId id="272" r:id="rId15"/>
    <p:sldId id="274" r:id="rId16"/>
    <p:sldId id="275" r:id="rId17"/>
    <p:sldId id="273" r:id="rId18"/>
    <p:sldId id="305" r:id="rId19"/>
    <p:sldId id="258" r:id="rId20"/>
    <p:sldId id="298" r:id="rId21"/>
    <p:sldId id="299" r:id="rId22"/>
    <p:sldId id="286" r:id="rId23"/>
    <p:sldId id="285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909" autoAdjust="0"/>
  </p:normalViewPr>
  <p:slideViewPr>
    <p:cSldViewPr snapToGrid="0">
      <p:cViewPr>
        <p:scale>
          <a:sx n="73" d="100"/>
          <a:sy n="73" d="100"/>
        </p:scale>
        <p:origin x="-62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8EC93-4BEE-4CE4-A255-AA38F2555239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F8C7F-2082-4FDD-847F-CD8575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6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pPr algn="r" defTabSz="990600">
                <a:spcBef>
                  <a:spcPct val="0"/>
                </a:spcBef>
                <a:defRPr/>
              </a:pPr>
              <a:t>1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2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0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9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872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19/08/2021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885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19/08/2021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212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230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224126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6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3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3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5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79C0C-2939-48E5-82E4-2134A8746266}" type="datetimeFigureOut">
              <a:rPr lang="en-US" smtClean="0"/>
              <a:t>19/08/2021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07C93-5E8C-442E-A371-B67BE3E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25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1668273" y="3003511"/>
            <a:ext cx="9058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algn="ctr">
              <a:defRPr/>
            </a:pPr>
            <a:r>
              <a:rPr lang="en-US" altLang="zh-CN" sz="6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Đạo</a:t>
            </a:r>
            <a:r>
              <a:rPr lang="en-US" altLang="zh-CN" sz="6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đức</a:t>
            </a:r>
            <a:r>
              <a:rPr lang="en-US" altLang="zh-CN" sz="60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endParaRPr lang="en-US" altLang="zh-CN" sz="60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115578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669" y="431074"/>
            <a:ext cx="8830491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" y="862152"/>
            <a:ext cx="11730446" cy="56692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60959" y="195945"/>
            <a:ext cx="1193074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45429" y="744583"/>
            <a:ext cx="16981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283234" y="705394"/>
            <a:ext cx="1018903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431383" y="744583"/>
            <a:ext cx="171123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7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6164" y="573591"/>
            <a:ext cx="7903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269" y="582471"/>
            <a:ext cx="2050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416628" y="1001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54" y="104503"/>
            <a:ext cx="8660675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470262"/>
            <a:ext cx="9287691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326571"/>
            <a:ext cx="8373291" cy="52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339632"/>
            <a:ext cx="8477795" cy="59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9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" y="862152"/>
            <a:ext cx="11730446" cy="56692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60959" y="195945"/>
            <a:ext cx="1193074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45429" y="744583"/>
            <a:ext cx="16981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283234" y="705394"/>
            <a:ext cx="1018903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431383" y="744583"/>
            <a:ext cx="171123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211822" y="740624"/>
            <a:ext cx="1178269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91" y="4182035"/>
            <a:ext cx="4975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58573" y="1254281"/>
            <a:ext cx="19977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41479" y="1267728"/>
            <a:ext cx="48440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91" y="1618268"/>
            <a:ext cx="11179758" cy="24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1225067"/>
            <a:ext cx="4012470" cy="3319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2442" y="728679"/>
            <a:ext cx="67665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062548" y="2834639"/>
            <a:ext cx="666206" cy="378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768049" y="905343"/>
            <a:ext cx="5823545" cy="4483678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83320" y="-458655"/>
            <a:ext cx="9226766" cy="654133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488028" y="2547123"/>
            <a:ext cx="47845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 THẦY GIÁO,  CÔ GIÁO VÀ YÊU QUÝ BẠN BÈ</a:t>
            </a:r>
            <a:endParaRPr lang="en-US" alt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107250" y="1553835"/>
            <a:ext cx="36520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333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5333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5333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</a:t>
            </a:r>
            <a:endParaRPr lang="zh-CN" altLang="en-US" sz="5333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0" y="1518227"/>
            <a:ext cx="3663308" cy="3137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6320" y="2117378"/>
            <a:ext cx="6910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62548" y="2834639"/>
            <a:ext cx="666206" cy="378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863" y="1535655"/>
            <a:ext cx="78681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1012530"/>
            <a:ext cx="3372124" cy="316950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420932" y="2207806"/>
            <a:ext cx="666206" cy="378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509450"/>
            <a:ext cx="10241280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213"/>
            <a:ext cx="12192000" cy="674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31"/>
          <p:cNvGrpSpPr>
            <a:grpSpLocks/>
          </p:cNvGrpSpPr>
          <p:nvPr/>
        </p:nvGrpSpPr>
        <p:grpSpPr bwMode="auto">
          <a:xfrm>
            <a:off x="1524000" y="666025"/>
            <a:ext cx="7916863" cy="4748213"/>
            <a:chOff x="251" y="391"/>
            <a:chExt cx="4987" cy="2991"/>
          </a:xfrm>
        </p:grpSpPr>
        <p:pic>
          <p:nvPicPr>
            <p:cNvPr id="32773" name="Picture 5" descr="user posted image"/>
            <p:cNvPicPr>
              <a:picLocks noChangeAspect="1" noChangeArrowheads="1" noCrop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95861">
              <a:off x="839" y="2387"/>
              <a:ext cx="134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6" descr="user posted image"/>
            <p:cNvPicPr>
              <a:picLocks noChangeAspect="1" noChangeArrowheads="1" noCrop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1028" flipH="1">
              <a:off x="3770" y="2205"/>
              <a:ext cx="134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5" descr="user posted image"/>
            <p:cNvPicPr>
              <a:picLocks noChangeAspect="1" noChangeArrowheads="1" noCrop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62851">
              <a:off x="77" y="565"/>
              <a:ext cx="134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6" descr="user posted image"/>
            <p:cNvPicPr>
              <a:picLocks noChangeAspect="1" noChangeArrowheads="1" noCrop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38273" flipH="1">
              <a:off x="4069" y="565"/>
              <a:ext cx="134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95943" y="2052588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66694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896950" y="0"/>
            <a:ext cx="3708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</a:rPr>
              <a:t>KHỞI </a:t>
            </a:r>
            <a:r>
              <a:rPr lang="en-US" altLang="vi-VN" sz="4400" b="1" dirty="0" smtClean="0">
                <a:solidFill>
                  <a:srgbClr val="FF0000"/>
                </a:solidFill>
              </a:rPr>
              <a:t>ĐỘNG</a:t>
            </a:r>
            <a:endParaRPr lang="vi-VN" altLang="vi-VN" sz="4400" b="1" dirty="0">
              <a:solidFill>
                <a:srgbClr val="FF0000"/>
              </a:solidFill>
            </a:endParaRPr>
          </a:p>
        </p:txBody>
      </p:sp>
      <p:pic>
        <p:nvPicPr>
          <p:cNvPr id="3" name="Cô Giáo (Karaoke Beat) đã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30" y="830997"/>
            <a:ext cx="11965576" cy="58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6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animated-nature-flower-backgrounds-for-power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CFC127-CE2C-406D-B2ED-8EB1117C6C1B}"/>
              </a:ext>
            </a:extLst>
          </p:cNvPr>
          <p:cNvSpPr txBox="1"/>
          <p:nvPr/>
        </p:nvSpPr>
        <p:spPr>
          <a:xfrm>
            <a:off x="698034" y="1477896"/>
            <a:ext cx="10910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KÍNH TRỌNG THẦY CÔ GIÁO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4212470" y="1149805"/>
            <a:ext cx="40511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 smtClean="0">
                <a:solidFill>
                  <a:srgbClr val="FF0000"/>
                </a:solidFill>
              </a:rPr>
              <a:t>KHÁM PHÁ</a:t>
            </a:r>
            <a:endParaRPr lang="vi-VN" alt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272310" y="0"/>
            <a:ext cx="78630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99" y="646332"/>
            <a:ext cx="10791931" cy="612023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2245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0347" y="1255127"/>
            <a:ext cx="10332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fr-FR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952208" y="321116"/>
            <a:ext cx="783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0038" y="4871271"/>
            <a:ext cx="7903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3143" y="4880151"/>
            <a:ext cx="2050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390502" y="52992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73" y="149942"/>
            <a:ext cx="10791931" cy="6616617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6853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" y="862152"/>
            <a:ext cx="11730446" cy="56692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8C5E79-796A-40AD-8FC7-507F5CB5CE33}"/>
              </a:ext>
            </a:extLst>
          </p:cNvPr>
          <p:cNvSpPr txBox="1"/>
          <p:nvPr/>
        </p:nvSpPr>
        <p:spPr>
          <a:xfrm>
            <a:off x="60959" y="195945"/>
            <a:ext cx="1193074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45429" y="744583"/>
            <a:ext cx="16981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283234" y="705394"/>
            <a:ext cx="1018903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431383" y="744583"/>
            <a:ext cx="171123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7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406</Words>
  <Application>Microsoft Office PowerPoint</Application>
  <PresentationFormat>Custom</PresentationFormat>
  <Paragraphs>41</Paragraphs>
  <Slides>23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7U010221</cp:lastModifiedBy>
  <cp:revision>31</cp:revision>
  <dcterms:created xsi:type="dcterms:W3CDTF">2021-07-03T02:53:54Z</dcterms:created>
  <dcterms:modified xsi:type="dcterms:W3CDTF">2021-08-19T06:13:35Z</dcterms:modified>
</cp:coreProperties>
</file>