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8"/>
  </p:notesMasterIdLst>
  <p:sldIdLst>
    <p:sldId id="269" r:id="rId2"/>
    <p:sldId id="284" r:id="rId3"/>
    <p:sldId id="285" r:id="rId4"/>
    <p:sldId id="280" r:id="rId5"/>
    <p:sldId id="281" r:id="rId6"/>
    <p:sldId id="293" r:id="rId7"/>
    <p:sldId id="282" r:id="rId8"/>
    <p:sldId id="294" r:id="rId9"/>
    <p:sldId id="288" r:id="rId10"/>
    <p:sldId id="289" r:id="rId11"/>
    <p:sldId id="291" r:id="rId12"/>
    <p:sldId id="292" r:id="rId13"/>
    <p:sldId id="286" r:id="rId14"/>
    <p:sldId id="290" r:id="rId15"/>
    <p:sldId id="304" r:id="rId16"/>
    <p:sldId id="296" r:id="rId17"/>
    <p:sldId id="297" r:id="rId18"/>
    <p:sldId id="298" r:id="rId19"/>
    <p:sldId id="299" r:id="rId20"/>
    <p:sldId id="302" r:id="rId21"/>
    <p:sldId id="305" r:id="rId22"/>
    <p:sldId id="306" r:id="rId23"/>
    <p:sldId id="307" r:id="rId24"/>
    <p:sldId id="308" r:id="rId25"/>
    <p:sldId id="309" r:id="rId26"/>
    <p:sldId id="279" r:id="rId27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2D"/>
    <a:srgbClr val="DF31BE"/>
    <a:srgbClr val="ECB2CB"/>
    <a:srgbClr val="E9A5C2"/>
    <a:srgbClr val="008A3E"/>
    <a:srgbClr val="E183AB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027363" y="857250"/>
            <a:ext cx="3087687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408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837" y="86266"/>
            <a:ext cx="9074082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20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837" y="86266"/>
            <a:ext cx="9074082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59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837" y="86266"/>
            <a:ext cx="9074082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1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837" y="86266"/>
            <a:ext cx="9074082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18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837" y="86266"/>
            <a:ext cx="9074082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32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837" y="86266"/>
            <a:ext cx="9074082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39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16005"/>
            <a:ext cx="71628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HP001 4 hàng" pitchFamily="34" charset="0"/>
              </a:rPr>
              <a:t>Xin</a:t>
            </a:r>
            <a:r>
              <a:rPr lang="en-US" sz="60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4 hàng" pitchFamily="34" charset="0"/>
              </a:rPr>
              <a:t>chào</a:t>
            </a:r>
            <a:r>
              <a:rPr lang="en-US" sz="60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HP001 4 hàng" pitchFamily="34" charset="0"/>
              </a:rPr>
              <a:t>con!</a:t>
            </a:r>
            <a:endParaRPr lang="en-US" sz="60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61135"/>
            <a:ext cx="278130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BDD52896-D8D2-4C5E-B3ED-73EC303BB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A730A9E-4AB7-4B36-A4FB-84DFAFF68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947" y="5240573"/>
            <a:ext cx="1110838" cy="1564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74060D9-AA56-4F30-AF02-981AB117E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892" y="5244029"/>
            <a:ext cx="1038167" cy="15607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F553BE0-3D41-49B5-B0A7-7307B8BAF8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31" t="70609" r="52520" b="1690"/>
          <a:stretch>
            <a:fillRect/>
          </a:stretch>
        </p:blipFill>
        <p:spPr>
          <a:xfrm>
            <a:off x="886776" y="1782090"/>
            <a:ext cx="3248903" cy="3293827"/>
          </a:xfrm>
          <a:custGeom>
            <a:avLst/>
            <a:gdLst>
              <a:gd name="connsiteX0" fmla="*/ 115789 w 2476087"/>
              <a:gd name="connsiteY0" fmla="*/ 0 h 1882744"/>
              <a:gd name="connsiteX1" fmla="*/ 2360298 w 2476087"/>
              <a:gd name="connsiteY1" fmla="*/ 0 h 1882744"/>
              <a:gd name="connsiteX2" fmla="*/ 2476087 w 2476087"/>
              <a:gd name="connsiteY2" fmla="*/ 115789 h 1882744"/>
              <a:gd name="connsiteX3" fmla="*/ 2476087 w 2476087"/>
              <a:gd name="connsiteY3" fmla="*/ 1766955 h 1882744"/>
              <a:gd name="connsiteX4" fmla="*/ 2360298 w 2476087"/>
              <a:gd name="connsiteY4" fmla="*/ 1882744 h 1882744"/>
              <a:gd name="connsiteX5" fmla="*/ 115789 w 2476087"/>
              <a:gd name="connsiteY5" fmla="*/ 1882744 h 1882744"/>
              <a:gd name="connsiteX6" fmla="*/ 0 w 2476087"/>
              <a:gd name="connsiteY6" fmla="*/ 1766955 h 1882744"/>
              <a:gd name="connsiteX7" fmla="*/ 0 w 2476087"/>
              <a:gd name="connsiteY7" fmla="*/ 115789 h 1882744"/>
              <a:gd name="connsiteX8" fmla="*/ 115789 w 2476087"/>
              <a:gd name="connsiteY8" fmla="*/ 0 h 188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087" h="1882744">
                <a:moveTo>
                  <a:pt x="115789" y="0"/>
                </a:moveTo>
                <a:lnTo>
                  <a:pt x="2360298" y="0"/>
                </a:lnTo>
                <a:cubicBezTo>
                  <a:pt x="2424246" y="0"/>
                  <a:pt x="2476087" y="51841"/>
                  <a:pt x="2476087" y="115789"/>
                </a:cubicBezTo>
                <a:lnTo>
                  <a:pt x="2476087" y="1766955"/>
                </a:lnTo>
                <a:cubicBezTo>
                  <a:pt x="2476087" y="1830903"/>
                  <a:pt x="2424246" y="1882744"/>
                  <a:pt x="2360298" y="1882744"/>
                </a:cubicBezTo>
                <a:lnTo>
                  <a:pt x="115789" y="1882744"/>
                </a:lnTo>
                <a:cubicBezTo>
                  <a:pt x="51841" y="1882744"/>
                  <a:pt x="0" y="1830903"/>
                  <a:pt x="0" y="1766955"/>
                </a:cubicBezTo>
                <a:lnTo>
                  <a:pt x="0" y="115789"/>
                </a:lnTo>
                <a:cubicBezTo>
                  <a:pt x="0" y="51841"/>
                  <a:pt x="51841" y="0"/>
                  <a:pt x="115789" y="0"/>
                </a:cubicBezTo>
                <a:close/>
              </a:path>
            </a:pathLst>
          </a:cu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CD2C4DB-FDDA-48B7-9716-795A7E428F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600" t="70609" r="2652" b="1690"/>
          <a:stretch>
            <a:fillRect/>
          </a:stretch>
        </p:blipFill>
        <p:spPr>
          <a:xfrm>
            <a:off x="5008326" y="1770474"/>
            <a:ext cx="3248903" cy="3293827"/>
          </a:xfrm>
          <a:custGeom>
            <a:avLst/>
            <a:gdLst>
              <a:gd name="connsiteX0" fmla="*/ 115789 w 2476087"/>
              <a:gd name="connsiteY0" fmla="*/ 0 h 1882744"/>
              <a:gd name="connsiteX1" fmla="*/ 2360298 w 2476087"/>
              <a:gd name="connsiteY1" fmla="*/ 0 h 1882744"/>
              <a:gd name="connsiteX2" fmla="*/ 2476087 w 2476087"/>
              <a:gd name="connsiteY2" fmla="*/ 115789 h 1882744"/>
              <a:gd name="connsiteX3" fmla="*/ 2476087 w 2476087"/>
              <a:gd name="connsiteY3" fmla="*/ 1766955 h 1882744"/>
              <a:gd name="connsiteX4" fmla="*/ 2360298 w 2476087"/>
              <a:gd name="connsiteY4" fmla="*/ 1882744 h 1882744"/>
              <a:gd name="connsiteX5" fmla="*/ 115789 w 2476087"/>
              <a:gd name="connsiteY5" fmla="*/ 1882744 h 1882744"/>
              <a:gd name="connsiteX6" fmla="*/ 0 w 2476087"/>
              <a:gd name="connsiteY6" fmla="*/ 1766955 h 1882744"/>
              <a:gd name="connsiteX7" fmla="*/ 0 w 2476087"/>
              <a:gd name="connsiteY7" fmla="*/ 115789 h 1882744"/>
              <a:gd name="connsiteX8" fmla="*/ 115789 w 2476087"/>
              <a:gd name="connsiteY8" fmla="*/ 0 h 188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087" h="1882744">
                <a:moveTo>
                  <a:pt x="115789" y="0"/>
                </a:moveTo>
                <a:lnTo>
                  <a:pt x="2360298" y="0"/>
                </a:lnTo>
                <a:cubicBezTo>
                  <a:pt x="2424246" y="0"/>
                  <a:pt x="2476087" y="51841"/>
                  <a:pt x="2476087" y="115789"/>
                </a:cubicBezTo>
                <a:lnTo>
                  <a:pt x="2476087" y="1766955"/>
                </a:lnTo>
                <a:cubicBezTo>
                  <a:pt x="2476087" y="1830903"/>
                  <a:pt x="2424246" y="1882744"/>
                  <a:pt x="2360298" y="1882744"/>
                </a:cubicBezTo>
                <a:lnTo>
                  <a:pt x="115789" y="1882744"/>
                </a:lnTo>
                <a:cubicBezTo>
                  <a:pt x="51841" y="1882744"/>
                  <a:pt x="0" y="1830903"/>
                  <a:pt x="0" y="1766955"/>
                </a:cubicBezTo>
                <a:lnTo>
                  <a:pt x="0" y="115789"/>
                </a:lnTo>
                <a:cubicBezTo>
                  <a:pt x="0" y="51841"/>
                  <a:pt x="51841" y="0"/>
                  <a:pt x="115789" y="0"/>
                </a:cubicBezTo>
                <a:close/>
              </a:path>
            </a:pathLst>
          </a:cu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C46FC73-D771-4531-A0E8-5FE8D8AA01A0}"/>
              </a:ext>
            </a:extLst>
          </p:cNvPr>
          <p:cNvSpPr/>
          <p:nvPr/>
        </p:nvSpPr>
        <p:spPr>
          <a:xfrm>
            <a:off x="1244807" y="685800"/>
            <a:ext cx="66543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9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13A95E5B-64C2-46DE-A853-87DF81E08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2">
            <a:extLst>
              <a:ext uri="{FF2B5EF4-FFF2-40B4-BE49-F238E27FC236}">
                <a16:creationId xmlns:a16="http://schemas.microsoft.com/office/drawing/2014/main" xmlns="" id="{A594A25F-FFB6-4EAE-8E54-4D8D76E83023}"/>
              </a:ext>
            </a:extLst>
          </p:cNvPr>
          <p:cNvSpPr/>
          <p:nvPr/>
        </p:nvSpPr>
        <p:spPr>
          <a:xfrm>
            <a:off x="1497513" y="707695"/>
            <a:ext cx="6148979" cy="5442610"/>
          </a:xfrm>
          <a:prstGeom prst="cloud">
            <a:avLst/>
          </a:prstGeom>
          <a:solidFill>
            <a:srgbClr val="D0E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1" name="Picture 10" descr="A picture containing doll, toy&#10;&#10;Description automatically generated">
            <a:extLst>
              <a:ext uri="{FF2B5EF4-FFF2-40B4-BE49-F238E27FC236}">
                <a16:creationId xmlns:a16="http://schemas.microsoft.com/office/drawing/2014/main" xmlns="" id="{EEA38611-A5D8-43AC-A370-44B0CFDFB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20" y="4375054"/>
            <a:ext cx="2660579" cy="20870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7771" y="2514600"/>
            <a:ext cx="45884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C000"/>
                </a:solidFill>
                <a:latin typeface="SVN-Aaron Script" panose="02000505070000020002" pitchFamily="50" charset="-18"/>
              </a:rPr>
              <a:t>Làm</a:t>
            </a:r>
            <a:r>
              <a:rPr lang="en-US" sz="4800" b="1" dirty="0" smtClean="0">
                <a:solidFill>
                  <a:srgbClr val="FFC000"/>
                </a:solidFill>
                <a:latin typeface="SVN-Aaron Script" panose="02000505070000020002" pitchFamily="50" charset="-18"/>
              </a:rPr>
              <a:t> </a:t>
            </a:r>
            <a:r>
              <a:rPr lang="en-US" sz="4800" b="1" dirty="0" err="1" smtClean="0">
                <a:solidFill>
                  <a:srgbClr val="FFC000"/>
                </a:solidFill>
                <a:latin typeface="SVN-Aaron Script" panose="02000505070000020002" pitchFamily="50" charset="-18"/>
              </a:rPr>
              <a:t>quen</a:t>
            </a:r>
            <a:r>
              <a:rPr lang="en-US" sz="4800" b="1" dirty="0" smtClean="0">
                <a:solidFill>
                  <a:srgbClr val="FFC000"/>
                </a:solidFill>
                <a:latin typeface="SVN-Aaron Script" panose="02000505070000020002" pitchFamily="50" charset="-18"/>
              </a:rPr>
              <a:t> </a:t>
            </a:r>
            <a:r>
              <a:rPr lang="en-US" sz="4800" b="1" dirty="0" err="1" smtClean="0">
                <a:solidFill>
                  <a:srgbClr val="FFC000"/>
                </a:solidFill>
                <a:latin typeface="SVN-Aaron Script" panose="02000505070000020002" pitchFamily="50" charset="-18"/>
              </a:rPr>
              <a:t>với</a:t>
            </a:r>
            <a:r>
              <a:rPr lang="en-US" sz="4800" b="1" dirty="0" smtClean="0">
                <a:solidFill>
                  <a:srgbClr val="FFC000"/>
                </a:solidFill>
                <a:latin typeface="SVN-Aaron Script" panose="02000505070000020002" pitchFamily="50" charset="-18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FFC000"/>
                </a:solidFill>
                <a:latin typeface="SVN-Aaron Script" panose="02000505070000020002" pitchFamily="50" charset="-18"/>
              </a:rPr>
              <a:t>c</a:t>
            </a:r>
            <a:r>
              <a:rPr lang="en-US" sz="4800" b="1" dirty="0" err="1" smtClean="0">
                <a:solidFill>
                  <a:srgbClr val="FFC000"/>
                </a:solidFill>
                <a:latin typeface="SVN-Aaron Script" panose="02000505070000020002" pitchFamily="50" charset="-18"/>
              </a:rPr>
              <a:t>ác</a:t>
            </a:r>
            <a:r>
              <a:rPr lang="en-US" sz="4800" b="1" dirty="0" smtClean="0">
                <a:solidFill>
                  <a:srgbClr val="FFC000"/>
                </a:solidFill>
                <a:latin typeface="SVN-Aaron Script" panose="02000505070000020002" pitchFamily="50" charset="-18"/>
              </a:rPr>
              <a:t> </a:t>
            </a:r>
            <a:r>
              <a:rPr lang="en-US" sz="4800" b="1" dirty="0" err="1" smtClean="0">
                <a:solidFill>
                  <a:srgbClr val="FFC000"/>
                </a:solidFill>
                <a:latin typeface="SVN-Aaron Script" panose="02000505070000020002" pitchFamily="50" charset="-18"/>
              </a:rPr>
              <a:t>nét</a:t>
            </a:r>
            <a:r>
              <a:rPr lang="en-US" sz="4800" b="1" dirty="0" smtClean="0">
                <a:solidFill>
                  <a:srgbClr val="FFC000"/>
                </a:solidFill>
                <a:latin typeface="SVN-Aaron Script" panose="02000505070000020002" pitchFamily="50" charset="-18"/>
              </a:rPr>
              <a:t> </a:t>
            </a:r>
            <a:r>
              <a:rPr lang="en-US" sz="4800" b="1" dirty="0" err="1" smtClean="0">
                <a:solidFill>
                  <a:srgbClr val="FFC000"/>
                </a:solidFill>
                <a:latin typeface="SVN-Aaron Script" panose="02000505070000020002" pitchFamily="50" charset="-18"/>
              </a:rPr>
              <a:t>cơ</a:t>
            </a:r>
            <a:r>
              <a:rPr lang="en-US" sz="4800" b="1" dirty="0" smtClean="0">
                <a:solidFill>
                  <a:srgbClr val="FFC000"/>
                </a:solidFill>
                <a:latin typeface="SVN-Aaron Script" panose="02000505070000020002" pitchFamily="50" charset="-18"/>
              </a:rPr>
              <a:t> </a:t>
            </a:r>
            <a:r>
              <a:rPr lang="en-US" sz="4800" b="1" dirty="0" err="1" smtClean="0">
                <a:solidFill>
                  <a:srgbClr val="FFC000"/>
                </a:solidFill>
                <a:latin typeface="SVN-Aaron Script" panose="02000505070000020002" pitchFamily="50" charset="-18"/>
              </a:rPr>
              <a:t>bản</a:t>
            </a:r>
            <a:endParaRPr lang="en-US" sz="4800" b="1" dirty="0">
              <a:solidFill>
                <a:srgbClr val="FFC000"/>
              </a:solidFill>
              <a:latin typeface="SVN-Aaron Script" panose="02000505070000020002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0646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DDCA4C13-7686-4A24-A6D6-CB20C7E56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9AFC61E-098F-4B63-B441-0EFDD1D657E9}"/>
              </a:ext>
            </a:extLst>
          </p:cNvPr>
          <p:cNvSpPr/>
          <p:nvPr/>
        </p:nvSpPr>
        <p:spPr>
          <a:xfrm>
            <a:off x="1253836" y="589983"/>
            <a:ext cx="6934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diện các nét </a:t>
            </a:r>
            <a:r>
              <a:rPr lang="vi-VN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05187" y="1467146"/>
            <a:ext cx="7473694" cy="4609987"/>
            <a:chOff x="805187" y="1467146"/>
            <a:chExt cx="7473694" cy="46099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A45B3A5-9BC0-4CEF-810C-8F9A68965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4940" y="1467146"/>
              <a:ext cx="3263941" cy="4609987"/>
            </a:xfrm>
            <a:prstGeom prst="rect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B07B927F-BA47-4BEE-805C-19E1F230D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187" y="1919178"/>
              <a:ext cx="3193559" cy="3624645"/>
            </a:xfrm>
            <a:prstGeom prst="rect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991772" y="2502190"/>
              <a:ext cx="2257865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500" dirty="0" err="1" smtClean="0">
                  <a:solidFill>
                    <a:srgbClr val="002060"/>
                  </a:solidFill>
                  <a:latin typeface=".VnAvant" pitchFamily="34" charset="0"/>
                </a:rPr>
                <a:t>NÐt</a:t>
              </a:r>
              <a:r>
                <a:rPr lang="en-US" sz="2500" dirty="0" smtClean="0">
                  <a:solidFill>
                    <a:srgbClr val="002060"/>
                  </a:solidFill>
                  <a:latin typeface=".VnAvant" pitchFamily="34" charset="0"/>
                </a:rPr>
                <a:t> </a:t>
              </a:r>
              <a:r>
                <a:rPr lang="en-US" sz="2500" dirty="0" err="1" smtClean="0">
                  <a:solidFill>
                    <a:srgbClr val="002060"/>
                  </a:solidFill>
                  <a:latin typeface=".VnAvant" pitchFamily="34" charset="0"/>
                </a:rPr>
                <a:t>sæ</a:t>
              </a:r>
              <a:r>
                <a:rPr lang="en-US" sz="2500" dirty="0" smtClean="0">
                  <a:solidFill>
                    <a:srgbClr val="002060"/>
                  </a:solidFill>
                  <a:latin typeface=".VnAvant" pitchFamily="34" charset="0"/>
                </a:rPr>
                <a:t> th¼ng</a:t>
              </a:r>
              <a:endParaRPr lang="en-US" sz="2500" dirty="0">
                <a:solidFill>
                  <a:srgbClr val="002060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27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52399"/>
            <a:ext cx="45884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SVN-Aaron Script" panose="02000505070000020002" pitchFamily="50" charset="-18"/>
              </a:rPr>
              <a:t>2</a:t>
            </a:r>
            <a:r>
              <a:rPr lang="en-US" sz="44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. </a:t>
            </a:r>
            <a:r>
              <a:rPr lang="en-US" sz="44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Kĩ</a:t>
            </a:r>
            <a:r>
              <a:rPr lang="en-US" sz="44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thuật</a:t>
            </a:r>
            <a:r>
              <a:rPr lang="en-US" sz="44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đọc</a:t>
            </a:r>
            <a:endParaRPr lang="en-US" sz="4400" b="1" dirty="0">
              <a:solidFill>
                <a:srgbClr val="00B050"/>
              </a:solidFill>
              <a:latin typeface="SVN-Aaron Script" panose="02000505070000020002" pitchFamily="50" charset="-18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15291"/>
            <a:ext cx="4131257" cy="498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616166" y="637108"/>
            <a:ext cx="4588457" cy="1828800"/>
            <a:chOff x="4320016" y="-38634"/>
            <a:chExt cx="4588457" cy="1828800"/>
          </a:xfrm>
        </p:grpSpPr>
        <p:sp>
          <p:nvSpPr>
            <p:cNvPr id="8" name="Cloud Callout 7"/>
            <p:cNvSpPr/>
            <p:nvPr/>
          </p:nvSpPr>
          <p:spPr>
            <a:xfrm>
              <a:off x="5114930" y="-38634"/>
              <a:ext cx="3048000" cy="1828800"/>
            </a:xfrm>
            <a:prstGeom prst="cloudCallout">
              <a:avLst>
                <a:gd name="adj1" fmla="val -54924"/>
                <a:gd name="adj2" fmla="val 73863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320016" y="491045"/>
              <a:ext cx="4588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Ngồi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lưng</a:t>
              </a:r>
              <a:endPara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55607" y="3200400"/>
            <a:ext cx="4975084" cy="2555613"/>
            <a:chOff x="5055607" y="3200400"/>
            <a:chExt cx="4975084" cy="2555613"/>
          </a:xfrm>
        </p:grpSpPr>
        <p:grpSp>
          <p:nvGrpSpPr>
            <p:cNvPr id="10" name="Group 9"/>
            <p:cNvGrpSpPr/>
            <p:nvPr/>
          </p:nvGrpSpPr>
          <p:grpSpPr>
            <a:xfrm>
              <a:off x="5055607" y="3200400"/>
              <a:ext cx="4975084" cy="2555613"/>
              <a:chOff x="5055607" y="3560828"/>
              <a:chExt cx="4588457" cy="2195185"/>
            </a:xfrm>
          </p:grpSpPr>
          <p:sp>
            <p:nvSpPr>
              <p:cNvPr id="11" name="Cloud Callout 10"/>
              <p:cNvSpPr/>
              <p:nvPr/>
            </p:nvSpPr>
            <p:spPr>
              <a:xfrm>
                <a:off x="5825836" y="3560828"/>
                <a:ext cx="3048000" cy="2195185"/>
              </a:xfrm>
              <a:prstGeom prst="cloudCallout">
                <a:avLst>
                  <a:gd name="adj1" fmla="val -76742"/>
                  <a:gd name="adj2" fmla="val -50467"/>
                </a:avLst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055607" y="4327816"/>
                <a:ext cx="4588457" cy="661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       </a:t>
                </a:r>
                <a:endParaRPr lang="en-US" sz="2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5562600" y="3503474"/>
              <a:ext cx="381000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Mắt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xa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sách</a:t>
              </a:r>
              <a:endPara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khoảng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25 – 30cm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thị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407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C46FC73-D771-4531-A0E8-5FE8D8AA01A0}"/>
              </a:ext>
            </a:extLst>
          </p:cNvPr>
          <p:cNvSpPr/>
          <p:nvPr/>
        </p:nvSpPr>
        <p:spPr>
          <a:xfrm>
            <a:off x="685800" y="552142"/>
            <a:ext cx="70262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F04682B-82F1-4A43-BF52-113A03B3DA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31" t="4253" r="52520" b="68045"/>
          <a:stretch>
            <a:fillRect/>
          </a:stretch>
        </p:blipFill>
        <p:spPr>
          <a:xfrm>
            <a:off x="846552" y="1950206"/>
            <a:ext cx="3248903" cy="3293827"/>
          </a:xfrm>
          <a:custGeom>
            <a:avLst/>
            <a:gdLst>
              <a:gd name="connsiteX0" fmla="*/ 115789 w 2476087"/>
              <a:gd name="connsiteY0" fmla="*/ 0 h 1882744"/>
              <a:gd name="connsiteX1" fmla="*/ 2360298 w 2476087"/>
              <a:gd name="connsiteY1" fmla="*/ 0 h 1882744"/>
              <a:gd name="connsiteX2" fmla="*/ 2476087 w 2476087"/>
              <a:gd name="connsiteY2" fmla="*/ 115789 h 1882744"/>
              <a:gd name="connsiteX3" fmla="*/ 2476087 w 2476087"/>
              <a:gd name="connsiteY3" fmla="*/ 1766955 h 1882744"/>
              <a:gd name="connsiteX4" fmla="*/ 2360298 w 2476087"/>
              <a:gd name="connsiteY4" fmla="*/ 1882744 h 1882744"/>
              <a:gd name="connsiteX5" fmla="*/ 115789 w 2476087"/>
              <a:gd name="connsiteY5" fmla="*/ 1882744 h 1882744"/>
              <a:gd name="connsiteX6" fmla="*/ 0 w 2476087"/>
              <a:gd name="connsiteY6" fmla="*/ 1766955 h 1882744"/>
              <a:gd name="connsiteX7" fmla="*/ 0 w 2476087"/>
              <a:gd name="connsiteY7" fmla="*/ 115789 h 1882744"/>
              <a:gd name="connsiteX8" fmla="*/ 115789 w 2476087"/>
              <a:gd name="connsiteY8" fmla="*/ 0 h 188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087" h="1882744">
                <a:moveTo>
                  <a:pt x="115789" y="0"/>
                </a:moveTo>
                <a:lnTo>
                  <a:pt x="2360298" y="0"/>
                </a:lnTo>
                <a:cubicBezTo>
                  <a:pt x="2424246" y="0"/>
                  <a:pt x="2476087" y="51841"/>
                  <a:pt x="2476087" y="115789"/>
                </a:cubicBezTo>
                <a:lnTo>
                  <a:pt x="2476087" y="1766955"/>
                </a:lnTo>
                <a:cubicBezTo>
                  <a:pt x="2476087" y="1830903"/>
                  <a:pt x="2424246" y="1882744"/>
                  <a:pt x="2360298" y="1882744"/>
                </a:cubicBezTo>
                <a:lnTo>
                  <a:pt x="115789" y="1882744"/>
                </a:lnTo>
                <a:cubicBezTo>
                  <a:pt x="51841" y="1882744"/>
                  <a:pt x="0" y="1830903"/>
                  <a:pt x="0" y="1766955"/>
                </a:cubicBezTo>
                <a:lnTo>
                  <a:pt x="0" y="115789"/>
                </a:lnTo>
                <a:cubicBezTo>
                  <a:pt x="0" y="51841"/>
                  <a:pt x="51841" y="0"/>
                  <a:pt x="115789" y="0"/>
                </a:cubicBezTo>
                <a:close/>
              </a:path>
            </a:pathLst>
          </a:cu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2DE798A-5B54-4592-803D-6FD772A59C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600" t="4253" r="2652" b="68045"/>
          <a:stretch>
            <a:fillRect/>
          </a:stretch>
        </p:blipFill>
        <p:spPr>
          <a:xfrm>
            <a:off x="5008326" y="1950206"/>
            <a:ext cx="3248903" cy="3293827"/>
          </a:xfrm>
          <a:custGeom>
            <a:avLst/>
            <a:gdLst>
              <a:gd name="connsiteX0" fmla="*/ 115789 w 2476087"/>
              <a:gd name="connsiteY0" fmla="*/ 0 h 1882744"/>
              <a:gd name="connsiteX1" fmla="*/ 2360298 w 2476087"/>
              <a:gd name="connsiteY1" fmla="*/ 0 h 1882744"/>
              <a:gd name="connsiteX2" fmla="*/ 2476087 w 2476087"/>
              <a:gd name="connsiteY2" fmla="*/ 115789 h 1882744"/>
              <a:gd name="connsiteX3" fmla="*/ 2476087 w 2476087"/>
              <a:gd name="connsiteY3" fmla="*/ 1766955 h 1882744"/>
              <a:gd name="connsiteX4" fmla="*/ 2360298 w 2476087"/>
              <a:gd name="connsiteY4" fmla="*/ 1882744 h 1882744"/>
              <a:gd name="connsiteX5" fmla="*/ 115789 w 2476087"/>
              <a:gd name="connsiteY5" fmla="*/ 1882744 h 1882744"/>
              <a:gd name="connsiteX6" fmla="*/ 0 w 2476087"/>
              <a:gd name="connsiteY6" fmla="*/ 1766955 h 1882744"/>
              <a:gd name="connsiteX7" fmla="*/ 0 w 2476087"/>
              <a:gd name="connsiteY7" fmla="*/ 115789 h 1882744"/>
              <a:gd name="connsiteX8" fmla="*/ 115789 w 2476087"/>
              <a:gd name="connsiteY8" fmla="*/ 0 h 188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087" h="1882744">
                <a:moveTo>
                  <a:pt x="115789" y="0"/>
                </a:moveTo>
                <a:lnTo>
                  <a:pt x="2360298" y="0"/>
                </a:lnTo>
                <a:cubicBezTo>
                  <a:pt x="2424246" y="0"/>
                  <a:pt x="2476087" y="51841"/>
                  <a:pt x="2476087" y="115789"/>
                </a:cubicBezTo>
                <a:lnTo>
                  <a:pt x="2476087" y="1766955"/>
                </a:lnTo>
                <a:cubicBezTo>
                  <a:pt x="2476087" y="1830903"/>
                  <a:pt x="2424246" y="1882744"/>
                  <a:pt x="2360298" y="1882744"/>
                </a:cubicBezTo>
                <a:lnTo>
                  <a:pt x="115789" y="1882744"/>
                </a:lnTo>
                <a:cubicBezTo>
                  <a:pt x="51841" y="1882744"/>
                  <a:pt x="0" y="1830903"/>
                  <a:pt x="0" y="1766955"/>
                </a:cubicBezTo>
                <a:lnTo>
                  <a:pt x="0" y="115789"/>
                </a:lnTo>
                <a:cubicBezTo>
                  <a:pt x="0" y="51841"/>
                  <a:pt x="51841" y="0"/>
                  <a:pt x="115789" y="0"/>
                </a:cubicBezTo>
                <a:close/>
              </a:path>
            </a:pathLst>
          </a:cu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70C6940-81DE-4619-8D9C-1E9F85830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947" y="5240573"/>
            <a:ext cx="1110838" cy="15641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45030F1-A176-4F65-A915-13F525B96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892" y="5244029"/>
            <a:ext cx="1038167" cy="156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3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B353158A-0236-4411-A7C8-6809789F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C46FC73-D771-4531-A0E8-5FE8D8AA01A0}"/>
              </a:ext>
            </a:extLst>
          </p:cNvPr>
          <p:cNvSpPr/>
          <p:nvPr/>
        </p:nvSpPr>
        <p:spPr>
          <a:xfrm>
            <a:off x="1164696" y="533400"/>
            <a:ext cx="68146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 </a:t>
            </a:r>
            <a:r>
              <a:rPr lang="vi-V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 các tư thế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D1FC08D6-0503-4683-98E5-D47A7309F1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4" t="8951" r="750" b="12160"/>
          <a:stretch>
            <a:fillRect/>
          </a:stretch>
        </p:blipFill>
        <p:spPr>
          <a:xfrm>
            <a:off x="966737" y="1406046"/>
            <a:ext cx="7210527" cy="5093228"/>
          </a:xfrm>
          <a:custGeom>
            <a:avLst/>
            <a:gdLst>
              <a:gd name="connsiteX0" fmla="*/ 732920 w 9614036"/>
              <a:gd name="connsiteY0" fmla="*/ 0 h 5410200"/>
              <a:gd name="connsiteX1" fmla="*/ 8881116 w 9614036"/>
              <a:gd name="connsiteY1" fmla="*/ 0 h 5410200"/>
              <a:gd name="connsiteX2" fmla="*/ 9614036 w 9614036"/>
              <a:gd name="connsiteY2" fmla="*/ 732920 h 5410200"/>
              <a:gd name="connsiteX3" fmla="*/ 9614036 w 9614036"/>
              <a:gd name="connsiteY3" fmla="*/ 4677280 h 5410200"/>
              <a:gd name="connsiteX4" fmla="*/ 8881116 w 9614036"/>
              <a:gd name="connsiteY4" fmla="*/ 5410200 h 5410200"/>
              <a:gd name="connsiteX5" fmla="*/ 732920 w 9614036"/>
              <a:gd name="connsiteY5" fmla="*/ 5410200 h 5410200"/>
              <a:gd name="connsiteX6" fmla="*/ 0 w 9614036"/>
              <a:gd name="connsiteY6" fmla="*/ 4677280 h 5410200"/>
              <a:gd name="connsiteX7" fmla="*/ 0 w 9614036"/>
              <a:gd name="connsiteY7" fmla="*/ 732920 h 5410200"/>
              <a:gd name="connsiteX8" fmla="*/ 732920 w 9614036"/>
              <a:gd name="connsiteY8" fmla="*/ 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14036" h="5410200">
                <a:moveTo>
                  <a:pt x="732920" y="0"/>
                </a:moveTo>
                <a:lnTo>
                  <a:pt x="8881116" y="0"/>
                </a:lnTo>
                <a:cubicBezTo>
                  <a:pt x="9285897" y="0"/>
                  <a:pt x="9614036" y="328139"/>
                  <a:pt x="9614036" y="732920"/>
                </a:cubicBezTo>
                <a:lnTo>
                  <a:pt x="9614036" y="4677280"/>
                </a:lnTo>
                <a:cubicBezTo>
                  <a:pt x="9614036" y="5082061"/>
                  <a:pt x="9285897" y="5410200"/>
                  <a:pt x="8881116" y="5410200"/>
                </a:cubicBezTo>
                <a:lnTo>
                  <a:pt x="732920" y="5410200"/>
                </a:lnTo>
                <a:cubicBezTo>
                  <a:pt x="328139" y="5410200"/>
                  <a:pt x="0" y="5082061"/>
                  <a:pt x="0" y="4677280"/>
                </a:cubicBezTo>
                <a:lnTo>
                  <a:pt x="0" y="732920"/>
                </a:lnTo>
                <a:cubicBezTo>
                  <a:pt x="0" y="328139"/>
                  <a:pt x="328139" y="0"/>
                  <a:pt x="732920" y="0"/>
                </a:cubicBezTo>
                <a:close/>
              </a:path>
            </a:pathLst>
          </a:cu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2571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52399"/>
            <a:ext cx="6553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3. </a:t>
            </a:r>
            <a:r>
              <a:rPr lang="en-US" sz="44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Hoạt</a:t>
            </a:r>
            <a:r>
              <a:rPr lang="en-US" sz="44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động</a:t>
            </a:r>
            <a:r>
              <a:rPr lang="en-US" sz="44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nhóm</a:t>
            </a:r>
            <a:endParaRPr lang="en-US" sz="4400" b="1" dirty="0">
              <a:solidFill>
                <a:srgbClr val="00B050"/>
              </a:solidFill>
              <a:latin typeface="SVN-Aaron Script" panose="02000505070000020002" pitchFamily="50" charset="-1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93343" y="5791200"/>
            <a:ext cx="4588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21840"/>
            <a:ext cx="7010400" cy="482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33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152399"/>
            <a:ext cx="7391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4. </a:t>
            </a:r>
            <a:r>
              <a:rPr lang="en-US" sz="44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Nói</a:t>
            </a:r>
            <a:r>
              <a:rPr lang="en-US" sz="44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 – </a:t>
            </a:r>
            <a:r>
              <a:rPr lang="en-US" sz="44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phát</a:t>
            </a:r>
            <a:r>
              <a:rPr lang="en-US" sz="44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biểu</a:t>
            </a:r>
            <a:r>
              <a:rPr lang="en-US" sz="44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 ý </a:t>
            </a:r>
            <a:r>
              <a:rPr lang="en-US" sz="44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kiến</a:t>
            </a:r>
            <a:endParaRPr lang="en-US" sz="4400" b="1" dirty="0">
              <a:solidFill>
                <a:srgbClr val="00B050"/>
              </a:solidFill>
              <a:latin typeface="SVN-Aaron Script" panose="02000505070000020002" pitchFamily="50" charset="-1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53" y="1385560"/>
            <a:ext cx="5223894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93343" y="6052810"/>
            <a:ext cx="4588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105400" y="1196001"/>
            <a:ext cx="4588457" cy="1828800"/>
            <a:chOff x="4869873" y="1149927"/>
            <a:chExt cx="4588457" cy="1828800"/>
          </a:xfrm>
        </p:grpSpPr>
        <p:sp>
          <p:nvSpPr>
            <p:cNvPr id="5" name="Cloud Callout 4"/>
            <p:cNvSpPr/>
            <p:nvPr/>
          </p:nvSpPr>
          <p:spPr>
            <a:xfrm>
              <a:off x="5674737" y="1149927"/>
              <a:ext cx="3048000" cy="1828800"/>
            </a:xfrm>
            <a:prstGeom prst="cloudCallout">
              <a:avLst>
                <a:gd name="adj1" fmla="val -54924"/>
                <a:gd name="adj2" fmla="val 73863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69873" y="1741161"/>
              <a:ext cx="458845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Đứng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thẳng</a:t>
              </a:r>
              <a:endPara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7709" y="1760476"/>
            <a:ext cx="4588457" cy="2475147"/>
            <a:chOff x="27709" y="1760476"/>
            <a:chExt cx="4588457" cy="2475147"/>
          </a:xfrm>
        </p:grpSpPr>
        <p:sp>
          <p:nvSpPr>
            <p:cNvPr id="10" name="Cloud Callout 9"/>
            <p:cNvSpPr/>
            <p:nvPr/>
          </p:nvSpPr>
          <p:spPr>
            <a:xfrm>
              <a:off x="457200" y="1760476"/>
              <a:ext cx="3048000" cy="2195185"/>
            </a:xfrm>
            <a:prstGeom prst="cloudCallout">
              <a:avLst>
                <a:gd name="adj1" fmla="val 42803"/>
                <a:gd name="adj2" fmla="val 73235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7709" y="2204298"/>
              <a:ext cx="4588457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Mắt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nhìn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Thái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tin</a:t>
              </a:r>
            </a:p>
            <a:p>
              <a:pPr>
                <a:lnSpc>
                  <a:spcPct val="150000"/>
                </a:lnSpc>
              </a:pPr>
              <a:endPara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86400" y="3778423"/>
            <a:ext cx="4052455" cy="914400"/>
            <a:chOff x="5486400" y="3778423"/>
            <a:chExt cx="4052455" cy="914400"/>
          </a:xfrm>
        </p:grpSpPr>
        <p:sp>
          <p:nvSpPr>
            <p:cNvPr id="14" name="Cloud Callout 13"/>
            <p:cNvSpPr/>
            <p:nvPr/>
          </p:nvSpPr>
          <p:spPr>
            <a:xfrm>
              <a:off x="6197244" y="3778423"/>
              <a:ext cx="2691947" cy="914400"/>
            </a:xfrm>
            <a:prstGeom prst="cloudCallout">
              <a:avLst>
                <a:gd name="adj1" fmla="val -73452"/>
                <a:gd name="adj2" fmla="val -21592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86400" y="3960359"/>
              <a:ext cx="405245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to,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rõ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ràng</a:t>
              </a:r>
              <a:endPara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71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152399"/>
            <a:ext cx="7391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SVN-Aaron Script" panose="02000505070000020002" pitchFamily="50" charset="-18"/>
              </a:rPr>
              <a:t>5</a:t>
            </a:r>
            <a:r>
              <a:rPr lang="en-US" sz="44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. </a:t>
            </a:r>
            <a:r>
              <a:rPr lang="en-US" sz="44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Học</a:t>
            </a:r>
            <a:r>
              <a:rPr lang="en-US" sz="44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với</a:t>
            </a:r>
            <a:r>
              <a:rPr lang="en-US" sz="44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người</a:t>
            </a:r>
            <a:r>
              <a:rPr lang="en-US" sz="44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thân</a:t>
            </a:r>
            <a:endParaRPr lang="en-US" sz="4400" b="1" dirty="0">
              <a:solidFill>
                <a:srgbClr val="00B050"/>
              </a:solidFill>
              <a:latin typeface="SVN-Aaron Script" panose="02000505070000020002" pitchFamily="50" charset="-1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28" y="1219200"/>
            <a:ext cx="5708072" cy="486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19335" y="6052810"/>
            <a:ext cx="4588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47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152399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6. </a:t>
            </a:r>
            <a:r>
              <a:rPr lang="en-US" sz="32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Hoạt</a:t>
            </a:r>
            <a:r>
              <a:rPr lang="en-US" sz="32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động</a:t>
            </a:r>
            <a:r>
              <a:rPr lang="en-US" sz="32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trải</a:t>
            </a:r>
            <a:r>
              <a:rPr lang="en-US" sz="32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nghiệm</a:t>
            </a:r>
            <a:r>
              <a:rPr lang="en-US" sz="32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 – </a:t>
            </a:r>
            <a:r>
              <a:rPr lang="en-US" sz="32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đi</a:t>
            </a:r>
            <a:r>
              <a:rPr lang="en-US" sz="32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tham</a:t>
            </a:r>
            <a:r>
              <a:rPr lang="en-US" sz="32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quan</a:t>
            </a:r>
            <a:endParaRPr lang="en-US" sz="3200" b="1" dirty="0">
              <a:solidFill>
                <a:srgbClr val="00B050"/>
              </a:solidFill>
              <a:latin typeface="SVN-Aaron Script" panose="02000505070000020002" pitchFamily="50" charset="-1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705600" cy="490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19335" y="6052810"/>
            <a:ext cx="4588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39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2341" y="250063"/>
            <a:ext cx="3751660" cy="1549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87A43C-94DA-4EBB-A366-0140B0489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8" y="250063"/>
            <a:ext cx="668096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28699" y="1802993"/>
            <a:ext cx="45884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C000"/>
                </a:solidFill>
                <a:latin typeface="SVN-Aaron Script" panose="02000505070000020002" pitchFamily="50" charset="-18"/>
              </a:rPr>
              <a:t>Giới</a:t>
            </a:r>
            <a:r>
              <a:rPr lang="en-US" sz="4800" b="1" dirty="0" smtClean="0">
                <a:solidFill>
                  <a:srgbClr val="FFC000"/>
                </a:solidFill>
                <a:latin typeface="SVN-Aaron Script" panose="02000505070000020002" pitchFamily="50" charset="-18"/>
              </a:rPr>
              <a:t> </a:t>
            </a:r>
            <a:r>
              <a:rPr lang="en-US" sz="4800" b="1" dirty="0" err="1" smtClean="0">
                <a:solidFill>
                  <a:srgbClr val="FFC000"/>
                </a:solidFill>
                <a:latin typeface="SVN-Aaron Script" panose="02000505070000020002" pitchFamily="50" charset="-18"/>
              </a:rPr>
              <a:t>thiệu</a:t>
            </a:r>
            <a:r>
              <a:rPr lang="en-US" sz="4800" b="1" dirty="0" smtClean="0">
                <a:solidFill>
                  <a:srgbClr val="FFC000"/>
                </a:solidFill>
                <a:latin typeface="SVN-Aaron Script" panose="02000505070000020002" pitchFamily="50" charset="-18"/>
              </a:rPr>
              <a:t> </a:t>
            </a:r>
          </a:p>
          <a:p>
            <a:pPr algn="ctr"/>
            <a:r>
              <a:rPr lang="en-US" sz="4800" b="1" dirty="0" err="1" smtClean="0">
                <a:solidFill>
                  <a:srgbClr val="FFC000"/>
                </a:solidFill>
                <a:latin typeface="SVN-Aaron Script" panose="02000505070000020002" pitchFamily="50" charset="-18"/>
              </a:rPr>
              <a:t>về</a:t>
            </a:r>
            <a:r>
              <a:rPr lang="en-US" sz="4800" b="1" dirty="0" smtClean="0">
                <a:solidFill>
                  <a:srgbClr val="FFC000"/>
                </a:solidFill>
                <a:latin typeface="SVN-Aaron Script" panose="02000505070000020002" pitchFamily="50" charset="-18"/>
              </a:rPr>
              <a:t> </a:t>
            </a:r>
            <a:r>
              <a:rPr lang="en-US" sz="4800" b="1" dirty="0" err="1" smtClean="0">
                <a:solidFill>
                  <a:srgbClr val="FFC000"/>
                </a:solidFill>
                <a:latin typeface="SVN-Aaron Script" panose="02000505070000020002" pitchFamily="50" charset="-18"/>
              </a:rPr>
              <a:t>sách</a:t>
            </a:r>
            <a:r>
              <a:rPr lang="en-US" sz="4800" b="1" dirty="0" smtClean="0">
                <a:solidFill>
                  <a:srgbClr val="FFC000"/>
                </a:solidFill>
                <a:latin typeface="SVN-Aaron Script" panose="02000505070000020002" pitchFamily="50" charset="-18"/>
              </a:rPr>
              <a:t> </a:t>
            </a:r>
          </a:p>
          <a:p>
            <a:pPr algn="ctr"/>
            <a:r>
              <a:rPr lang="en-US" sz="4800" b="1" dirty="0" err="1" smtClean="0">
                <a:solidFill>
                  <a:srgbClr val="FFC000"/>
                </a:solidFill>
                <a:latin typeface="SVN-Aaron Script" panose="02000505070000020002" pitchFamily="50" charset="-18"/>
              </a:rPr>
              <a:t>Tiếng</a:t>
            </a:r>
            <a:r>
              <a:rPr lang="en-US" sz="4800" b="1" dirty="0" smtClean="0">
                <a:solidFill>
                  <a:srgbClr val="FFC000"/>
                </a:solidFill>
                <a:latin typeface="SVN-Aaron Script" panose="02000505070000020002" pitchFamily="50" charset="-18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latin typeface="SVN-Aaron Script" panose="02000505070000020002" pitchFamily="50" charset="-18"/>
              </a:rPr>
              <a:t>V</a:t>
            </a:r>
            <a:r>
              <a:rPr lang="en-US" sz="4800" b="1" dirty="0" err="1" smtClean="0">
                <a:solidFill>
                  <a:srgbClr val="FFC000"/>
                </a:solidFill>
                <a:latin typeface="SVN-Aaron Script" panose="02000505070000020002" pitchFamily="50" charset="-18"/>
              </a:rPr>
              <a:t>iệt</a:t>
            </a:r>
            <a:endParaRPr lang="en-US" sz="4800" b="1" dirty="0">
              <a:solidFill>
                <a:srgbClr val="FFC000"/>
              </a:solidFill>
              <a:latin typeface="SVN-Aaron Script" panose="02000505070000020002" pitchFamily="50" charset="-1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44A650-E666-4199-B36E-9A7B86D30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35" y="971129"/>
            <a:ext cx="2763123" cy="575928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8931AE34-FA4A-4E5C-A7B8-26957151D05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408940"/>
            <a:ext cx="1222772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53" y="3780112"/>
            <a:ext cx="4478124" cy="371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9571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152399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7. </a:t>
            </a:r>
            <a:r>
              <a:rPr lang="en-US" sz="32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Đồ</a:t>
            </a:r>
            <a:r>
              <a:rPr lang="en-US" sz="32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dùng</a:t>
            </a:r>
            <a:r>
              <a:rPr lang="en-US" sz="32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học</a:t>
            </a:r>
            <a:r>
              <a:rPr lang="en-US" sz="32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tập</a:t>
            </a:r>
            <a:r>
              <a:rPr lang="en-US" sz="32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của</a:t>
            </a:r>
            <a:r>
              <a:rPr lang="en-US" sz="3200" b="1" dirty="0" smtClean="0">
                <a:solidFill>
                  <a:srgbClr val="00B050"/>
                </a:solidFill>
                <a:latin typeface="SVN-Aaron Script" panose="02000505070000020002" pitchFamily="50" charset="-18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SVN-Aaron Script" panose="02000505070000020002" pitchFamily="50" charset="-18"/>
              </a:rPr>
              <a:t>em</a:t>
            </a:r>
            <a:endParaRPr lang="en-US" sz="3200" b="1" dirty="0">
              <a:solidFill>
                <a:srgbClr val="00B050"/>
              </a:solidFill>
              <a:latin typeface="SVN-Aaron Script" panose="02000505070000020002" pitchFamily="50" charset="-1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306" y="1143000"/>
            <a:ext cx="6664187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19335" y="6052810"/>
            <a:ext cx="4588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29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210496" y="-3003115"/>
            <a:ext cx="5704508" cy="7606011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14350" y="2155437"/>
            <a:ext cx="3540544" cy="4720706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67230" y="-617984"/>
            <a:ext cx="1531463" cy="204195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10" name="Google Shape;2304;p32"/>
          <p:cNvSpPr txBox="1">
            <a:spLocks/>
          </p:cNvSpPr>
          <p:nvPr/>
        </p:nvSpPr>
        <p:spPr>
          <a:xfrm>
            <a:off x="3861185" y="721126"/>
            <a:ext cx="4700588" cy="2729397"/>
          </a:xfrm>
          <a:prstGeom prst="rect">
            <a:avLst/>
          </a:prstGeom>
          <a:solidFill>
            <a:schemeClr val="tx2"/>
          </a:solidFill>
          <a:ln w="38100" cap="flat" cmpd="sng" algn="ctr">
            <a:solidFill>
              <a:schemeClr val="tx2"/>
            </a:solidFill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FFC000"/>
                </a:solidFill>
                <a:latin typeface="Cambria" panose="02040503050406030204" pitchFamily="18" charset="0"/>
              </a:rPr>
              <a:t>Trò</a:t>
            </a: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Cambria" panose="02040503050406030204" pitchFamily="18" charset="0"/>
              </a:rPr>
              <a:t>chơi</a:t>
            </a: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Đoán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tên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đồ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dùng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học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tập</a:t>
            </a:r>
            <a:endParaRPr lang="vi-VN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657600" y="-381000"/>
            <a:ext cx="5296966" cy="4114800"/>
            <a:chOff x="2635984" y="-14382"/>
            <a:chExt cx="5975276" cy="879900"/>
          </a:xfrm>
        </p:grpSpPr>
        <p:sp>
          <p:nvSpPr>
            <p:cNvPr id="12" name="矩形: 圆角 2"/>
            <p:cNvSpPr/>
            <p:nvPr/>
          </p:nvSpPr>
          <p:spPr>
            <a:xfrm flipH="1">
              <a:off x="2635984" y="212257"/>
              <a:ext cx="5847528" cy="653261"/>
            </a:xfrm>
            <a:custGeom>
              <a:avLst/>
              <a:gdLst>
                <a:gd name="connsiteX0" fmla="*/ 0 w 3940053"/>
                <a:gd name="connsiteY0" fmla="*/ 108809 h 652838"/>
                <a:gd name="connsiteX1" fmla="*/ 108809 w 3940053"/>
                <a:gd name="connsiteY1" fmla="*/ 0 h 652838"/>
                <a:gd name="connsiteX2" fmla="*/ 3831244 w 3940053"/>
                <a:gd name="connsiteY2" fmla="*/ 0 h 652838"/>
                <a:gd name="connsiteX3" fmla="*/ 3940053 w 3940053"/>
                <a:gd name="connsiteY3" fmla="*/ 108809 h 652838"/>
                <a:gd name="connsiteX4" fmla="*/ 3940053 w 3940053"/>
                <a:gd name="connsiteY4" fmla="*/ 544029 h 652838"/>
                <a:gd name="connsiteX5" fmla="*/ 3831244 w 3940053"/>
                <a:gd name="connsiteY5" fmla="*/ 652838 h 652838"/>
                <a:gd name="connsiteX6" fmla="*/ 108809 w 3940053"/>
                <a:gd name="connsiteY6" fmla="*/ 652838 h 652838"/>
                <a:gd name="connsiteX7" fmla="*/ 0 w 3940053"/>
                <a:gd name="connsiteY7" fmla="*/ 544029 h 652838"/>
                <a:gd name="connsiteX8" fmla="*/ 0 w 3940053"/>
                <a:gd name="connsiteY8" fmla="*/ 108809 h 652838"/>
                <a:gd name="connsiteX0" fmla="*/ 0 w 3940053"/>
                <a:gd name="connsiteY0" fmla="*/ 109232 h 653261"/>
                <a:gd name="connsiteX1" fmla="*/ 108809 w 3940053"/>
                <a:gd name="connsiteY1" fmla="*/ 423 h 653261"/>
                <a:gd name="connsiteX2" fmla="*/ 366333 w 3940053"/>
                <a:gd name="connsiteY2" fmla="*/ 0 h 653261"/>
                <a:gd name="connsiteX3" fmla="*/ 3831244 w 3940053"/>
                <a:gd name="connsiteY3" fmla="*/ 423 h 653261"/>
                <a:gd name="connsiteX4" fmla="*/ 3940053 w 3940053"/>
                <a:gd name="connsiteY4" fmla="*/ 109232 h 653261"/>
                <a:gd name="connsiteX5" fmla="*/ 3940053 w 3940053"/>
                <a:gd name="connsiteY5" fmla="*/ 544452 h 653261"/>
                <a:gd name="connsiteX6" fmla="*/ 3831244 w 3940053"/>
                <a:gd name="connsiteY6" fmla="*/ 653261 h 653261"/>
                <a:gd name="connsiteX7" fmla="*/ 108809 w 3940053"/>
                <a:gd name="connsiteY7" fmla="*/ 653261 h 653261"/>
                <a:gd name="connsiteX8" fmla="*/ 0 w 3940053"/>
                <a:gd name="connsiteY8" fmla="*/ 544452 h 653261"/>
                <a:gd name="connsiteX9" fmla="*/ 0 w 3940053"/>
                <a:gd name="connsiteY9" fmla="*/ 109232 h 653261"/>
                <a:gd name="connsiteX0" fmla="*/ 8317 w 3948370"/>
                <a:gd name="connsiteY0" fmla="*/ 109232 h 653261"/>
                <a:gd name="connsiteX1" fmla="*/ 117126 w 3948370"/>
                <a:gd name="connsiteY1" fmla="*/ 423 h 653261"/>
                <a:gd name="connsiteX2" fmla="*/ 374650 w 3948370"/>
                <a:gd name="connsiteY2" fmla="*/ 0 h 653261"/>
                <a:gd name="connsiteX3" fmla="*/ 3839561 w 3948370"/>
                <a:gd name="connsiteY3" fmla="*/ 423 h 653261"/>
                <a:gd name="connsiteX4" fmla="*/ 3948370 w 3948370"/>
                <a:gd name="connsiteY4" fmla="*/ 109232 h 653261"/>
                <a:gd name="connsiteX5" fmla="*/ 3948370 w 3948370"/>
                <a:gd name="connsiteY5" fmla="*/ 544452 h 653261"/>
                <a:gd name="connsiteX6" fmla="*/ 3839561 w 3948370"/>
                <a:gd name="connsiteY6" fmla="*/ 653261 h 653261"/>
                <a:gd name="connsiteX7" fmla="*/ 117126 w 3948370"/>
                <a:gd name="connsiteY7" fmla="*/ 653261 h 653261"/>
                <a:gd name="connsiteX8" fmla="*/ 8317 w 3948370"/>
                <a:gd name="connsiteY8" fmla="*/ 544452 h 653261"/>
                <a:gd name="connsiteX9" fmla="*/ 0 w 3948370"/>
                <a:gd name="connsiteY9" fmla="*/ 400051 h 653261"/>
                <a:gd name="connsiteX10" fmla="*/ 8317 w 3948370"/>
                <a:gd name="connsiteY10" fmla="*/ 109232 h 653261"/>
                <a:gd name="connsiteX0" fmla="*/ 8317 w 3948370"/>
                <a:gd name="connsiteY0" fmla="*/ 109232 h 653261"/>
                <a:gd name="connsiteX1" fmla="*/ 117126 w 3948370"/>
                <a:gd name="connsiteY1" fmla="*/ 423 h 653261"/>
                <a:gd name="connsiteX2" fmla="*/ 374650 w 3948370"/>
                <a:gd name="connsiteY2" fmla="*/ 0 h 653261"/>
                <a:gd name="connsiteX3" fmla="*/ 3839561 w 3948370"/>
                <a:gd name="connsiteY3" fmla="*/ 423 h 653261"/>
                <a:gd name="connsiteX4" fmla="*/ 3948370 w 3948370"/>
                <a:gd name="connsiteY4" fmla="*/ 109232 h 653261"/>
                <a:gd name="connsiteX5" fmla="*/ 3948370 w 3948370"/>
                <a:gd name="connsiteY5" fmla="*/ 544452 h 653261"/>
                <a:gd name="connsiteX6" fmla="*/ 3839561 w 3948370"/>
                <a:gd name="connsiteY6" fmla="*/ 653261 h 653261"/>
                <a:gd name="connsiteX7" fmla="*/ 117126 w 3948370"/>
                <a:gd name="connsiteY7" fmla="*/ 653261 h 653261"/>
                <a:gd name="connsiteX8" fmla="*/ 8317 w 3948370"/>
                <a:gd name="connsiteY8" fmla="*/ 544452 h 653261"/>
                <a:gd name="connsiteX9" fmla="*/ 0 w 3948370"/>
                <a:gd name="connsiteY9" fmla="*/ 400051 h 653261"/>
                <a:gd name="connsiteX10" fmla="*/ 99757 w 3948370"/>
                <a:gd name="connsiteY10" fmla="*/ 200672 h 653261"/>
                <a:gd name="connsiteX0" fmla="*/ 8317 w 3948370"/>
                <a:gd name="connsiteY0" fmla="*/ 109232 h 653261"/>
                <a:gd name="connsiteX1" fmla="*/ 117126 w 3948370"/>
                <a:gd name="connsiteY1" fmla="*/ 423 h 653261"/>
                <a:gd name="connsiteX2" fmla="*/ 374650 w 3948370"/>
                <a:gd name="connsiteY2" fmla="*/ 0 h 653261"/>
                <a:gd name="connsiteX3" fmla="*/ 3839561 w 3948370"/>
                <a:gd name="connsiteY3" fmla="*/ 423 h 653261"/>
                <a:gd name="connsiteX4" fmla="*/ 3948370 w 3948370"/>
                <a:gd name="connsiteY4" fmla="*/ 109232 h 653261"/>
                <a:gd name="connsiteX5" fmla="*/ 3948370 w 3948370"/>
                <a:gd name="connsiteY5" fmla="*/ 544452 h 653261"/>
                <a:gd name="connsiteX6" fmla="*/ 3839561 w 3948370"/>
                <a:gd name="connsiteY6" fmla="*/ 653261 h 653261"/>
                <a:gd name="connsiteX7" fmla="*/ 117126 w 3948370"/>
                <a:gd name="connsiteY7" fmla="*/ 653261 h 653261"/>
                <a:gd name="connsiteX8" fmla="*/ 8317 w 3948370"/>
                <a:gd name="connsiteY8" fmla="*/ 544452 h 653261"/>
                <a:gd name="connsiteX9" fmla="*/ 0 w 3948370"/>
                <a:gd name="connsiteY9" fmla="*/ 400051 h 653261"/>
                <a:gd name="connsiteX0" fmla="*/ 117126 w 3948370"/>
                <a:gd name="connsiteY0" fmla="*/ 423 h 653261"/>
                <a:gd name="connsiteX1" fmla="*/ 374650 w 3948370"/>
                <a:gd name="connsiteY1" fmla="*/ 0 h 653261"/>
                <a:gd name="connsiteX2" fmla="*/ 3839561 w 3948370"/>
                <a:gd name="connsiteY2" fmla="*/ 423 h 653261"/>
                <a:gd name="connsiteX3" fmla="*/ 3948370 w 3948370"/>
                <a:gd name="connsiteY3" fmla="*/ 109232 h 653261"/>
                <a:gd name="connsiteX4" fmla="*/ 3948370 w 3948370"/>
                <a:gd name="connsiteY4" fmla="*/ 544452 h 653261"/>
                <a:gd name="connsiteX5" fmla="*/ 3839561 w 3948370"/>
                <a:gd name="connsiteY5" fmla="*/ 653261 h 653261"/>
                <a:gd name="connsiteX6" fmla="*/ 117126 w 3948370"/>
                <a:gd name="connsiteY6" fmla="*/ 653261 h 653261"/>
                <a:gd name="connsiteX7" fmla="*/ 8317 w 3948370"/>
                <a:gd name="connsiteY7" fmla="*/ 544452 h 653261"/>
                <a:gd name="connsiteX8" fmla="*/ 0 w 3948370"/>
                <a:gd name="connsiteY8" fmla="*/ 400051 h 653261"/>
                <a:gd name="connsiteX0" fmla="*/ 374650 w 3948370"/>
                <a:gd name="connsiteY0" fmla="*/ 0 h 653261"/>
                <a:gd name="connsiteX1" fmla="*/ 3839561 w 3948370"/>
                <a:gd name="connsiteY1" fmla="*/ 423 h 653261"/>
                <a:gd name="connsiteX2" fmla="*/ 3948370 w 3948370"/>
                <a:gd name="connsiteY2" fmla="*/ 109232 h 653261"/>
                <a:gd name="connsiteX3" fmla="*/ 3948370 w 3948370"/>
                <a:gd name="connsiteY3" fmla="*/ 544452 h 653261"/>
                <a:gd name="connsiteX4" fmla="*/ 3839561 w 3948370"/>
                <a:gd name="connsiteY4" fmla="*/ 653261 h 653261"/>
                <a:gd name="connsiteX5" fmla="*/ 117126 w 3948370"/>
                <a:gd name="connsiteY5" fmla="*/ 653261 h 653261"/>
                <a:gd name="connsiteX6" fmla="*/ 8317 w 3948370"/>
                <a:gd name="connsiteY6" fmla="*/ 544452 h 653261"/>
                <a:gd name="connsiteX7" fmla="*/ 0 w 3948370"/>
                <a:gd name="connsiteY7" fmla="*/ 400051 h 65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8370" h="653261">
                  <a:moveTo>
                    <a:pt x="374650" y="0"/>
                  </a:moveTo>
                  <a:lnTo>
                    <a:pt x="3839561" y="423"/>
                  </a:lnTo>
                  <a:cubicBezTo>
                    <a:pt x="3899655" y="423"/>
                    <a:pt x="3948370" y="49138"/>
                    <a:pt x="3948370" y="109232"/>
                  </a:cubicBezTo>
                  <a:lnTo>
                    <a:pt x="3948370" y="544452"/>
                  </a:lnTo>
                  <a:cubicBezTo>
                    <a:pt x="3948370" y="604546"/>
                    <a:pt x="3899655" y="653261"/>
                    <a:pt x="3839561" y="653261"/>
                  </a:cubicBezTo>
                  <a:lnTo>
                    <a:pt x="117126" y="653261"/>
                  </a:lnTo>
                  <a:cubicBezTo>
                    <a:pt x="57032" y="653261"/>
                    <a:pt x="8317" y="604546"/>
                    <a:pt x="8317" y="544452"/>
                  </a:cubicBezTo>
                  <a:lnTo>
                    <a:pt x="0" y="400051"/>
                  </a:lnTo>
                </a:path>
              </a:pathLst>
            </a:custGeom>
            <a:noFill/>
            <a:ln w="28575" cap="rnd" cmpd="sng">
              <a:solidFill>
                <a:schemeClr val="tx2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133" dirty="0">
                <a:latin typeface="Cambria" panose="02040503050406030204" pitchFamily="18" charset="0"/>
              </a:endParaRPr>
            </a:p>
          </p:txBody>
        </p:sp>
        <p:pic>
          <p:nvPicPr>
            <p:cNvPr id="13" name="图片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4073" flipH="1">
              <a:off x="8152140" y="-14382"/>
              <a:ext cx="459120" cy="6875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1512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14350" y="488804"/>
            <a:ext cx="2205400" cy="2940197"/>
            <a:chOff x="0" y="0"/>
            <a:chExt cx="6350013" cy="6349289"/>
          </a:xfrm>
        </p:grpSpPr>
        <p:sp>
          <p:nvSpPr>
            <p:cNvPr id="3" name="Freeform 3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2"/>
              <a:stretch>
                <a:fillRect t="-5" b="-5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159399" y="3124200"/>
            <a:ext cx="3177218" cy="4235806"/>
            <a:chOff x="0" y="0"/>
            <a:chExt cx="6350013" cy="6349289"/>
          </a:xfrm>
        </p:grpSpPr>
        <p:sp>
          <p:nvSpPr>
            <p:cNvPr id="7" name="Freeform 7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t="-5" b="-5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424251" y="324240"/>
            <a:ext cx="2205400" cy="2940197"/>
            <a:chOff x="0" y="0"/>
            <a:chExt cx="6350013" cy="6349289"/>
          </a:xfrm>
        </p:grpSpPr>
        <p:sp>
          <p:nvSpPr>
            <p:cNvPr id="9" name="Freeform 9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-76881" r="-3278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29538" y="2379525"/>
            <a:ext cx="3446594" cy="4594932"/>
            <a:chOff x="0" y="0"/>
            <a:chExt cx="6350013" cy="6349289"/>
          </a:xfrm>
        </p:grpSpPr>
        <p:sp>
          <p:nvSpPr>
            <p:cNvPr id="11" name="Freeform 11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t="-5" b="-5"/>
              </a:stretch>
            </a:blipFill>
          </p:spPr>
        </p:sp>
      </p:grpSp>
      <p:pic>
        <p:nvPicPr>
          <p:cNvPr id="20" name="Picture 19" descr="A picture containing writing implement, stationary&#10;&#10;Description automatically generated">
            <a:extLst>
              <a:ext uri="{FF2B5EF4-FFF2-40B4-BE49-F238E27FC236}">
                <a16:creationId xmlns="" xmlns:a16="http://schemas.microsoft.com/office/drawing/2014/main" id="{EA940197-92BF-45C7-9202-66012873EC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45" y="1106655"/>
            <a:ext cx="1419860" cy="137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5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70554" y="-44217"/>
            <a:ext cx="2205400" cy="2940197"/>
            <a:chOff x="0" y="0"/>
            <a:chExt cx="6350013" cy="6349289"/>
          </a:xfrm>
        </p:grpSpPr>
        <p:sp>
          <p:nvSpPr>
            <p:cNvPr id="3" name="Freeform 3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2"/>
              <a:stretch>
                <a:fillRect t="-5" b="-5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469301" y="488804"/>
            <a:ext cx="2205400" cy="2940197"/>
            <a:chOff x="0" y="0"/>
            <a:chExt cx="6350013" cy="6349289"/>
          </a:xfrm>
        </p:grpSpPr>
        <p:sp>
          <p:nvSpPr>
            <p:cNvPr id="5" name="Freeform 5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t="-5" b="-5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424251" y="324240"/>
            <a:ext cx="2205400" cy="2940197"/>
            <a:chOff x="0" y="0"/>
            <a:chExt cx="6350013" cy="6349289"/>
          </a:xfrm>
        </p:grpSpPr>
        <p:sp>
          <p:nvSpPr>
            <p:cNvPr id="7" name="Freeform 7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t="-5" b="-5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103308" y="3736490"/>
            <a:ext cx="2205400" cy="2940197"/>
            <a:chOff x="0" y="0"/>
            <a:chExt cx="6350013" cy="6349289"/>
          </a:xfrm>
        </p:grpSpPr>
        <p:sp>
          <p:nvSpPr>
            <p:cNvPr id="9" name="Freeform 9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t="-5" b="-5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956033" y="3736490"/>
            <a:ext cx="2205400" cy="2940197"/>
            <a:chOff x="0" y="0"/>
            <a:chExt cx="6350013" cy="6349289"/>
          </a:xfrm>
        </p:grpSpPr>
        <p:sp>
          <p:nvSpPr>
            <p:cNvPr id="11" name="Freeform 11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6"/>
              <a:stretch>
                <a:fillRect t="-16674" b="-16674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39066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14350" y="488804"/>
            <a:ext cx="2205400" cy="2940197"/>
            <a:chOff x="0" y="0"/>
            <a:chExt cx="6350013" cy="6349289"/>
          </a:xfrm>
        </p:grpSpPr>
        <p:sp>
          <p:nvSpPr>
            <p:cNvPr id="3" name="Freeform 3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2"/>
              <a:stretch>
                <a:fillRect t="-5" b="-5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469301" y="488804"/>
            <a:ext cx="2205400" cy="2940197"/>
            <a:chOff x="0" y="0"/>
            <a:chExt cx="6350013" cy="6349289"/>
          </a:xfrm>
        </p:grpSpPr>
        <p:sp>
          <p:nvSpPr>
            <p:cNvPr id="5" name="Freeform 5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t="-5" b="-5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424251" y="3736490"/>
            <a:ext cx="2205400" cy="2940197"/>
            <a:chOff x="0" y="0"/>
            <a:chExt cx="6350013" cy="6349289"/>
          </a:xfrm>
        </p:grpSpPr>
        <p:sp>
          <p:nvSpPr>
            <p:cNvPr id="7" name="Freeform 7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t="-5" b="-5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145399" y="324245"/>
            <a:ext cx="2205400" cy="2940197"/>
            <a:chOff x="0" y="0"/>
            <a:chExt cx="6350013" cy="6349289"/>
          </a:xfrm>
        </p:grpSpPr>
        <p:sp>
          <p:nvSpPr>
            <p:cNvPr id="9" name="Freeform 9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t="-5" b="-5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14352" y="3759294"/>
            <a:ext cx="2205400" cy="2940197"/>
            <a:chOff x="0" y="0"/>
            <a:chExt cx="6350013" cy="6349289"/>
          </a:xfrm>
        </p:grpSpPr>
        <p:sp>
          <p:nvSpPr>
            <p:cNvPr id="11" name="Freeform 11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6"/>
              <a:stretch>
                <a:fillRect t="-5" b="-5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3469301" y="3736490"/>
            <a:ext cx="2205400" cy="2940197"/>
            <a:chOff x="0" y="0"/>
            <a:chExt cx="6350013" cy="6349289"/>
          </a:xfrm>
        </p:grpSpPr>
        <p:sp>
          <p:nvSpPr>
            <p:cNvPr id="13" name="Freeform 13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7"/>
              <a:stretch>
                <a:fillRect t="-5" b="-5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87338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hình nền\7dc0316fc6018468124e4643a163a3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21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528" y="2133600"/>
            <a:ext cx="86617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Hát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bài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hát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:</a:t>
            </a:r>
          </a:p>
          <a:p>
            <a:pPr algn="ctr"/>
            <a:endParaRPr lang="en-US" sz="4400" b="1" dirty="0">
              <a:solidFill>
                <a:schemeClr val="tx2">
                  <a:lumMod val="75000"/>
                </a:schemeClr>
              </a:solidFill>
              <a:latin typeface="HP001 4 hàng" panose="020B0603050302020204" pitchFamily="34" charset="0"/>
            </a:endParaRPr>
          </a:p>
          <a:p>
            <a:pPr algn="ctr"/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Chúng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em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là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học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sinh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lớp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Một</a:t>
            </a:r>
            <a:endParaRPr lang="en-US" sz="4400" b="1" dirty="0">
              <a:solidFill>
                <a:schemeClr val="tx2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 err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6000" b="1" dirty="0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6000" b="1" dirty="0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en-US" altLang="zh-CN" sz="6000" b="1" dirty="0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000" b="1" dirty="0" err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6000" b="1" dirty="0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6000" b="1" dirty="0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 dirty="0" smtClean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7709"/>
            <a:ext cx="5638800" cy="683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0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76200"/>
            <a:ext cx="7010400" cy="984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40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4800" y="228600"/>
            <a:ext cx="8458200" cy="6142038"/>
            <a:chOff x="439810" y="526905"/>
            <a:chExt cx="8205787" cy="5761038"/>
          </a:xfrm>
        </p:grpSpPr>
        <p:pic>
          <p:nvPicPr>
            <p:cNvPr id="2050" name="Picture 2" descr="C:\Users\admin\Desktop\7e32e80e-e462-4e41-82d8-eaaddb385ff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497" y="526906"/>
              <a:ext cx="4102100" cy="576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10" y="526905"/>
              <a:ext cx="4103687" cy="576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433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02"/>
            <a:ext cx="9144000" cy="6769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3292" y="1019906"/>
            <a:ext cx="7052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13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9999" y="1676400"/>
            <a:ext cx="5132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Học</a:t>
            </a:r>
            <a:r>
              <a:rPr lang="en-US" sz="3200" b="1" u="sng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vần</a:t>
            </a:r>
            <a:endParaRPr lang="en-US" sz="3200" b="1" u="sng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9862" y="2362571"/>
            <a:ext cx="6486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mở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đầu</a:t>
            </a:r>
            <a:r>
              <a:rPr 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: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Em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là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học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sinh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6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228600"/>
            <a:ext cx="9062837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hình nền\7dc0316fc6018468124e4643a163a3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21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423" y="2209800"/>
            <a:ext cx="86617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Là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học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sinh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lớp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1 </a:t>
            </a:r>
          </a:p>
          <a:p>
            <a:pPr algn="ctr"/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các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con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sẽ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được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làm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quen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</a:p>
          <a:p>
            <a:pPr algn="ctr"/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với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các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hoạt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động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học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tập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sau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HP001 4 hàng" panose="020B0603050302020204" pitchFamily="34" charset="0"/>
              </a:rPr>
              <a:t>:</a:t>
            </a:r>
            <a:endParaRPr lang="en-US" sz="4400" b="1" dirty="0">
              <a:solidFill>
                <a:schemeClr val="tx2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23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2B3318D9-5780-4320-87DB-1C1831656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70C6940-81DE-4619-8D9C-1E9F85830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947" y="5240573"/>
            <a:ext cx="1110838" cy="15641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45030F1-A176-4F65-A915-13F525B96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892" y="5244029"/>
            <a:ext cx="1038167" cy="15607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3FECA7-29AC-4A84-8B87-9432CF3EBF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31" t="37332" r="52520" b="34966"/>
          <a:stretch>
            <a:fillRect/>
          </a:stretch>
        </p:blipFill>
        <p:spPr>
          <a:xfrm>
            <a:off x="886776" y="1870280"/>
            <a:ext cx="3248903" cy="3293827"/>
          </a:xfrm>
          <a:custGeom>
            <a:avLst/>
            <a:gdLst>
              <a:gd name="connsiteX0" fmla="*/ 115789 w 2476087"/>
              <a:gd name="connsiteY0" fmla="*/ 0 h 1882744"/>
              <a:gd name="connsiteX1" fmla="*/ 2360298 w 2476087"/>
              <a:gd name="connsiteY1" fmla="*/ 0 h 1882744"/>
              <a:gd name="connsiteX2" fmla="*/ 2476087 w 2476087"/>
              <a:gd name="connsiteY2" fmla="*/ 115789 h 1882744"/>
              <a:gd name="connsiteX3" fmla="*/ 2476087 w 2476087"/>
              <a:gd name="connsiteY3" fmla="*/ 1766955 h 1882744"/>
              <a:gd name="connsiteX4" fmla="*/ 2360298 w 2476087"/>
              <a:gd name="connsiteY4" fmla="*/ 1882744 h 1882744"/>
              <a:gd name="connsiteX5" fmla="*/ 115789 w 2476087"/>
              <a:gd name="connsiteY5" fmla="*/ 1882744 h 1882744"/>
              <a:gd name="connsiteX6" fmla="*/ 0 w 2476087"/>
              <a:gd name="connsiteY6" fmla="*/ 1766955 h 1882744"/>
              <a:gd name="connsiteX7" fmla="*/ 0 w 2476087"/>
              <a:gd name="connsiteY7" fmla="*/ 115789 h 1882744"/>
              <a:gd name="connsiteX8" fmla="*/ 115789 w 2476087"/>
              <a:gd name="connsiteY8" fmla="*/ 0 h 188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087" h="1882744">
                <a:moveTo>
                  <a:pt x="115789" y="0"/>
                </a:moveTo>
                <a:lnTo>
                  <a:pt x="2360298" y="0"/>
                </a:lnTo>
                <a:cubicBezTo>
                  <a:pt x="2424246" y="0"/>
                  <a:pt x="2476087" y="51841"/>
                  <a:pt x="2476087" y="115789"/>
                </a:cubicBezTo>
                <a:lnTo>
                  <a:pt x="2476087" y="1766955"/>
                </a:lnTo>
                <a:cubicBezTo>
                  <a:pt x="2476087" y="1830903"/>
                  <a:pt x="2424246" y="1882744"/>
                  <a:pt x="2360298" y="1882744"/>
                </a:cubicBezTo>
                <a:lnTo>
                  <a:pt x="115789" y="1882744"/>
                </a:lnTo>
                <a:cubicBezTo>
                  <a:pt x="51841" y="1882744"/>
                  <a:pt x="0" y="1830903"/>
                  <a:pt x="0" y="1766955"/>
                </a:cubicBezTo>
                <a:lnTo>
                  <a:pt x="0" y="115789"/>
                </a:lnTo>
                <a:cubicBezTo>
                  <a:pt x="0" y="51841"/>
                  <a:pt x="51841" y="0"/>
                  <a:pt x="115789" y="0"/>
                </a:cubicBezTo>
                <a:close/>
              </a:path>
            </a:pathLst>
          </a:cu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2384517-0CC4-48AD-9154-38E4160CB8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600" t="37332" r="2652" b="34966"/>
          <a:stretch>
            <a:fillRect/>
          </a:stretch>
        </p:blipFill>
        <p:spPr>
          <a:xfrm>
            <a:off x="5054947" y="1864354"/>
            <a:ext cx="3248903" cy="3293827"/>
          </a:xfrm>
          <a:custGeom>
            <a:avLst/>
            <a:gdLst>
              <a:gd name="connsiteX0" fmla="*/ 115789 w 2476087"/>
              <a:gd name="connsiteY0" fmla="*/ 0 h 1882744"/>
              <a:gd name="connsiteX1" fmla="*/ 2360298 w 2476087"/>
              <a:gd name="connsiteY1" fmla="*/ 0 h 1882744"/>
              <a:gd name="connsiteX2" fmla="*/ 2476087 w 2476087"/>
              <a:gd name="connsiteY2" fmla="*/ 115789 h 1882744"/>
              <a:gd name="connsiteX3" fmla="*/ 2476087 w 2476087"/>
              <a:gd name="connsiteY3" fmla="*/ 1766955 h 1882744"/>
              <a:gd name="connsiteX4" fmla="*/ 2360298 w 2476087"/>
              <a:gd name="connsiteY4" fmla="*/ 1882744 h 1882744"/>
              <a:gd name="connsiteX5" fmla="*/ 115789 w 2476087"/>
              <a:gd name="connsiteY5" fmla="*/ 1882744 h 1882744"/>
              <a:gd name="connsiteX6" fmla="*/ 0 w 2476087"/>
              <a:gd name="connsiteY6" fmla="*/ 1766955 h 1882744"/>
              <a:gd name="connsiteX7" fmla="*/ 0 w 2476087"/>
              <a:gd name="connsiteY7" fmla="*/ 115789 h 1882744"/>
              <a:gd name="connsiteX8" fmla="*/ 115789 w 2476087"/>
              <a:gd name="connsiteY8" fmla="*/ 0 h 188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087" h="1882744">
                <a:moveTo>
                  <a:pt x="115789" y="0"/>
                </a:moveTo>
                <a:lnTo>
                  <a:pt x="2360298" y="0"/>
                </a:lnTo>
                <a:cubicBezTo>
                  <a:pt x="2424246" y="0"/>
                  <a:pt x="2476087" y="51841"/>
                  <a:pt x="2476087" y="115789"/>
                </a:cubicBezTo>
                <a:lnTo>
                  <a:pt x="2476087" y="1766955"/>
                </a:lnTo>
                <a:cubicBezTo>
                  <a:pt x="2476087" y="1830903"/>
                  <a:pt x="2424246" y="1882744"/>
                  <a:pt x="2360298" y="1882744"/>
                </a:cubicBezTo>
                <a:lnTo>
                  <a:pt x="115789" y="1882744"/>
                </a:lnTo>
                <a:cubicBezTo>
                  <a:pt x="51841" y="1882744"/>
                  <a:pt x="0" y="1830903"/>
                  <a:pt x="0" y="1766955"/>
                </a:cubicBezTo>
                <a:lnTo>
                  <a:pt x="0" y="115789"/>
                </a:lnTo>
                <a:cubicBezTo>
                  <a:pt x="0" y="51841"/>
                  <a:pt x="51841" y="0"/>
                  <a:pt x="115789" y="0"/>
                </a:cubicBezTo>
                <a:close/>
              </a:path>
            </a:pathLst>
          </a:cu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C46FC73-D771-4531-A0E8-5FE8D8AA01A0}"/>
              </a:ext>
            </a:extLst>
          </p:cNvPr>
          <p:cNvSpPr/>
          <p:nvPr/>
        </p:nvSpPr>
        <p:spPr>
          <a:xfrm>
            <a:off x="1242932" y="685800"/>
            <a:ext cx="70262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11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880</TotalTime>
  <Words>224</Words>
  <Application>Microsoft Office PowerPoint</Application>
  <PresentationFormat>On-screen Show (4:3)</PresentationFormat>
  <Paragraphs>48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65</cp:revision>
  <dcterms:created xsi:type="dcterms:W3CDTF">2020-05-18T12:48:51Z</dcterms:created>
  <dcterms:modified xsi:type="dcterms:W3CDTF">2021-09-15T02:43:04Z</dcterms:modified>
</cp:coreProperties>
</file>