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</p:sldMasterIdLst>
  <p:notesMasterIdLst>
    <p:notesMasterId r:id="rId20"/>
  </p:notesMasterIdLst>
  <p:sldIdLst>
    <p:sldId id="288" r:id="rId2"/>
    <p:sldId id="271" r:id="rId3"/>
    <p:sldId id="297" r:id="rId4"/>
    <p:sldId id="308" r:id="rId5"/>
    <p:sldId id="347" r:id="rId6"/>
    <p:sldId id="352" r:id="rId7"/>
    <p:sldId id="366" r:id="rId8"/>
    <p:sldId id="367" r:id="rId9"/>
    <p:sldId id="368" r:id="rId10"/>
    <p:sldId id="259" r:id="rId11"/>
    <p:sldId id="356" r:id="rId12"/>
    <p:sldId id="357" r:id="rId13"/>
    <p:sldId id="358" r:id="rId14"/>
    <p:sldId id="370" r:id="rId15"/>
    <p:sldId id="360" r:id="rId16"/>
    <p:sldId id="374" r:id="rId17"/>
    <p:sldId id="270" r:id="rId18"/>
    <p:sldId id="260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/KKTVtQCFDOpfGCmw0Qqff8Ri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10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9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27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08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40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7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6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2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662911" y="1917206"/>
            <a:ext cx="9142810" cy="1155849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87890" y="3073055"/>
            <a:ext cx="9434076" cy="1655762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 viết sau bài 78, 79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669539" y="13612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70F950-8F0B-4100-B270-E0FEA4D36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8" t="20193" r="6031" b="20116"/>
          <a:stretch/>
        </p:blipFill>
        <p:spPr>
          <a:xfrm>
            <a:off x="1064741" y="1653988"/>
            <a:ext cx="6064643" cy="3785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07CEEF-F33D-407E-B110-305A2EB918DB}"/>
              </a:ext>
            </a:extLst>
          </p:cNvPr>
          <p:cNvSpPr txBox="1"/>
          <p:nvPr/>
        </p:nvSpPr>
        <p:spPr>
          <a:xfrm>
            <a:off x="4064752" y="354497"/>
            <a:ext cx="394735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con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2A010C-8BAC-4B72-A2D9-147F62F6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906" y="1653988"/>
            <a:ext cx="2594441" cy="1781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CDC0F-E20E-481D-95D8-1FF2852E4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04" t="31853" r="11751" b="32212"/>
          <a:stretch/>
        </p:blipFill>
        <p:spPr>
          <a:xfrm>
            <a:off x="7913906" y="4304557"/>
            <a:ext cx="2691757" cy="1135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396067" y="2666379"/>
            <a:ext cx="779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ăng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măng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600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780906" y="2666379"/>
            <a:ext cx="5542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ăc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tắc</a:t>
            </a: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k 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57AC7-6ADE-4B33-9D4F-ADD7A8F3602C}"/>
              </a:ext>
            </a:extLst>
          </p:cNvPr>
          <p:cNvSpPr txBox="1"/>
          <p:nvPr/>
        </p:nvSpPr>
        <p:spPr>
          <a:xfrm>
            <a:off x="8066336" y="2673103"/>
            <a:ext cx="75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è 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505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906668" y="1393760"/>
            <a:ext cx="3408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âng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01312-689B-4A6B-A3D4-0F821D28CEF8}"/>
              </a:ext>
            </a:extLst>
          </p:cNvPr>
          <p:cNvSpPr txBox="1"/>
          <p:nvPr/>
        </p:nvSpPr>
        <p:spPr>
          <a:xfrm>
            <a:off x="2134428" y="3992894"/>
            <a:ext cx="7763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nhà</a:t>
            </a:r>
            <a:r>
              <a:rPr lang="en-US" sz="120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120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tầng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6269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13516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328420" y="2656952"/>
            <a:ext cx="7927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âc</a:t>
            </a:r>
            <a:r>
              <a:rPr lang="en-US" sz="120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, </a:t>
            </a:r>
            <a:r>
              <a:rPr lang="en-US" sz="120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quả</a:t>
            </a:r>
            <a:r>
              <a:rPr lang="en-US" sz="120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120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gấc</a:t>
            </a:r>
            <a:r>
              <a:rPr lang="en-US" sz="120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 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95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C3E6B-F87C-4A8C-8C3B-B1415836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67" y="1548555"/>
            <a:ext cx="8449514" cy="49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4BA83-840F-4E21-A255-B9360E8A4EF0}"/>
              </a:ext>
            </a:extLst>
          </p:cNvPr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THƯ GIÃN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09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F8973-67D0-433F-89B0-B5319F94A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30" y="825954"/>
            <a:ext cx="9449015" cy="5706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44AE20-AD6F-4E3D-9773-84BAEA19EA85}"/>
              </a:ext>
            </a:extLst>
          </p:cNvPr>
          <p:cNvSpPr txBox="1"/>
          <p:nvPr/>
        </p:nvSpPr>
        <p:spPr>
          <a:xfrm>
            <a:off x="4299674" y="179623"/>
            <a:ext cx="3592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+mn-lt"/>
              </a:rPr>
              <a:t>LUYỆN VIẾT VỞ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7A60B-DF62-4B84-9F2A-D7C9BEDD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85" y="1019981"/>
            <a:ext cx="3817238" cy="5318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316CB3-4EB8-473B-A075-0FDB457AD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37" y="1019981"/>
            <a:ext cx="3884573" cy="531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10894" y="1111412"/>
            <a:ext cx="4214192" cy="2194967"/>
          </a:xfrm>
          <a:prstGeom prst="cloudCallout">
            <a:avLst>
              <a:gd name="adj1" fmla="val -64229"/>
              <a:gd name="adj2" fmla="val 4237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51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B96C8BB-35F1-4C73-B2C7-154D6E46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082" y="1023358"/>
            <a:ext cx="9338733" cy="4811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11CBC0-3862-4BBA-A420-84044FD29FCC}"/>
              </a:ext>
            </a:extLst>
          </p:cNvPr>
          <p:cNvSpPr txBox="1"/>
          <p:nvPr/>
        </p:nvSpPr>
        <p:spPr>
          <a:xfrm>
            <a:off x="5157971" y="2715448"/>
            <a:ext cx="4459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5400" b="1" kern="1200">
                <a:solidFill>
                  <a:srgbClr val="FF0000"/>
                </a:solidFill>
                <a:latin typeface="UTM Avo"/>
                <a:ea typeface="+mn-ea"/>
              </a:rPr>
              <a:t>KHỞI ĐỘNG</a:t>
            </a:r>
            <a:endParaRPr lang="en-US" sz="5400" b="1" kern="1200" dirty="0">
              <a:solidFill>
                <a:srgbClr val="FF0000"/>
              </a:solidFill>
              <a:latin typeface="UTM Avo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1114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9"/>
            <a:ext cx="12192000" cy="6767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7360" y="960247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ngày     tháng     năm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7276" y="1624833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663" y="2299350"/>
            <a:ext cx="1089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b="1" kern="1200" dirty="0">
                <a:solidFill>
                  <a:srgbClr val="FFC000"/>
                </a:solidFill>
                <a:latin typeface="HP001 4 hàng" panose="020B0603050302020204" pitchFamily="34" charset="0"/>
                <a:ea typeface="+mn-ea"/>
                <a:cs typeface="+mn-cs"/>
              </a:rPr>
              <a:t>30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lang="en-US" sz="3600" b="1" kern="1200" noProof="0" dirty="0" err="1">
                <a:solidFill>
                  <a:srgbClr val="FFC000"/>
                </a:solidFill>
                <a:latin typeface="HP001 4 hàng" panose="020B0603050302020204" pitchFamily="34" charset="0"/>
                <a:ea typeface="+mn-ea"/>
                <a:cs typeface="+mn-cs"/>
              </a:rPr>
              <a:t>ă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D6058-F1B2-47BD-8D20-FF059622A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" y="84163"/>
            <a:ext cx="778818" cy="379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E20E07-56DB-448A-A883-0149CB19901A}"/>
              </a:ext>
            </a:extLst>
          </p:cNvPr>
          <p:cNvSpPr txBox="1"/>
          <p:nvPr/>
        </p:nvSpPr>
        <p:spPr>
          <a:xfrm>
            <a:off x="647524" y="2966402"/>
            <a:ext cx="1089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noProof="0" dirty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b="1" kern="1200" noProof="0" dirty="0" err="1">
                <a:solidFill>
                  <a:srgbClr val="FFC000"/>
                </a:solidFill>
                <a:latin typeface="HP001 4 hàng" panose="020B0603050302020204" pitchFamily="34" charset="0"/>
                <a:ea typeface="+mn-ea"/>
                <a:cs typeface="+mn-cs"/>
              </a:rPr>
              <a:t>â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âc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tầng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340008" y="3183902"/>
            <a:ext cx="4054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KHÁM PHÁ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809390-9392-4096-B07B-A18C0192FA0F}"/>
              </a:ext>
            </a:extLst>
          </p:cNvPr>
          <p:cNvSpPr/>
          <p:nvPr/>
        </p:nvSpPr>
        <p:spPr>
          <a:xfrm>
            <a:off x="4275667" y="110067"/>
            <a:ext cx="3674533" cy="838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Đọc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34057-8D0E-4B40-B10D-04633C17E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79" y="1750006"/>
            <a:ext cx="11588708" cy="1754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C944C-4E99-4995-BD98-3E7F9371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78" y="3947140"/>
            <a:ext cx="11873421" cy="17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9EBA72-0BA2-4A80-B15D-A5744F3AD3FB}"/>
              </a:ext>
            </a:extLst>
          </p:cNvPr>
          <p:cNvSpPr txBox="1"/>
          <p:nvPr/>
        </p:nvSpPr>
        <p:spPr>
          <a:xfrm>
            <a:off x="3857514" y="260148"/>
            <a:ext cx="481395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800" kern="1200" dirty="0">
                <a:solidFill>
                  <a:prstClr val="black"/>
                </a:solidFill>
                <a:latin typeface="+mj-lt"/>
                <a:ea typeface="+mn-ea"/>
              </a:rPr>
              <a:t>QUAN SÁT MẪU</a:t>
            </a:r>
            <a:endParaRPr lang="vi-VN" sz="4800" kern="120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1F136-1E91-4963-946A-EE97BBAC8A72}"/>
              </a:ext>
            </a:extLst>
          </p:cNvPr>
          <p:cNvSpPr txBox="1"/>
          <p:nvPr/>
        </p:nvSpPr>
        <p:spPr>
          <a:xfrm>
            <a:off x="1626376" y="3936276"/>
            <a:ext cx="9276231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HP-222" pitchFamily="34" charset="0"/>
                <a:ea typeface="+mn-ea"/>
                <a:cs typeface="+mn-cs"/>
              </a:rPr>
              <a:t>   </a:t>
            </a:r>
            <a:r>
              <a:rPr lang="en-US" sz="2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2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2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nêu</a:t>
            </a:r>
            <a:r>
              <a:rPr lang="en-US" sz="2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cách</a:t>
            </a:r>
            <a:r>
              <a:rPr lang="en-US" sz="2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viết</a:t>
            </a:r>
            <a:r>
              <a:rPr lang="en-US" sz="2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2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độ</a:t>
            </a:r>
            <a:r>
              <a:rPr lang="en-US" sz="2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cao</a:t>
            </a:r>
            <a:r>
              <a:rPr lang="en-US" sz="2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2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2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chữ</a:t>
            </a:r>
            <a:r>
              <a:rPr lang="en-US" sz="2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9F875-A75A-4BD6-B46F-5309C17ACD3B}"/>
              </a:ext>
            </a:extLst>
          </p:cNvPr>
          <p:cNvSpPr/>
          <p:nvPr/>
        </p:nvSpPr>
        <p:spPr>
          <a:xfrm>
            <a:off x="2482577" y="4596264"/>
            <a:ext cx="6947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en-US" sz="2800" kern="1200" noProof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n,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E2926-0944-4984-AF8C-92BFA2BC8A53}"/>
              </a:ext>
            </a:extLst>
          </p:cNvPr>
          <p:cNvSpPr/>
          <p:nvPr/>
        </p:nvSpPr>
        <p:spPr>
          <a:xfrm>
            <a:off x="2482577" y="5256254"/>
            <a:ext cx="4655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5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F8C25A-E9BA-4B3E-8FE0-C2F01B11F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621"/>
          <a:stretch/>
        </p:blipFill>
        <p:spPr>
          <a:xfrm>
            <a:off x="2601631" y="1227915"/>
            <a:ext cx="6988738" cy="223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9EBA72-0BA2-4A80-B15D-A5744F3AD3FB}"/>
              </a:ext>
            </a:extLst>
          </p:cNvPr>
          <p:cNvSpPr txBox="1"/>
          <p:nvPr/>
        </p:nvSpPr>
        <p:spPr>
          <a:xfrm>
            <a:off x="3689022" y="357116"/>
            <a:ext cx="481395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QUAN SÁT MẪU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1F136-1E91-4963-946A-EE97BBAC8A72}"/>
              </a:ext>
            </a:extLst>
          </p:cNvPr>
          <p:cNvSpPr txBox="1"/>
          <p:nvPr/>
        </p:nvSpPr>
        <p:spPr>
          <a:xfrm>
            <a:off x="1655121" y="3596314"/>
            <a:ext cx="9276231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22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9F875-A75A-4BD6-B46F-5309C17ACD3B}"/>
              </a:ext>
            </a:extLst>
          </p:cNvPr>
          <p:cNvSpPr/>
          <p:nvPr/>
        </p:nvSpPr>
        <p:spPr>
          <a:xfrm>
            <a:off x="2795213" y="4224705"/>
            <a:ext cx="6947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ă, 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e.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E2926-0944-4984-AF8C-92BFA2BC8A53}"/>
              </a:ext>
            </a:extLst>
          </p:cNvPr>
          <p:cNvSpPr/>
          <p:nvPr/>
        </p:nvSpPr>
        <p:spPr>
          <a:xfrm>
            <a:off x="2795213" y="4884695"/>
            <a:ext cx="4633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5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</a:t>
            </a:r>
            <a:r>
              <a:rPr lang="en-US" sz="2800" kern="1200" dirty="0">
                <a:solidFill>
                  <a:srgbClr val="FF0000"/>
                </a:solidFill>
                <a:latin typeface="UTM Avo"/>
                <a:ea typeface="+mn-ea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5888A0-D996-417F-927C-D491728C46B0}"/>
              </a:ext>
            </a:extLst>
          </p:cNvPr>
          <p:cNvSpPr/>
          <p:nvPr/>
        </p:nvSpPr>
        <p:spPr>
          <a:xfrm>
            <a:off x="2795213" y="5512306"/>
            <a:ext cx="4535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3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</a:t>
            </a:r>
            <a:r>
              <a:rPr lang="en-US" sz="2800" kern="1200" dirty="0">
                <a:solidFill>
                  <a:srgbClr val="FF0000"/>
                </a:solidFill>
                <a:latin typeface="UTM Avo"/>
                <a:ea typeface="+mn-ea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CE24DB-9D91-42D8-A223-D683B0FD2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20"/>
          <a:stretch/>
        </p:blipFill>
        <p:spPr>
          <a:xfrm>
            <a:off x="2795213" y="1345694"/>
            <a:ext cx="6601573" cy="20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9EBA72-0BA2-4A80-B15D-A5744F3AD3FB}"/>
              </a:ext>
            </a:extLst>
          </p:cNvPr>
          <p:cNvSpPr txBox="1"/>
          <p:nvPr/>
        </p:nvSpPr>
        <p:spPr>
          <a:xfrm>
            <a:off x="3966940" y="215249"/>
            <a:ext cx="481395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QUAN SÁT MẪU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1F136-1E91-4963-946A-EE97BBAC8A72}"/>
              </a:ext>
            </a:extLst>
          </p:cNvPr>
          <p:cNvSpPr txBox="1"/>
          <p:nvPr/>
        </p:nvSpPr>
        <p:spPr>
          <a:xfrm>
            <a:off x="1457883" y="3596246"/>
            <a:ext cx="9276231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22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9F875-A75A-4BD6-B46F-5309C17ACD3B}"/>
              </a:ext>
            </a:extLst>
          </p:cNvPr>
          <p:cNvSpPr/>
          <p:nvPr/>
        </p:nvSpPr>
        <p:spPr>
          <a:xfrm>
            <a:off x="2670752" y="4121367"/>
            <a:ext cx="6947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</a:t>
            </a:r>
            <a:r>
              <a:rPr lang="en-US" sz="2800" kern="1200" noProof="0" dirty="0">
                <a:solidFill>
                  <a:srgbClr val="FF0000"/>
                </a:solidFill>
                <a:latin typeface="UTM Avo"/>
                <a:ea typeface="+mn-ea"/>
              </a:rPr>
              <a:t>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, </a:t>
            </a:r>
            <a:r>
              <a:rPr lang="en-US" sz="2800" kern="1200" dirty="0">
                <a:solidFill>
                  <a:srgbClr val="FF0000"/>
                </a:solidFill>
                <a:latin typeface="UTM Avo"/>
                <a:ea typeface="+mn-ea"/>
              </a:rPr>
              <a:t>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, </a:t>
            </a:r>
            <a:r>
              <a:rPr lang="en-US" sz="2800" kern="1200" dirty="0">
                <a:solidFill>
                  <a:srgbClr val="FF0000"/>
                </a:solidFill>
                <a:latin typeface="UTM Avo"/>
                <a:ea typeface="+mn-ea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E2926-0944-4984-AF8C-92BFA2BC8A53}"/>
              </a:ext>
            </a:extLst>
          </p:cNvPr>
          <p:cNvSpPr/>
          <p:nvPr/>
        </p:nvSpPr>
        <p:spPr>
          <a:xfrm>
            <a:off x="2670752" y="4781357"/>
            <a:ext cx="5073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5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h, g.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5888A0-D996-417F-927C-D491728C46B0}"/>
              </a:ext>
            </a:extLst>
          </p:cNvPr>
          <p:cNvSpPr/>
          <p:nvPr/>
        </p:nvSpPr>
        <p:spPr>
          <a:xfrm>
            <a:off x="2670752" y="5408968"/>
            <a:ext cx="4535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3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t.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3B3CA-5173-4AB2-A0DD-D9E6BBA97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03"/>
          <a:stretch/>
        </p:blipFill>
        <p:spPr>
          <a:xfrm>
            <a:off x="2670752" y="1449032"/>
            <a:ext cx="6850495" cy="18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9EBA72-0BA2-4A80-B15D-A5744F3AD3FB}"/>
              </a:ext>
            </a:extLst>
          </p:cNvPr>
          <p:cNvSpPr txBox="1"/>
          <p:nvPr/>
        </p:nvSpPr>
        <p:spPr>
          <a:xfrm>
            <a:off x="3930479" y="214281"/>
            <a:ext cx="481395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QUAN SÁT MẪU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1F136-1E91-4963-946A-EE97BBAC8A72}"/>
              </a:ext>
            </a:extLst>
          </p:cNvPr>
          <p:cNvSpPr txBox="1"/>
          <p:nvPr/>
        </p:nvSpPr>
        <p:spPr>
          <a:xfrm>
            <a:off x="1699341" y="3681997"/>
            <a:ext cx="9276231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22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9F875-A75A-4BD6-B46F-5309C17ACD3B}"/>
              </a:ext>
            </a:extLst>
          </p:cNvPr>
          <p:cNvSpPr/>
          <p:nvPr/>
        </p:nvSpPr>
        <p:spPr>
          <a:xfrm>
            <a:off x="2724625" y="4205215"/>
            <a:ext cx="6947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â, n, a, c.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E2926-0944-4984-AF8C-92BFA2BC8A53}"/>
              </a:ext>
            </a:extLst>
          </p:cNvPr>
          <p:cNvSpPr/>
          <p:nvPr/>
        </p:nvSpPr>
        <p:spPr>
          <a:xfrm>
            <a:off x="2724625" y="4865205"/>
            <a:ext cx="5073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5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h, g.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5888A0-D996-417F-927C-D491728C46B0}"/>
              </a:ext>
            </a:extLst>
          </p:cNvPr>
          <p:cNvSpPr/>
          <p:nvPr/>
        </p:nvSpPr>
        <p:spPr>
          <a:xfrm>
            <a:off x="2724625" y="5492816"/>
            <a:ext cx="4658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lang="en-US" sz="2800" kern="1200" dirty="0">
                <a:solidFill>
                  <a:prstClr val="black"/>
                </a:solidFill>
                <a:latin typeface="UTM Avo"/>
                <a:ea typeface="+mn-ea"/>
              </a:rPr>
              <a:t>4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</a:t>
            </a:r>
            <a:r>
              <a:rPr lang="en-US" sz="2800" kern="1200" dirty="0">
                <a:solidFill>
                  <a:srgbClr val="FF0000"/>
                </a:solidFill>
                <a:latin typeface="UTM Avo"/>
                <a:ea typeface="+mn-ea"/>
              </a:rPr>
              <a:t>q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88F305-DFBD-4FA1-BB56-695735E67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81"/>
          <a:stretch/>
        </p:blipFill>
        <p:spPr>
          <a:xfrm>
            <a:off x="3291626" y="1182048"/>
            <a:ext cx="6731010" cy="22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6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275</Words>
  <Application>Microsoft Office PowerPoint</Application>
  <PresentationFormat>Widescreen</PresentationFormat>
  <Paragraphs>40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HP001 4 hàng</vt:lpstr>
      <vt:lpstr>HP-222</vt:lpstr>
      <vt:lpstr>UTM Avo</vt:lpstr>
      <vt:lpstr>2_Office Theme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11: Bài 53: uôm </dc:title>
  <dc:creator>Administrator</dc:creator>
  <cp:lastModifiedBy>Admin</cp:lastModifiedBy>
  <cp:revision>29</cp:revision>
  <dcterms:created xsi:type="dcterms:W3CDTF">2021-11-01T08:16:43Z</dcterms:created>
  <dcterms:modified xsi:type="dcterms:W3CDTF">2021-12-25T15:55:58Z</dcterms:modified>
</cp:coreProperties>
</file>