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5" r:id="rId7"/>
    <p:sldId id="266" r:id="rId8"/>
    <p:sldId id="267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B4EC-697B-4159-A00B-8CA51356B25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F36A-E5C9-4B58-B8FB-C57DE7DE6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B4EC-697B-4159-A00B-8CA51356B25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F36A-E5C9-4B58-B8FB-C57DE7DE6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B4EC-697B-4159-A00B-8CA51356B25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F36A-E5C9-4B58-B8FB-C57DE7DE6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B4EC-697B-4159-A00B-8CA51356B25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F36A-E5C9-4B58-B8FB-C57DE7DE6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B4EC-697B-4159-A00B-8CA51356B25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F36A-E5C9-4B58-B8FB-C57DE7DE6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B4EC-697B-4159-A00B-8CA51356B25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F36A-E5C9-4B58-B8FB-C57DE7DE6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B4EC-697B-4159-A00B-8CA51356B25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F36A-E5C9-4B58-B8FB-C57DE7DE6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B4EC-697B-4159-A00B-8CA51356B25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F36A-E5C9-4B58-B8FB-C57DE7DE6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B4EC-697B-4159-A00B-8CA51356B25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F36A-E5C9-4B58-B8FB-C57DE7DE6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B4EC-697B-4159-A00B-8CA51356B25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F36A-E5C9-4B58-B8FB-C57DE7DE6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B4EC-697B-4159-A00B-8CA51356B25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F36A-E5C9-4B58-B8FB-C57DE7DE6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9B4EC-697B-4159-A00B-8CA51356B25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F36A-E5C9-4B58-B8FB-C57DE7DE6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GI&#193;O%20&#193;N%20C&#193;NH%20DI&#7872;U%20+%20C&#217;NG%20H&#7884;C%20V&#192;%20PTNL%20C&#193;C%20M&#212;N\TRANH%20&#7842;NH%20+%20VIDEO%20L&#7898;P%201%20(%2020-21)\TV%20T134VD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3FAB8-5B45-41E9-8689-36EC12F34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1"/>
          <a:stretch>
            <a:fillRect/>
          </a:stretch>
        </p:blipFill>
        <p:spPr>
          <a:xfrm>
            <a:off x="0" y="381000"/>
            <a:ext cx="9144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1"/>
            <a:ext cx="9753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itchFamily="34" charset="0"/>
              </a:rPr>
              <a:t>CẢM ƠN CÁC BẠN ĐÃ LẮNG NGHE.</a:t>
            </a:r>
          </a:p>
          <a:p>
            <a:pPr algn="ctr"/>
            <a:r>
              <a:rPr lang="en-US" sz="6600" dirty="0">
                <a:latin typeface="HP-211" pitchFamily="34" charset="0"/>
              </a:rPr>
              <a:t>HẸN GẶP LẠI.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838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-211" pitchFamily="34" charset="0"/>
              </a:rPr>
              <a:t>Kể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lại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chuyện</a:t>
            </a:r>
            <a:r>
              <a:rPr lang="en-US" sz="2400" dirty="0">
                <a:latin typeface="HP-211" pitchFamily="34" charset="0"/>
              </a:rPr>
              <a:t>: </a:t>
            </a:r>
            <a:r>
              <a:rPr lang="en-US" sz="2400" dirty="0" err="1">
                <a:latin typeface="HP-211" pitchFamily="34" charset="0"/>
              </a:rPr>
              <a:t>Mây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đen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và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mây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trắng</a:t>
            </a:r>
            <a:endParaRPr lang="en-US" sz="2400" dirty="0">
              <a:latin typeface="HP-211" pitchFamily="34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9EC81C0-C975-4C9C-9C5F-8E7C40D9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17" t="34854" r="65157" b="51488"/>
          <a:stretch>
            <a:fillRect/>
          </a:stretch>
        </p:blipFill>
        <p:spPr>
          <a:xfrm>
            <a:off x="457200" y="1869995"/>
            <a:ext cx="2735906" cy="254371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FF5980F-2B4C-4189-AB2E-4D7AA3AC8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68" t="34445" r="52776" b="51604"/>
          <a:stretch>
            <a:fillRect/>
          </a:stretch>
        </p:blipFill>
        <p:spPr>
          <a:xfrm>
            <a:off x="3276600" y="1869995"/>
            <a:ext cx="3027942" cy="245082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6BA1263-B8DF-44CA-A07F-EFF76AE3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73" t="52547" r="65015" b="33875"/>
          <a:stretch>
            <a:fillRect/>
          </a:stretch>
        </p:blipFill>
        <p:spPr>
          <a:xfrm>
            <a:off x="6461495" y="1962655"/>
            <a:ext cx="2634324" cy="2315413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BDEA926-A20C-4B40-B953-F7598A48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24" t="52394" r="52953" b="34212"/>
          <a:stretch>
            <a:fillRect/>
          </a:stretch>
        </p:blipFill>
        <p:spPr>
          <a:xfrm>
            <a:off x="1701019" y="4521999"/>
            <a:ext cx="2489982" cy="1946571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DCE4821-8EB7-42CE-A621-3D72DDCE6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5" t="71825" r="62476" b="14043"/>
          <a:stretch/>
        </p:blipFill>
        <p:spPr>
          <a:xfrm>
            <a:off x="4953000" y="4648200"/>
            <a:ext cx="2489982" cy="197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990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P-211" pitchFamily="34" charset="0"/>
              </a:rPr>
              <a:t>Quan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sát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tranh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nói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tên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nhân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vật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và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phỏng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đoán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nội</a:t>
            </a:r>
            <a:r>
              <a:rPr lang="en-US" dirty="0">
                <a:latin typeface="HP-211" pitchFamily="34" charset="0"/>
              </a:rPr>
              <a:t> dung </a:t>
            </a:r>
            <a:r>
              <a:rPr lang="en-US" dirty="0" err="1">
                <a:latin typeface="HP-211" pitchFamily="34" charset="0"/>
              </a:rPr>
              <a:t>trong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truyện</a:t>
            </a:r>
            <a:r>
              <a:rPr lang="en-US" dirty="0">
                <a:latin typeface="HP-211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813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HP-211" pitchFamily="34" charset="0"/>
              </a:rPr>
              <a:t>BÀI 74: THẦN GIÓ VÀ MẶT TRỜI</a:t>
            </a:r>
          </a:p>
        </p:txBody>
      </p:sp>
      <p:pic>
        <p:nvPicPr>
          <p:cNvPr id="5" name="Picture 4" descr="TV T134 1.PNG"/>
          <p:cNvPicPr>
            <a:picLocks noChangeAspect="1"/>
          </p:cNvPicPr>
          <p:nvPr/>
        </p:nvPicPr>
        <p:blipFill>
          <a:blip r:embed="rId2"/>
          <a:srcRect b="22418"/>
          <a:stretch>
            <a:fillRect/>
          </a:stretch>
        </p:blipFill>
        <p:spPr>
          <a:xfrm>
            <a:off x="4876800" y="1558015"/>
            <a:ext cx="3429000" cy="2547362"/>
          </a:xfrm>
          <a:prstGeom prst="rect">
            <a:avLst/>
          </a:prstGeom>
        </p:spPr>
      </p:pic>
      <p:pic>
        <p:nvPicPr>
          <p:cNvPr id="6" name="Picture 5" descr="TV T134 2.PNG"/>
          <p:cNvPicPr>
            <a:picLocks noChangeAspect="1"/>
          </p:cNvPicPr>
          <p:nvPr/>
        </p:nvPicPr>
        <p:blipFill>
          <a:blip r:embed="rId3"/>
          <a:srcRect b="22491"/>
          <a:stretch>
            <a:fillRect/>
          </a:stretch>
        </p:blipFill>
        <p:spPr>
          <a:xfrm>
            <a:off x="609600" y="4114800"/>
            <a:ext cx="3477196" cy="2563207"/>
          </a:xfrm>
          <a:prstGeom prst="rect">
            <a:avLst/>
          </a:prstGeom>
        </p:spPr>
      </p:pic>
      <p:pic>
        <p:nvPicPr>
          <p:cNvPr id="7" name="Picture 6" descr="TV T134 3.PNG"/>
          <p:cNvPicPr>
            <a:picLocks noChangeAspect="1"/>
          </p:cNvPicPr>
          <p:nvPr/>
        </p:nvPicPr>
        <p:blipFill>
          <a:blip r:embed="rId4"/>
          <a:srcRect b="22156"/>
          <a:stretch>
            <a:fillRect/>
          </a:stretch>
        </p:blipFill>
        <p:spPr>
          <a:xfrm>
            <a:off x="4876801" y="4101616"/>
            <a:ext cx="3429000" cy="2519580"/>
          </a:xfrm>
          <a:prstGeom prst="rect">
            <a:avLst/>
          </a:prstGeom>
        </p:spPr>
      </p:pic>
      <p:pic>
        <p:nvPicPr>
          <p:cNvPr id="8" name="Picture 7" descr="TV T134.PNG"/>
          <p:cNvPicPr>
            <a:picLocks noChangeAspect="1"/>
          </p:cNvPicPr>
          <p:nvPr/>
        </p:nvPicPr>
        <p:blipFill>
          <a:blip r:embed="rId5"/>
          <a:srcRect b="23540"/>
          <a:stretch>
            <a:fillRect/>
          </a:stretch>
        </p:blipFill>
        <p:spPr>
          <a:xfrm>
            <a:off x="381000" y="1551593"/>
            <a:ext cx="3486722" cy="25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133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74: THẦN GIÓ VÀ MẶT TRỜI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914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-211" pitchFamily="34" charset="0"/>
              </a:rPr>
              <a:t>Nghe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kể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chuyện</a:t>
            </a:r>
            <a:r>
              <a:rPr lang="en-US" sz="2400" dirty="0">
                <a:latin typeface="HP-211" pitchFamily="34" charset="0"/>
              </a:rPr>
              <a:t>:</a:t>
            </a:r>
          </a:p>
        </p:txBody>
      </p:sp>
      <p:pic>
        <p:nvPicPr>
          <p:cNvPr id="5" name="TV T134V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-152401" y="6096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4" name="Picture 3" descr="TV T1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56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Thần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gió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kiêu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ngạo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vì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tự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mình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mạnh</a:t>
            </a:r>
            <a:r>
              <a:rPr lang="en-US" sz="2800" dirty="0">
                <a:latin typeface="HP-211" pitchFamily="34" charset="0"/>
              </a:rPr>
              <a:t>./...</a:t>
            </a:r>
            <a:r>
              <a:rPr lang="en-US" sz="2800" dirty="0" err="1">
                <a:latin typeface="HP-211" pitchFamily="34" charset="0"/>
              </a:rPr>
              <a:t>vì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mình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sức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mạnh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gây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bão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táp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đổ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cửa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cây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cối</a:t>
            </a:r>
            <a:r>
              <a:rPr lang="en-US" sz="28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-152401" y="6096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5" name="Picture 4" descr="TV T134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64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-211" pitchFamily="34" charset="0"/>
              </a:rPr>
              <a:t>Thần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gió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nói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mình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là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kể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mạnh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nhất</a:t>
            </a:r>
            <a:r>
              <a:rPr lang="en-US" sz="2400" dirty="0">
                <a:latin typeface="HP-211" pitchFamily="34" charset="0"/>
              </a:rPr>
              <a:t>./ </a:t>
            </a:r>
            <a:r>
              <a:rPr lang="en-US" sz="2400" dirty="0" err="1">
                <a:latin typeface="HP-211" pitchFamily="34" charset="0"/>
              </a:rPr>
              <a:t>Mặt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trời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chỉ</a:t>
            </a:r>
            <a:r>
              <a:rPr lang="en-US" sz="2400" dirty="0">
                <a:latin typeface="HP-211" pitchFamily="34" charset="0"/>
              </a:rPr>
              <a:t> 1 </a:t>
            </a:r>
            <a:r>
              <a:rPr lang="en-US" sz="2400" dirty="0" err="1">
                <a:latin typeface="HP-211" pitchFamily="34" charset="0"/>
              </a:rPr>
              <a:t>người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đang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khoác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chiếc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áo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dưới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mặt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đất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bảo</a:t>
            </a:r>
            <a:r>
              <a:rPr lang="en-US" sz="2400" dirty="0">
                <a:latin typeface="HP-211" pitchFamily="34" charset="0"/>
              </a:rPr>
              <a:t>: “Ta </a:t>
            </a:r>
            <a:r>
              <a:rPr lang="en-US" sz="2400" dirty="0" err="1">
                <a:latin typeface="HP-211" pitchFamily="34" charset="0"/>
              </a:rPr>
              <a:t>với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anh</a:t>
            </a:r>
            <a:r>
              <a:rPr lang="en-US" sz="2400" dirty="0">
                <a:latin typeface="HP-211" pitchFamily="34" charset="0"/>
              </a:rPr>
              <a:t>, </a:t>
            </a:r>
            <a:r>
              <a:rPr lang="en-US" sz="2400" dirty="0" err="1">
                <a:latin typeface="HP-211" pitchFamily="34" charset="0"/>
              </a:rPr>
              <a:t>hễ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ai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làm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cho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anh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chàng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kia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phải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cởi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áo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khoác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ra</a:t>
            </a:r>
            <a:r>
              <a:rPr lang="en-US" sz="2400" dirty="0">
                <a:latin typeface="HP-211" pitchFamily="34" charset="0"/>
              </a:rPr>
              <a:t>, </a:t>
            </a:r>
            <a:r>
              <a:rPr lang="en-US" sz="2400" dirty="0" err="1">
                <a:latin typeface="HP-211" pitchFamily="34" charset="0"/>
              </a:rPr>
              <a:t>người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đó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là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kẻ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mạnh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nhất</a:t>
            </a:r>
            <a:r>
              <a:rPr lang="en-US" sz="2400" dirty="0">
                <a:latin typeface="HP-211" pitchFamily="34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-152401" y="6096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134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7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12140"/>
            <a:ext cx="914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-211" pitchFamily="34" charset="0"/>
              </a:rPr>
              <a:t>Gió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càng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lớn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nguwoif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bộ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càng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giữ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chặt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áo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Thần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gió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không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tài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nào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lột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được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áo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của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anh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ta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-152401" y="6096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5" name="Picture 4" descr="TV T134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682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-211" pitchFamily="34" charset="0"/>
              </a:rPr>
              <a:t>Mặt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trời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tỏa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nắng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càng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lúc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càng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nóng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khiến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người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bộ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vã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mồ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hôi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Thế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anh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tự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cởi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bỏ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áo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V T134 1.PNG"/>
          <p:cNvPicPr>
            <a:picLocks noChangeAspect="1"/>
          </p:cNvPicPr>
          <p:nvPr/>
        </p:nvPicPr>
        <p:blipFill>
          <a:blip r:embed="rId2"/>
          <a:srcRect b="22418"/>
          <a:stretch>
            <a:fillRect/>
          </a:stretch>
        </p:blipFill>
        <p:spPr>
          <a:xfrm>
            <a:off x="5181600" y="838200"/>
            <a:ext cx="3200400" cy="2377538"/>
          </a:xfrm>
          <a:prstGeom prst="rect">
            <a:avLst/>
          </a:prstGeom>
        </p:spPr>
      </p:pic>
      <p:pic>
        <p:nvPicPr>
          <p:cNvPr id="4" name="Picture 3" descr="TV T134 2.PNG"/>
          <p:cNvPicPr>
            <a:picLocks noChangeAspect="1"/>
          </p:cNvPicPr>
          <p:nvPr/>
        </p:nvPicPr>
        <p:blipFill>
          <a:blip r:embed="rId3"/>
          <a:srcRect b="22491"/>
          <a:stretch>
            <a:fillRect/>
          </a:stretch>
        </p:blipFill>
        <p:spPr>
          <a:xfrm>
            <a:off x="228600" y="3200400"/>
            <a:ext cx="3352800" cy="2471509"/>
          </a:xfrm>
          <a:prstGeom prst="rect">
            <a:avLst/>
          </a:prstGeom>
        </p:spPr>
      </p:pic>
      <p:pic>
        <p:nvPicPr>
          <p:cNvPr id="5" name="Picture 4" descr="TV T134 3.PNG"/>
          <p:cNvPicPr>
            <a:picLocks noChangeAspect="1"/>
          </p:cNvPicPr>
          <p:nvPr/>
        </p:nvPicPr>
        <p:blipFill>
          <a:blip r:embed="rId4"/>
          <a:srcRect b="22156"/>
          <a:stretch>
            <a:fillRect/>
          </a:stretch>
        </p:blipFill>
        <p:spPr>
          <a:xfrm>
            <a:off x="5181600" y="3200400"/>
            <a:ext cx="3276600" cy="2407599"/>
          </a:xfrm>
          <a:prstGeom prst="rect">
            <a:avLst/>
          </a:prstGeom>
        </p:spPr>
      </p:pic>
      <p:pic>
        <p:nvPicPr>
          <p:cNvPr id="6" name="Picture 5" descr="TV T134.PNG"/>
          <p:cNvPicPr>
            <a:picLocks noChangeAspect="1"/>
          </p:cNvPicPr>
          <p:nvPr/>
        </p:nvPicPr>
        <p:blipFill>
          <a:blip r:embed="rId5"/>
          <a:srcRect b="23540"/>
          <a:stretch>
            <a:fillRect/>
          </a:stretch>
        </p:blipFill>
        <p:spPr>
          <a:xfrm>
            <a:off x="228600" y="838200"/>
            <a:ext cx="3352800" cy="2432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72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Em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nhận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xét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gì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về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thần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gió</a:t>
            </a:r>
            <a:r>
              <a:rPr lang="en-US" sz="2800" dirty="0">
                <a:latin typeface="HP-211" pitchFamily="34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72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Em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nghĩ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gì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về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mặt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trời</a:t>
            </a:r>
            <a:r>
              <a:rPr lang="en-US" sz="2800" dirty="0">
                <a:latin typeface="HP-211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99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Thần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gió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kiêu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ngạo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cởi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áo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562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giỏi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cởi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áo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250</Words>
  <Application>Microsoft Office PowerPoint</Application>
  <PresentationFormat>Trình chiếu Trên màn hình (4:3)</PresentationFormat>
  <Paragraphs>19</Paragraphs>
  <Slides>10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4" baseType="lpstr">
      <vt:lpstr>Arial</vt:lpstr>
      <vt:lpstr>Calibri</vt:lpstr>
      <vt:lpstr>HP-211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4</cp:revision>
  <dcterms:created xsi:type="dcterms:W3CDTF">2020-12-13T15:17:48Z</dcterms:created>
  <dcterms:modified xsi:type="dcterms:W3CDTF">2021-12-15T05:59:08Z</dcterms:modified>
</cp:coreProperties>
</file>