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DB04-ECA1-4ED1-AEF2-70413F579DE0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7535-4AB3-48BE-B926-BC94D3B8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5867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3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544"/>
            <a:ext cx="9144000" cy="1358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74410"/>
            <a:ext cx="23622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132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495800" cy="5337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8153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267200"/>
            <a:ext cx="63246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267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37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Chuột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út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(1)</a:t>
            </a:r>
          </a:p>
          <a:p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bếp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Chuột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út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buồn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lũn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sân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trưa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ôm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kể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-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ạ, </a:t>
            </a:r>
            <a:r>
              <a:rPr lang="en-US" sz="2800" dirty="0" err="1">
                <a:latin typeface="HP-211" pitchFamily="34" charset="0"/>
              </a:rPr>
              <a:t>trên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sân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một</a:t>
            </a:r>
            <a:r>
              <a:rPr lang="en-US" sz="2800" dirty="0">
                <a:latin typeface="HP-211" pitchFamily="34" charset="0"/>
              </a:rPr>
              <a:t> con </a:t>
            </a:r>
            <a:r>
              <a:rPr lang="en-US" sz="2800" dirty="0" err="1">
                <a:latin typeface="HP-211" pitchFamily="34" charset="0"/>
              </a:rPr>
              <a:t>thú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dữ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Mũ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đỏ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mỏ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nhọn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mắt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thô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lố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rõ</a:t>
            </a:r>
            <a:r>
              <a:rPr lang="en-US" sz="2800" dirty="0">
                <a:latin typeface="HP-211" pitchFamily="34" charset="0"/>
              </a:rPr>
              <a:t> to. Con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 err="1">
                <a:latin typeface="HP-211" pitchFamily="34" charset="0"/>
              </a:rPr>
              <a:t>Chuột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đáp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- Con </a:t>
            </a:r>
            <a:r>
              <a:rPr lang="en-US" sz="2800" dirty="0" err="1">
                <a:latin typeface="HP-211" pitchFamily="34" charset="0"/>
              </a:rPr>
              <a:t>thú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rất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hiền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chỉ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muốn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đùa</a:t>
            </a:r>
            <a:r>
              <a:rPr lang="en-US" sz="2800" dirty="0">
                <a:latin typeface="HP-211" pitchFamily="34" charset="0"/>
              </a:rPr>
              <a:t> con.</a:t>
            </a: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2819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LĐTN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6199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chuột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3599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lũn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cũn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733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mắt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thô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lố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buồn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dữ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lắm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64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quát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rõ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71719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rất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hiền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648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muốn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đùa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8153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267200"/>
            <a:ext cx="63246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267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37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Chuột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út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(1)</a:t>
            </a:r>
          </a:p>
          <a:p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bận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bếp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Chuột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út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buồn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lũn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sân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trưa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ôm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kể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-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ạ, </a:t>
            </a:r>
            <a:r>
              <a:rPr lang="en-US" sz="2800" dirty="0" err="1">
                <a:latin typeface="HP-211" pitchFamily="34" charset="0"/>
              </a:rPr>
              <a:t>trên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sân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một</a:t>
            </a:r>
            <a:r>
              <a:rPr lang="en-US" sz="2800" dirty="0">
                <a:latin typeface="HP-211" pitchFamily="34" charset="0"/>
              </a:rPr>
              <a:t> con </a:t>
            </a:r>
            <a:r>
              <a:rPr lang="en-US" sz="2800" dirty="0" err="1">
                <a:latin typeface="HP-211" pitchFamily="34" charset="0"/>
              </a:rPr>
              <a:t>thú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dữ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Mũ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đỏ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mỏ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nhọn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mắt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thô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lố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rõ</a:t>
            </a:r>
            <a:r>
              <a:rPr lang="en-US" sz="2800" dirty="0">
                <a:latin typeface="HP-211" pitchFamily="34" charset="0"/>
              </a:rPr>
              <a:t> to. Con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 err="1">
                <a:latin typeface="HP-211" pitchFamily="34" charset="0"/>
              </a:rPr>
              <a:t>Chuột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đáp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- Con </a:t>
            </a:r>
            <a:r>
              <a:rPr lang="en-US" sz="2800" dirty="0" err="1">
                <a:latin typeface="HP-211" pitchFamily="34" charset="0"/>
              </a:rPr>
              <a:t>thú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rất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hiền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chỉ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muốn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đùa</a:t>
            </a:r>
            <a:r>
              <a:rPr lang="en-US" sz="2800" dirty="0">
                <a:latin typeface="HP-211" pitchFamily="34" charset="0"/>
              </a:rPr>
              <a:t> con.</a:t>
            </a: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133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370"/>
            <a:ext cx="9144000" cy="30532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209800"/>
            <a:ext cx="39624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Làm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mứt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3600" dirty="0" err="1">
                <a:latin typeface="HP-211" pitchFamily="34" charset="0"/>
              </a:rPr>
              <a:t>Thỏ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rủ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cún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làm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mứt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rốt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3600" dirty="0" err="1">
                <a:latin typeface="HP-211" pitchFamily="34" charset="0"/>
              </a:rPr>
              <a:t>Cún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đun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bếp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lửa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ngùn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ngụt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Thỏ</a:t>
            </a:r>
            <a:r>
              <a:rPr lang="en-US" sz="3600" dirty="0">
                <a:latin typeface="HP-211" pitchFamily="34" charset="0"/>
              </a:rPr>
              <a:t> la:</a:t>
            </a:r>
          </a:p>
          <a:p>
            <a:r>
              <a:rPr lang="en-US" sz="3600" dirty="0">
                <a:latin typeface="HP-211" pitchFamily="34" charset="0"/>
              </a:rPr>
              <a:t>   - </a:t>
            </a:r>
            <a:r>
              <a:rPr lang="en-US" sz="3600" dirty="0" err="1">
                <a:latin typeface="HP-211" pitchFamily="34" charset="0"/>
              </a:rPr>
              <a:t>Lửa</a:t>
            </a:r>
            <a:r>
              <a:rPr lang="en-US" sz="3600" dirty="0">
                <a:latin typeface="HP-211" pitchFamily="34" charset="0"/>
              </a:rPr>
              <a:t> to </a:t>
            </a:r>
            <a:r>
              <a:rPr lang="en-US" sz="3600" dirty="0" err="1">
                <a:latin typeface="HP-211" pitchFamily="34" charset="0"/>
              </a:rPr>
              <a:t>quá</a:t>
            </a:r>
            <a:r>
              <a:rPr lang="en-US" sz="3600" dirty="0">
                <a:latin typeface="HP-211" pitchFamily="34" charset="0"/>
              </a:rPr>
              <a:t>! </a:t>
            </a:r>
            <a:r>
              <a:rPr lang="en-US" sz="3600" dirty="0" err="1">
                <a:latin typeface="HP-211" pitchFamily="34" charset="0"/>
              </a:rPr>
              <a:t>Rút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bớt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lửa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đi</a:t>
            </a:r>
            <a:r>
              <a:rPr lang="en-US" sz="3600" dirty="0">
                <a:latin typeface="HP-211" pitchFamily="34" charset="0"/>
              </a:rPr>
              <a:t>!</a:t>
            </a:r>
          </a:p>
          <a:p>
            <a:r>
              <a:rPr lang="en-US" sz="3600" dirty="0">
                <a:latin typeface="HP-211" pitchFamily="34" charset="0"/>
              </a:rPr>
              <a:t>   - </a:t>
            </a:r>
            <a:r>
              <a:rPr lang="en-US" sz="3600" dirty="0" err="1">
                <a:latin typeface="HP-211" pitchFamily="34" charset="0"/>
              </a:rPr>
              <a:t>Bạn</a:t>
            </a:r>
            <a:r>
              <a:rPr lang="en-US" sz="3600" dirty="0">
                <a:latin typeface="HP-211" pitchFamily="34" charset="0"/>
              </a:rPr>
              <a:t> la to </a:t>
            </a:r>
            <a:r>
              <a:rPr lang="en-US" sz="3600" dirty="0" err="1">
                <a:latin typeface="HP-211" pitchFamily="34" charset="0"/>
              </a:rPr>
              <a:t>làm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tớ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quá</a:t>
            </a:r>
            <a:r>
              <a:rPr lang="en-US" sz="3600" dirty="0">
                <a:latin typeface="HP-211" pitchFamily="34" charset="0"/>
              </a:rPr>
              <a:t>. - </a:t>
            </a:r>
            <a:r>
              <a:rPr lang="en-US" sz="3600" dirty="0" err="1">
                <a:latin typeface="HP-211" pitchFamily="34" charset="0"/>
              </a:rPr>
              <a:t>Cún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phàn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nàn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  </a:t>
            </a:r>
            <a:r>
              <a:rPr lang="en-US" sz="3600" dirty="0" err="1">
                <a:latin typeface="HP-211" pitchFamily="34" charset="0"/>
              </a:rPr>
              <a:t>Thỏ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nhỏ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nhẹ</a:t>
            </a:r>
            <a:r>
              <a:rPr lang="en-US" sz="3600" dirty="0">
                <a:latin typeface="HP-211" pitchFamily="34" charset="0"/>
              </a:rPr>
              <a:t>:</a:t>
            </a:r>
          </a:p>
          <a:p>
            <a:r>
              <a:rPr lang="en-US" sz="3600" dirty="0">
                <a:latin typeface="HP-211" pitchFamily="34" charset="0"/>
              </a:rPr>
              <a:t>   - </a:t>
            </a:r>
            <a:r>
              <a:rPr lang="en-US" sz="3600" dirty="0" err="1">
                <a:latin typeface="HP-211" pitchFamily="34" charset="0"/>
              </a:rPr>
              <a:t>Làm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mứt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cần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nhỏ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lửa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cún</a:t>
            </a:r>
            <a:r>
              <a:rPr lang="en-US" sz="3600" dirty="0">
                <a:latin typeface="HP-211" pitchFamily="34" charset="0"/>
              </a:rPr>
              <a:t> à.</a:t>
            </a:r>
          </a:p>
          <a:p>
            <a:r>
              <a:rPr lang="en-US" sz="3600" dirty="0">
                <a:latin typeface="HP-211" pitchFamily="34" charset="0"/>
              </a:rPr>
              <a:t>   - </a:t>
            </a:r>
            <a:r>
              <a:rPr lang="en-US" sz="3600" dirty="0" err="1">
                <a:latin typeface="HP-211" pitchFamily="34" charset="0"/>
              </a:rPr>
              <a:t>Thế</a:t>
            </a:r>
            <a:r>
              <a:rPr lang="en-US" sz="3600" dirty="0">
                <a:latin typeface="HP-211" pitchFamily="34" charset="0"/>
              </a:rPr>
              <a:t> à? </a:t>
            </a:r>
            <a:r>
              <a:rPr lang="en-US" sz="3600" dirty="0" err="1">
                <a:latin typeface="HP-211" pitchFamily="34" charset="0"/>
              </a:rPr>
              <a:t>Cảm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ơn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thỏ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nhé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endParaRPr lang="en-US" sz="36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9"/>
            <a:ext cx="3688660" cy="6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73: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uôt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343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uôt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152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uôn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578"/>
            <a:ext cx="5181600" cy="3971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30480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41148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uô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9026" y="41148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uồn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0480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38800"/>
            <a:ext cx="5410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chuồn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chuồn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0480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uồn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0480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41148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uô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9026" y="41148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0480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0480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132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5029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79938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uô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03738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uô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048001"/>
            <a:ext cx="2971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chuồn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1"/>
            <a:ext cx="2667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chuột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70737"/>
            <a:ext cx="5486400" cy="1015663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chuồn</a:t>
            </a:r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chuồn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uôn</a:t>
            </a:r>
            <a:r>
              <a:rPr lang="en-US" sz="2800" dirty="0">
                <a:latin typeface="HP-211" pitchFamily="34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uôt</a:t>
            </a:r>
            <a:r>
              <a:rPr lang="en-US" sz="2800" dirty="0">
                <a:latin typeface="HP-211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13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6"/>
            <a:ext cx="2769892" cy="2514994"/>
          </a:xfrm>
          <a:prstGeom prst="rect">
            <a:avLst/>
          </a:prstGeom>
        </p:spPr>
      </p:pic>
      <p:pic>
        <p:nvPicPr>
          <p:cNvPr id="6" name="Picture 5" descr="TV T132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"/>
            <a:ext cx="2743200" cy="2514600"/>
          </a:xfrm>
          <a:prstGeom prst="rect">
            <a:avLst/>
          </a:prstGeom>
        </p:spPr>
      </p:pic>
      <p:pic>
        <p:nvPicPr>
          <p:cNvPr id="7" name="Picture 6" descr="TV T132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47280"/>
            <a:ext cx="2819400" cy="2616755"/>
          </a:xfrm>
          <a:prstGeom prst="rect">
            <a:avLst/>
          </a:prstGeom>
        </p:spPr>
      </p:pic>
      <p:pic>
        <p:nvPicPr>
          <p:cNvPr id="8" name="Picture 7" descr="TV T132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2910231" cy="2372141"/>
          </a:xfrm>
          <a:prstGeom prst="rect">
            <a:avLst/>
          </a:prstGeom>
        </p:spPr>
      </p:pic>
      <p:pic>
        <p:nvPicPr>
          <p:cNvPr id="9" name="Picture 8" descr="TV T132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810000"/>
            <a:ext cx="2676995" cy="24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8735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chuồn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895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vuốt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nhọn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9497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cuộn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chỉ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6051828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tuốt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lúa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739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buồn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bã</a:t>
            </a:r>
            <a:endParaRPr lang="en-US" sz="40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848600" y="4572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95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1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2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28194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P-211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cá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chuồn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2667000"/>
            <a:ext cx="28956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vuốt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nhọn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3048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8400" y="2667000"/>
            <a:ext cx="28956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P-211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cuộn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chỉ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8400" y="3048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4191000"/>
            <a:ext cx="28194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P-211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tuốt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lúa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4572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4191000"/>
            <a:ext cx="28956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buồn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bã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600" y="4572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35052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81800" y="35052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2600" y="50292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1400" y="3505200"/>
            <a:ext cx="990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3581400"/>
            <a:ext cx="990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5027612"/>
            <a:ext cx="990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5103812"/>
            <a:ext cx="990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B98E4-4D72-43F0-8220-C9EFD200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581400" cy="518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373</Words>
  <Application>Microsoft Office PowerPoint</Application>
  <PresentationFormat>Trình chiếu Trên màn hình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2020-12-09T14:52:16Z</dcterms:created>
  <dcterms:modified xsi:type="dcterms:W3CDTF">2021-12-15T05:55:57Z</dcterms:modified>
</cp:coreProperties>
</file>