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6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2CA8-A2C9-4ED8-879E-8DA963B02DB2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CA41-B9EB-4D2B-BE89-9CD69A7A0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5867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RANG 129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5109"/>
            <a:ext cx="9144000" cy="1587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74410"/>
            <a:ext cx="23622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128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495800" cy="5337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RANG 1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9536"/>
            <a:ext cx="3962400" cy="214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372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Sơn</a:t>
            </a:r>
            <a:r>
              <a:rPr lang="en-US" sz="34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4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Hà</a:t>
            </a:r>
            <a:endParaRPr lang="en-US" sz="34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Giờ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kiểm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tra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Sơn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vừa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chép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đề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vừa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lẩm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nhẩm</a:t>
            </a:r>
            <a:r>
              <a:rPr lang="en-US" sz="3000" dirty="0">
                <a:latin typeface="HP-211" pitchFamily="34" charset="0"/>
              </a:rPr>
              <a:t>: “</a:t>
            </a:r>
            <a:r>
              <a:rPr lang="en-US" sz="3000" dirty="0" err="1">
                <a:latin typeface="HP-211" pitchFamily="34" charset="0"/>
              </a:rPr>
              <a:t>Giỏ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có</a:t>
            </a:r>
            <a:r>
              <a:rPr lang="en-US" sz="3000" dirty="0">
                <a:latin typeface="HP-211" pitchFamily="34" charset="0"/>
              </a:rPr>
              <a:t> 8 con </a:t>
            </a:r>
            <a:r>
              <a:rPr lang="en-US" sz="3000" dirty="0" err="1">
                <a:latin typeface="HP-211" pitchFamily="34" charset="0"/>
              </a:rPr>
              <a:t>cá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thờn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bơn</a:t>
            </a:r>
            <a:r>
              <a:rPr lang="en-US" sz="3000" dirty="0">
                <a:latin typeface="HP-211" pitchFamily="34" charset="0"/>
              </a:rPr>
              <a:t>. Cho </a:t>
            </a:r>
            <a:r>
              <a:rPr lang="en-US" sz="3000" dirty="0" err="1">
                <a:latin typeface="HP-211" pitchFamily="34" charset="0"/>
              </a:rPr>
              <a:t>bớt</a:t>
            </a:r>
            <a:r>
              <a:rPr lang="en-US" sz="3000" dirty="0">
                <a:latin typeface="HP-211" pitchFamily="34" charset="0"/>
              </a:rPr>
              <a:t> 5 con, </a:t>
            </a:r>
            <a:r>
              <a:rPr lang="en-US" sz="3000" dirty="0" err="1">
                <a:latin typeface="HP-211" pitchFamily="34" charset="0"/>
              </a:rPr>
              <a:t>còn</a:t>
            </a:r>
            <a:r>
              <a:rPr lang="en-US" sz="3000" dirty="0">
                <a:latin typeface="HP-211" pitchFamily="34" charset="0"/>
              </a:rPr>
              <a:t> 4”.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thầm</a:t>
            </a:r>
            <a:r>
              <a:rPr lang="en-US" sz="3000" dirty="0">
                <a:latin typeface="HP-211" pitchFamily="34" charset="0"/>
              </a:rPr>
              <a:t>: “</a:t>
            </a:r>
            <a:r>
              <a:rPr lang="en-US" sz="3000" dirty="0" err="1">
                <a:latin typeface="HP-211" pitchFamily="34" charset="0"/>
              </a:rPr>
              <a:t>Còn</a:t>
            </a:r>
            <a:r>
              <a:rPr lang="en-US" sz="3000" dirty="0">
                <a:latin typeface="HP-211" pitchFamily="34" charset="0"/>
              </a:rPr>
              <a:t> 3 </a:t>
            </a:r>
            <a:r>
              <a:rPr lang="en-US" sz="3000" dirty="0" err="1">
                <a:latin typeface="HP-211" pitchFamily="34" charset="0"/>
              </a:rPr>
              <a:t>chứ</a:t>
            </a:r>
            <a:r>
              <a:rPr lang="en-US" sz="3000" dirty="0">
                <a:latin typeface="HP-211" pitchFamily="34" charset="0"/>
              </a:rPr>
              <a:t> ?”.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Cô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Yến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đến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   -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để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tự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làm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đi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lễ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phép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   - </a:t>
            </a:r>
            <a:r>
              <a:rPr lang="en-US" sz="3000" dirty="0" err="1">
                <a:latin typeface="HP-211" pitchFamily="34" charset="0"/>
              </a:rPr>
              <a:t>Dạ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Sơn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ngẫm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nghĩ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Em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chợt</a:t>
            </a:r>
            <a:endParaRPr lang="en-US" sz="3000" dirty="0">
              <a:latin typeface="HP-211" pitchFamily="34" charset="0"/>
            </a:endParaRPr>
          </a:p>
          <a:p>
            <a:r>
              <a:rPr lang="en-US" sz="3000" dirty="0" err="1">
                <a:latin typeface="HP-211" pitchFamily="34" charset="0"/>
              </a:rPr>
              <a:t>nghĩ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ra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nắn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nót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viết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“8 - 5 = 3”.</a:t>
            </a:r>
            <a:endParaRPr lang="en-US" dirty="0">
              <a:latin typeface="HP-211" pitchFamily="34" charset="0"/>
            </a:endParaRP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2819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LĐTN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6199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kiểm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tra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35997"/>
            <a:ext cx="4343400" cy="83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thờn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bơn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733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thì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thầm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lẩm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nhẩm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bớt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648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lễ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phép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655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ngẫm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nghĩ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58640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chợt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nghĩ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ra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57700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nắn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nót</a:t>
            </a:r>
            <a:endParaRPr lang="en-US" sz="48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RANG 1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9536"/>
            <a:ext cx="3962400" cy="214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372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Sơn</a:t>
            </a:r>
            <a:r>
              <a:rPr lang="en-US" sz="34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4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HP-211" pitchFamily="34" charset="0"/>
              </a:rPr>
              <a:t>Hà</a:t>
            </a:r>
            <a:endParaRPr lang="en-US" sz="34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Giờ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kiểm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tra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Sơn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vừa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chép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đề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vừa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lẩm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nhẩm</a:t>
            </a:r>
            <a:r>
              <a:rPr lang="en-US" sz="3000" dirty="0">
                <a:latin typeface="HP-211" pitchFamily="34" charset="0"/>
              </a:rPr>
              <a:t>: “</a:t>
            </a:r>
            <a:r>
              <a:rPr lang="en-US" sz="3000" dirty="0" err="1">
                <a:latin typeface="HP-211" pitchFamily="34" charset="0"/>
              </a:rPr>
              <a:t>Giỏ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có</a:t>
            </a:r>
            <a:r>
              <a:rPr lang="en-US" sz="3000" dirty="0">
                <a:latin typeface="HP-211" pitchFamily="34" charset="0"/>
              </a:rPr>
              <a:t> 8 con </a:t>
            </a:r>
            <a:r>
              <a:rPr lang="en-US" sz="3000" dirty="0" err="1">
                <a:latin typeface="HP-211" pitchFamily="34" charset="0"/>
              </a:rPr>
              <a:t>cá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thờn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bơn</a:t>
            </a:r>
            <a:r>
              <a:rPr lang="en-US" sz="3000" dirty="0">
                <a:latin typeface="HP-211" pitchFamily="34" charset="0"/>
              </a:rPr>
              <a:t>. Cho </a:t>
            </a:r>
            <a:r>
              <a:rPr lang="en-US" sz="3000" dirty="0" err="1">
                <a:latin typeface="HP-211" pitchFamily="34" charset="0"/>
              </a:rPr>
              <a:t>bớt</a:t>
            </a:r>
            <a:r>
              <a:rPr lang="en-US" sz="3000" dirty="0">
                <a:latin typeface="HP-211" pitchFamily="34" charset="0"/>
              </a:rPr>
              <a:t> 5 con, </a:t>
            </a:r>
            <a:r>
              <a:rPr lang="en-US" sz="3000" dirty="0" err="1">
                <a:latin typeface="HP-211" pitchFamily="34" charset="0"/>
              </a:rPr>
              <a:t>còn</a:t>
            </a:r>
            <a:r>
              <a:rPr lang="en-US" sz="3000" dirty="0">
                <a:latin typeface="HP-211" pitchFamily="34" charset="0"/>
              </a:rPr>
              <a:t> 4”.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thầm</a:t>
            </a:r>
            <a:r>
              <a:rPr lang="en-US" sz="3000" dirty="0">
                <a:latin typeface="HP-211" pitchFamily="34" charset="0"/>
              </a:rPr>
              <a:t>: “</a:t>
            </a:r>
            <a:r>
              <a:rPr lang="en-US" sz="3000" dirty="0" err="1">
                <a:latin typeface="HP-211" pitchFamily="34" charset="0"/>
              </a:rPr>
              <a:t>Còn</a:t>
            </a:r>
            <a:r>
              <a:rPr lang="en-US" sz="3000" dirty="0">
                <a:latin typeface="HP-211" pitchFamily="34" charset="0"/>
              </a:rPr>
              <a:t> 3 </a:t>
            </a:r>
            <a:r>
              <a:rPr lang="en-US" sz="3000" dirty="0" err="1">
                <a:latin typeface="HP-211" pitchFamily="34" charset="0"/>
              </a:rPr>
              <a:t>chứ</a:t>
            </a:r>
            <a:r>
              <a:rPr lang="en-US" sz="3000" dirty="0">
                <a:latin typeface="HP-211" pitchFamily="34" charset="0"/>
              </a:rPr>
              <a:t> ?”.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Cô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Yến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đến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   -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để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tự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làm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đi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Hà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lễ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phép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    - </a:t>
            </a:r>
            <a:r>
              <a:rPr lang="en-US" sz="3000" dirty="0" err="1">
                <a:latin typeface="HP-211" pitchFamily="34" charset="0"/>
              </a:rPr>
              <a:t>Dạ</a:t>
            </a:r>
            <a:r>
              <a:rPr lang="en-US" sz="3000" dirty="0">
                <a:latin typeface="HP-211" pitchFamily="34" charset="0"/>
              </a:rPr>
              <a:t>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Sơn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ngẫm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nghĩ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Em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chợt</a:t>
            </a:r>
            <a:endParaRPr lang="en-US" sz="3000" dirty="0">
              <a:latin typeface="HP-211" pitchFamily="34" charset="0"/>
            </a:endParaRPr>
          </a:p>
          <a:p>
            <a:r>
              <a:rPr lang="en-US" sz="3000" dirty="0" err="1">
                <a:latin typeface="HP-211" pitchFamily="34" charset="0"/>
              </a:rPr>
              <a:t>nghĩ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ra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nắn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nót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viết</a:t>
            </a:r>
            <a:r>
              <a:rPr lang="en-US" sz="3000" dirty="0">
                <a:latin typeface="HP-211" pitchFamily="34" charset="0"/>
              </a:rPr>
              <a:t>:</a:t>
            </a:r>
          </a:p>
          <a:p>
            <a:r>
              <a:rPr lang="en-US" sz="3000" dirty="0">
                <a:latin typeface="HP-211" pitchFamily="34" charset="0"/>
              </a:rPr>
              <a:t>“8 - 5 = 3”.</a:t>
            </a:r>
            <a:endParaRPr lang="en-US" dirty="0">
              <a:latin typeface="HP-211" pitchFamily="34" charset="0"/>
            </a:endParaRP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RANG 129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47"/>
            <a:ext cx="9144000" cy="3850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P-211" pitchFamily="34" charset="0"/>
              </a:rPr>
              <a:t>2. </a:t>
            </a:r>
            <a:r>
              <a:rPr lang="en-US" sz="3600" dirty="0" err="1">
                <a:latin typeface="HP-211" pitchFamily="34" charset="0"/>
              </a:rPr>
              <a:t>Tập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đọc</a:t>
            </a:r>
            <a:r>
              <a:rPr lang="en-US" sz="3600" dirty="0">
                <a:latin typeface="HP-211" pitchFamily="34" charset="0"/>
              </a:rPr>
              <a:t> ( </a:t>
            </a:r>
            <a:r>
              <a:rPr lang="en-US" sz="3600" dirty="0" err="1">
                <a:latin typeface="HP-211" pitchFamily="34" charset="0"/>
              </a:rPr>
              <a:t>Sơn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Hà</a:t>
            </a:r>
            <a:r>
              <a:rPr lang="en-US" sz="3600" dirty="0">
                <a:latin typeface="HP-211" pitchFamily="34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7543800" y="609600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68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Đánh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dấu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>
                <a:latin typeface="HP-211" pitchFamily="34" charset="0"/>
                <a:sym typeface="Wingdings 2"/>
              </a:rPr>
              <a:t> </a:t>
            </a:r>
            <a:r>
              <a:rPr lang="en-US" sz="3600" dirty="0" err="1">
                <a:latin typeface="HP-211" pitchFamily="34" charset="0"/>
                <a:sym typeface="Wingdings 2"/>
              </a:rPr>
              <a:t>vào</a:t>
            </a:r>
            <a:r>
              <a:rPr lang="en-US" sz="3600" dirty="0">
                <a:latin typeface="HP-211" pitchFamily="34" charset="0"/>
                <a:sym typeface="Wingdings 2"/>
              </a:rPr>
              <a:t>  </a:t>
            </a:r>
            <a:r>
              <a:rPr lang="en-US" sz="3600" dirty="0" err="1">
                <a:latin typeface="HP-211" pitchFamily="34" charset="0"/>
                <a:sym typeface="Wingdings 2"/>
              </a:rPr>
              <a:t>trước</a:t>
            </a:r>
            <a:r>
              <a:rPr lang="en-US" sz="3600" dirty="0">
                <a:latin typeface="HP-211" pitchFamily="34" charset="0"/>
                <a:sym typeface="Wingdings 2"/>
              </a:rPr>
              <a:t> ý </a:t>
            </a:r>
            <a:r>
              <a:rPr lang="en-US" sz="3600" dirty="0" err="1">
                <a:latin typeface="HP-211" pitchFamily="34" charset="0"/>
                <a:sym typeface="Wingdings 2"/>
              </a:rPr>
              <a:t>đúng</a:t>
            </a:r>
            <a:r>
              <a:rPr lang="en-US" sz="3600" dirty="0">
                <a:latin typeface="HP-211" pitchFamily="34" charset="0"/>
                <a:sym typeface="Wingdings 2"/>
              </a:rPr>
              <a:t>: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Cô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Yến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đề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nghị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Hà</a:t>
            </a:r>
            <a:r>
              <a:rPr lang="en-US" sz="3600" dirty="0">
                <a:latin typeface="HP-211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7326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  <a:sym typeface="Wingdings 2"/>
              </a:rPr>
              <a:t></a:t>
            </a:r>
            <a:r>
              <a:rPr lang="en-US" sz="3200" dirty="0" err="1">
                <a:latin typeface="HP-211" pitchFamily="34" charset="0"/>
                <a:sym typeface="Wingdings 2"/>
              </a:rPr>
              <a:t>Để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bạn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Sơn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tự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làm</a:t>
            </a:r>
            <a:endParaRPr lang="en-US" sz="3200" dirty="0"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  <a:sym typeface="Wingdings 2"/>
              </a:rPr>
              <a:t></a:t>
            </a:r>
            <a:r>
              <a:rPr lang="en-US" sz="3200" dirty="0" err="1">
                <a:latin typeface="HP-211" pitchFamily="34" charset="0"/>
                <a:sym typeface="Wingdings 2"/>
              </a:rPr>
              <a:t>Giúp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bạn</a:t>
            </a:r>
            <a:r>
              <a:rPr lang="en-US" sz="3200" dirty="0">
                <a:latin typeface="HP-211" pitchFamily="34" charset="0"/>
                <a:sym typeface="Wingdings 2"/>
              </a:rPr>
              <a:t> </a:t>
            </a:r>
            <a:r>
              <a:rPr lang="en-US" sz="3200" dirty="0" err="1">
                <a:latin typeface="HP-211" pitchFamily="34" charset="0"/>
                <a:sym typeface="Wingdings 2"/>
              </a:rPr>
              <a:t>Sơn</a:t>
            </a:r>
            <a:endParaRPr lang="en-US" sz="3200" dirty="0"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711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66"/>
                </a:solidFill>
                <a:latin typeface="HP-211" pitchFamily="34" charset="0"/>
              </a:rPr>
              <a:t>Nụ</a:t>
            </a:r>
            <a:r>
              <a:rPr lang="en-US" sz="4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HP-211" pitchFamily="34" charset="0"/>
              </a:rPr>
              <a:t>hôn</a:t>
            </a:r>
            <a:r>
              <a:rPr lang="en-US" sz="4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HP-211" pitchFamily="34" charset="0"/>
              </a:rPr>
              <a:t>của</a:t>
            </a:r>
            <a:r>
              <a:rPr lang="en-US" sz="4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HP-211" pitchFamily="34" charset="0"/>
              </a:rPr>
              <a:t>mẹ</a:t>
            </a:r>
            <a:endParaRPr lang="en-US" sz="48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4400" dirty="0">
                <a:latin typeface="HP-211" pitchFamily="34" charset="0"/>
              </a:rPr>
              <a:t>  </a:t>
            </a:r>
            <a:r>
              <a:rPr lang="en-US" sz="4000" dirty="0">
                <a:latin typeface="HP-211" pitchFamily="34" charset="0"/>
              </a:rPr>
              <a:t>Chi </a:t>
            </a:r>
            <a:r>
              <a:rPr lang="en-US" sz="4000" dirty="0" err="1">
                <a:latin typeface="HP-211" pitchFamily="34" charset="0"/>
              </a:rPr>
              <a:t>bị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sốt</a:t>
            </a:r>
            <a:r>
              <a:rPr lang="en-US" sz="4000" dirty="0">
                <a:latin typeface="HP-211" pitchFamily="34" charset="0"/>
              </a:rPr>
              <a:t>. </a:t>
            </a:r>
            <a:r>
              <a:rPr lang="en-US" sz="4000" dirty="0" err="1">
                <a:latin typeface="HP-211" pitchFamily="34" charset="0"/>
              </a:rPr>
              <a:t>Mẹ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đưa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bé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lên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trạm</a:t>
            </a:r>
            <a:r>
              <a:rPr lang="en-US" sz="4000" dirty="0">
                <a:latin typeface="HP-211" pitchFamily="34" charset="0"/>
              </a:rPr>
              <a:t> y </a:t>
            </a:r>
            <a:r>
              <a:rPr lang="en-US" sz="4000" dirty="0" err="1">
                <a:latin typeface="HP-211" pitchFamily="34" charset="0"/>
              </a:rPr>
              <a:t>tế</a:t>
            </a:r>
            <a:r>
              <a:rPr lang="en-US" sz="4000" dirty="0">
                <a:latin typeface="HP-211" pitchFamily="34" charset="0"/>
              </a:rPr>
              <a:t>. </a:t>
            </a:r>
            <a:r>
              <a:rPr lang="en-US" sz="4000" dirty="0" err="1">
                <a:latin typeface="HP-211" pitchFamily="34" charset="0"/>
              </a:rPr>
              <a:t>Cô</a:t>
            </a:r>
            <a:r>
              <a:rPr lang="en-US" sz="4000" dirty="0">
                <a:latin typeface="HP-211" pitchFamily="34" charset="0"/>
              </a:rPr>
              <a:t> y </a:t>
            </a:r>
            <a:r>
              <a:rPr lang="en-US" sz="4000" dirty="0" err="1">
                <a:latin typeface="HP-211" pitchFamily="34" charset="0"/>
              </a:rPr>
              <a:t>tá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tiêm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cho</a:t>
            </a:r>
            <a:r>
              <a:rPr lang="en-US" sz="4000" dirty="0">
                <a:latin typeface="HP-211" pitchFamily="34" charset="0"/>
              </a:rPr>
              <a:t> Chi. Chi </a:t>
            </a:r>
            <a:r>
              <a:rPr lang="en-US" sz="4000" dirty="0" err="1">
                <a:latin typeface="HP-211" pitchFamily="34" charset="0"/>
              </a:rPr>
              <a:t>vẫn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nằm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thiêm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thiếp</a:t>
            </a:r>
            <a:r>
              <a:rPr lang="en-US" sz="4000" dirty="0">
                <a:latin typeface="HP-211" pitchFamily="34" charset="0"/>
              </a:rPr>
              <a:t>. </a:t>
            </a:r>
            <a:r>
              <a:rPr lang="en-US" sz="4000" dirty="0" err="1">
                <a:latin typeface="HP-211" pitchFamily="34" charset="0"/>
              </a:rPr>
              <a:t>Mẹ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hôn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lên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trán</a:t>
            </a:r>
            <a:r>
              <a:rPr lang="en-US" sz="4000" dirty="0">
                <a:latin typeface="HP-211" pitchFamily="34" charset="0"/>
              </a:rPr>
              <a:t> Chi. </a:t>
            </a:r>
            <a:r>
              <a:rPr lang="en-US" sz="4000" dirty="0" err="1">
                <a:latin typeface="HP-211" pitchFamily="34" charset="0"/>
              </a:rPr>
              <a:t>Nụ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hôn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của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mẹ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thật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ấm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áp</a:t>
            </a:r>
            <a:r>
              <a:rPr lang="en-US" sz="4000" dirty="0">
                <a:latin typeface="HP-211" pitchFamily="34" charset="0"/>
              </a:rPr>
              <a:t>. Chi </a:t>
            </a:r>
            <a:r>
              <a:rPr lang="en-US" sz="4000" dirty="0" err="1">
                <a:latin typeface="HP-211" pitchFamily="34" charset="0"/>
              </a:rPr>
              <a:t>từ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từ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mở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mắt</a:t>
            </a:r>
            <a:r>
              <a:rPr lang="en-US" sz="4000" dirty="0">
                <a:latin typeface="HP-211" pitchFamily="34" charset="0"/>
              </a:rPr>
              <a:t>, </a:t>
            </a:r>
            <a:r>
              <a:rPr lang="en-US" sz="4000" dirty="0" err="1">
                <a:latin typeface="HP-211" pitchFamily="34" charset="0"/>
              </a:rPr>
              <a:t>thì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thầm</a:t>
            </a:r>
            <a:r>
              <a:rPr lang="en-US" sz="4000" dirty="0">
                <a:latin typeface="HP-211" pitchFamily="34" charset="0"/>
              </a:rPr>
              <a:t>:</a:t>
            </a:r>
          </a:p>
          <a:p>
            <a:r>
              <a:rPr lang="en-US" sz="4000" dirty="0">
                <a:latin typeface="HP-211" pitchFamily="34" charset="0"/>
              </a:rPr>
              <a:t> - </a:t>
            </a:r>
            <a:r>
              <a:rPr lang="en-US" sz="4000" dirty="0" err="1">
                <a:latin typeface="HP-211" pitchFamily="34" charset="0"/>
              </a:rPr>
              <a:t>Mẹ</a:t>
            </a:r>
            <a:r>
              <a:rPr lang="en-US" sz="4000" dirty="0">
                <a:latin typeface="HP-211" pitchFamily="34" charset="0"/>
              </a:rPr>
              <a:t> à, con </a:t>
            </a:r>
            <a:r>
              <a:rPr lang="en-US" sz="4000" dirty="0" err="1">
                <a:latin typeface="HP-211" pitchFamily="34" charset="0"/>
              </a:rPr>
              <a:t>chả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ốm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nữa</a:t>
            </a:r>
            <a:r>
              <a:rPr lang="en-US" sz="4000" dirty="0">
                <a:latin typeface="HP-211" pitchFamily="34" charset="0"/>
              </a:rPr>
              <a:t>.</a:t>
            </a:r>
          </a:p>
          <a:p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Mẹ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sờ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trán</a:t>
            </a:r>
            <a:r>
              <a:rPr lang="en-US" sz="4000" dirty="0">
                <a:latin typeface="HP-211" pitchFamily="34" charset="0"/>
              </a:rPr>
              <a:t> Chi. </a:t>
            </a:r>
            <a:r>
              <a:rPr lang="en-US" sz="4000" dirty="0" err="1">
                <a:latin typeface="HP-211" pitchFamily="34" charset="0"/>
              </a:rPr>
              <a:t>Bé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đã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hạ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sốt</a:t>
            </a:r>
            <a:r>
              <a:rPr lang="en-US" sz="4000" dirty="0">
                <a:latin typeface="HP-211" pitchFamily="34" charset="0"/>
              </a:rPr>
              <a:t>.</a:t>
            </a:r>
          </a:p>
          <a:p>
            <a:endParaRPr lang="en-US" sz="3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9"/>
            <a:ext cx="3688660" cy="6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71: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ơn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ơt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343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ơt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1148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1524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ơn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861137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4927937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8026" y="4927937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794337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ơn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861137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ơn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727537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sơn</a:t>
            </a:r>
            <a:r>
              <a:rPr lang="en-US" sz="6000" dirty="0">
                <a:latin typeface="HP-211" pitchFamily="34" charset="0"/>
              </a:rPr>
              <a:t> ca</a:t>
            </a:r>
          </a:p>
        </p:txBody>
      </p:sp>
      <p:pic>
        <p:nvPicPr>
          <p:cNvPr id="10" name="Picture 9" descr="TV TRANG 1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210638" cy="370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1242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41910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8026" y="41910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0574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v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ợt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1242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ơt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1" name="Picture 10" descr="TV TRANG 128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686690" cy="4134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31242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ợt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79938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ơ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803738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ơ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048001"/>
            <a:ext cx="29718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sơn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971801"/>
            <a:ext cx="21336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vợt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70737"/>
            <a:ext cx="3810000" cy="1015663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sơn</a:t>
            </a:r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Tìm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tiếngcó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ơn</a:t>
            </a:r>
            <a:r>
              <a:rPr lang="en-US" sz="2800" dirty="0">
                <a:latin typeface="HP-211" pitchFamily="34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ơt</a:t>
            </a:r>
            <a:r>
              <a:rPr lang="en-US" sz="2800" dirty="0">
                <a:latin typeface="HP-211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RANG 128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374"/>
            <a:ext cx="2209800" cy="2370641"/>
          </a:xfrm>
          <a:prstGeom prst="rect">
            <a:avLst/>
          </a:prstGeom>
        </p:spPr>
      </p:pic>
      <p:pic>
        <p:nvPicPr>
          <p:cNvPr id="6" name="Picture 5" descr="TV TRANG 128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"/>
            <a:ext cx="2346960" cy="2361271"/>
          </a:xfrm>
          <a:prstGeom prst="rect">
            <a:avLst/>
          </a:prstGeom>
        </p:spPr>
      </p:pic>
      <p:pic>
        <p:nvPicPr>
          <p:cNvPr id="7" name="Picture 6" descr="TV TRANG 128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81000"/>
            <a:ext cx="2286000" cy="2446165"/>
          </a:xfrm>
          <a:prstGeom prst="rect">
            <a:avLst/>
          </a:prstGeom>
        </p:spPr>
      </p:pic>
      <p:pic>
        <p:nvPicPr>
          <p:cNvPr id="8" name="Picture 7" descr="TV TRANG 128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7363"/>
            <a:ext cx="3124200" cy="2598637"/>
          </a:xfrm>
          <a:prstGeom prst="rect">
            <a:avLst/>
          </a:prstGeom>
        </p:spPr>
      </p:pic>
      <p:pic>
        <p:nvPicPr>
          <p:cNvPr id="9" name="Picture 8" descr="TV TRANG 128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623388"/>
            <a:ext cx="2286000" cy="2472612"/>
          </a:xfrm>
          <a:prstGeom prst="rect">
            <a:avLst/>
          </a:prstGeom>
        </p:spPr>
      </p:pic>
      <p:pic>
        <p:nvPicPr>
          <p:cNvPr id="10" name="Picture 9" descr="TV TRANG 128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475859"/>
            <a:ext cx="2362200" cy="2620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797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lợn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721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thớt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797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sơn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nhà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5997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thờn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bơn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60739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ớt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019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cơn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mưa</a:t>
            </a:r>
            <a:endParaRPr lang="en-US" sz="40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848600" y="4572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95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ơn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ơt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2860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lợn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09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5814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sơn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nhà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5052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4876800"/>
            <a:ext cx="2286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ớt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8006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22860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thớt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2209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3581400"/>
            <a:ext cx="35814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thờn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bơn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35052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48768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cơn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mưa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15000" y="48006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3505200" y="22860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-211" pitchFamily="34" charset="0"/>
              </a:rPr>
              <a:t>ơn</a:t>
            </a:r>
            <a:endParaRPr lang="en-US" sz="4400" b="1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41910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-211" pitchFamily="34" charset="0"/>
              </a:rPr>
              <a:t>ơt</a:t>
            </a:r>
            <a:endParaRPr lang="en-US" sz="4400" b="1" dirty="0">
              <a:solidFill>
                <a:schemeClr val="tx1"/>
              </a:solidFill>
              <a:latin typeface="HP-211" pitchFamily="34" charset="0"/>
            </a:endParaRPr>
          </a:p>
        </p:txBody>
      </p:sp>
      <p:cxnSp>
        <p:nvCxnSpPr>
          <p:cNvPr id="21" name="Straight Connector 20"/>
          <p:cNvCxnSpPr>
            <a:stCxn id="6" idx="3"/>
            <a:endCxn id="18" idx="2"/>
          </p:cNvCxnSpPr>
          <p:nvPr/>
        </p:nvCxnSpPr>
        <p:spPr>
          <a:xfrm>
            <a:off x="2362200" y="2705100"/>
            <a:ext cx="1143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90600" y="3352800"/>
            <a:ext cx="2590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3124200"/>
            <a:ext cx="19050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0600" y="3124200"/>
            <a:ext cx="34290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305300" y="3695700"/>
            <a:ext cx="20574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</p:cNvCxnSpPr>
          <p:nvPr/>
        </p:nvCxnSpPr>
        <p:spPr>
          <a:xfrm flipV="1">
            <a:off x="2362200" y="5029200"/>
            <a:ext cx="1143000" cy="266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648200" y="2819400"/>
            <a:ext cx="1752600" cy="1562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B98E4-4D72-43F0-8220-C9EFD200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581400" cy="518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418</Words>
  <Application>Microsoft Office PowerPoint</Application>
  <PresentationFormat>Trình chiếu Trên màn hình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2020-12-08T15:22:57Z</dcterms:created>
  <dcterms:modified xsi:type="dcterms:W3CDTF">2021-12-15T05:43:28Z</dcterms:modified>
</cp:coreProperties>
</file>