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2" r:id="rId10"/>
    <p:sldId id="263" r:id="rId11"/>
    <p:sldId id="264" r:id="rId12"/>
    <p:sldId id="266" r:id="rId13"/>
    <p:sldId id="267" r:id="rId14"/>
    <p:sldId id="273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32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5A3-4BEB-4E24-BAF3-A7EE04A066F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826C-89E5-4EF5-9EC0-453EF3DCB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5A3-4BEB-4E24-BAF3-A7EE04A066F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826C-89E5-4EF5-9EC0-453EF3DCB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5A3-4BEB-4E24-BAF3-A7EE04A066F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826C-89E5-4EF5-9EC0-453EF3DCB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5A3-4BEB-4E24-BAF3-A7EE04A066F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826C-89E5-4EF5-9EC0-453EF3DCB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5A3-4BEB-4E24-BAF3-A7EE04A066F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826C-89E5-4EF5-9EC0-453EF3DCB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5A3-4BEB-4E24-BAF3-A7EE04A066F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826C-89E5-4EF5-9EC0-453EF3DCB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5A3-4BEB-4E24-BAF3-A7EE04A066F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826C-89E5-4EF5-9EC0-453EF3DCB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5A3-4BEB-4E24-BAF3-A7EE04A066F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826C-89E5-4EF5-9EC0-453EF3DCB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5A3-4BEB-4E24-BAF3-A7EE04A066F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826C-89E5-4EF5-9EC0-453EF3DCB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5A3-4BEB-4E24-BAF3-A7EE04A066F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826C-89E5-4EF5-9EC0-453EF3DCB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5A3-4BEB-4E24-BAF3-A7EE04A066F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826C-89E5-4EF5-9EC0-453EF3DCB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95A3-4BEB-4E24-BAF3-A7EE04A066F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0826C-89E5-4EF5-9EC0-453EF3DCB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3265"/>
          </a:xfrm>
          <a:prstGeom prst="rect">
            <a:avLst/>
          </a:prstGeom>
        </p:spPr>
      </p:pic>
      <p:pic>
        <p:nvPicPr>
          <p:cNvPr id="5" name="图片 1" descr="6ef6858c0ebc8ea708ed448ab4b35c31"/>
          <p:cNvPicPr>
            <a:picLocks noChangeAspect="1"/>
          </p:cNvPicPr>
          <p:nvPr/>
        </p:nvPicPr>
        <p:blipFill>
          <a:blip r:embed="rId3"/>
          <a:srcRect l="24609"/>
          <a:stretch>
            <a:fillRect/>
          </a:stretch>
        </p:blipFill>
        <p:spPr>
          <a:xfrm>
            <a:off x="2362200" y="-1373777"/>
            <a:ext cx="5338286" cy="556477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47500"/>
          <a:stretch/>
        </p:blipFill>
        <p:spPr bwMode="auto">
          <a:xfrm>
            <a:off x="2599304" y="628121"/>
            <a:ext cx="5349240" cy="131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FB98E4-4D72-43F0-8220-C9EFD2002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35814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048" y="848135"/>
            <a:ext cx="1739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viết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5" name="Picture 4" descr="TV TRANG 127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6031"/>
            <a:ext cx="9144000" cy="13859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09600"/>
            <a:ext cx="1739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RANG 1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733800"/>
            <a:ext cx="5638801" cy="312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37338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9372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Nụ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hôn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mẹ</a:t>
            </a:r>
            <a:endParaRPr lang="en-US" sz="36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000" dirty="0">
                <a:latin typeface="HP-211" pitchFamily="34" charset="0"/>
              </a:rPr>
              <a:t>  Chi </a:t>
            </a:r>
            <a:r>
              <a:rPr lang="en-US" sz="3000" dirty="0" err="1">
                <a:latin typeface="HP-211" pitchFamily="34" charset="0"/>
              </a:rPr>
              <a:t>bị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sốt</a:t>
            </a:r>
            <a:r>
              <a:rPr lang="en-US" sz="3000" dirty="0">
                <a:latin typeface="HP-211" pitchFamily="34" charset="0"/>
              </a:rPr>
              <a:t>. </a:t>
            </a:r>
            <a:r>
              <a:rPr lang="en-US" sz="3000" dirty="0" err="1">
                <a:latin typeface="HP-211" pitchFamily="34" charset="0"/>
              </a:rPr>
              <a:t>Mẹ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đưa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bé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lên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trạm</a:t>
            </a:r>
            <a:r>
              <a:rPr lang="en-US" sz="3000" dirty="0">
                <a:latin typeface="HP-211" pitchFamily="34" charset="0"/>
              </a:rPr>
              <a:t> y </a:t>
            </a:r>
            <a:r>
              <a:rPr lang="en-US" sz="3000" dirty="0" err="1">
                <a:latin typeface="HP-211" pitchFamily="34" charset="0"/>
              </a:rPr>
              <a:t>tế</a:t>
            </a:r>
            <a:r>
              <a:rPr lang="en-US" sz="3000" dirty="0">
                <a:latin typeface="HP-211" pitchFamily="34" charset="0"/>
              </a:rPr>
              <a:t>. </a:t>
            </a:r>
            <a:r>
              <a:rPr lang="en-US" sz="3000" dirty="0" err="1">
                <a:latin typeface="HP-211" pitchFamily="34" charset="0"/>
              </a:rPr>
              <a:t>Cô</a:t>
            </a:r>
            <a:r>
              <a:rPr lang="en-US" sz="3000" dirty="0">
                <a:latin typeface="HP-211" pitchFamily="34" charset="0"/>
              </a:rPr>
              <a:t> y </a:t>
            </a:r>
            <a:r>
              <a:rPr lang="en-US" sz="3000" dirty="0" err="1">
                <a:latin typeface="HP-211" pitchFamily="34" charset="0"/>
              </a:rPr>
              <a:t>tá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tiêm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cho</a:t>
            </a:r>
            <a:r>
              <a:rPr lang="en-US" sz="3000" dirty="0">
                <a:latin typeface="HP-211" pitchFamily="34" charset="0"/>
              </a:rPr>
              <a:t> Chi. Chi </a:t>
            </a:r>
            <a:r>
              <a:rPr lang="en-US" sz="3000" dirty="0" err="1">
                <a:latin typeface="HP-211" pitchFamily="34" charset="0"/>
              </a:rPr>
              <a:t>vẫn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nằm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thiêm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thiếp</a:t>
            </a:r>
            <a:r>
              <a:rPr lang="en-US" sz="3000" dirty="0">
                <a:latin typeface="HP-211" pitchFamily="34" charset="0"/>
              </a:rPr>
              <a:t>. </a:t>
            </a:r>
            <a:r>
              <a:rPr lang="en-US" sz="3000" dirty="0" err="1">
                <a:latin typeface="HP-211" pitchFamily="34" charset="0"/>
              </a:rPr>
              <a:t>Mẹ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hôn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lên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trán</a:t>
            </a:r>
            <a:r>
              <a:rPr lang="en-US" sz="3000" dirty="0">
                <a:latin typeface="HP-211" pitchFamily="34" charset="0"/>
              </a:rPr>
              <a:t> Chi. </a:t>
            </a:r>
            <a:r>
              <a:rPr lang="en-US" sz="3000" dirty="0" err="1">
                <a:latin typeface="HP-211" pitchFamily="34" charset="0"/>
              </a:rPr>
              <a:t>Nụ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hôn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của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mẹ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thật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ấm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áp</a:t>
            </a:r>
            <a:r>
              <a:rPr lang="en-US" sz="3000" dirty="0">
                <a:latin typeface="HP-211" pitchFamily="34" charset="0"/>
              </a:rPr>
              <a:t>. Chi </a:t>
            </a:r>
            <a:r>
              <a:rPr lang="en-US" sz="3000" dirty="0" err="1">
                <a:latin typeface="HP-211" pitchFamily="34" charset="0"/>
              </a:rPr>
              <a:t>từ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từ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mở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mắt</a:t>
            </a:r>
            <a:r>
              <a:rPr lang="en-US" sz="3000" dirty="0">
                <a:latin typeface="HP-211" pitchFamily="34" charset="0"/>
              </a:rPr>
              <a:t>, </a:t>
            </a:r>
            <a:r>
              <a:rPr lang="en-US" sz="3000" dirty="0" err="1">
                <a:latin typeface="HP-211" pitchFamily="34" charset="0"/>
              </a:rPr>
              <a:t>thì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thầm</a:t>
            </a:r>
            <a:r>
              <a:rPr lang="en-US" sz="3000" dirty="0">
                <a:latin typeface="HP-211" pitchFamily="34" charset="0"/>
              </a:rPr>
              <a:t>:</a:t>
            </a:r>
          </a:p>
          <a:p>
            <a:r>
              <a:rPr lang="en-US" sz="3000" dirty="0">
                <a:latin typeface="HP-211" pitchFamily="34" charset="0"/>
              </a:rPr>
              <a:t> - </a:t>
            </a:r>
            <a:r>
              <a:rPr lang="en-US" sz="3000" dirty="0" err="1">
                <a:latin typeface="HP-211" pitchFamily="34" charset="0"/>
              </a:rPr>
              <a:t>Mẹ</a:t>
            </a:r>
            <a:r>
              <a:rPr lang="en-US" sz="3000" dirty="0">
                <a:latin typeface="HP-211" pitchFamily="34" charset="0"/>
              </a:rPr>
              <a:t> à, con </a:t>
            </a:r>
            <a:r>
              <a:rPr lang="en-US" sz="3000" dirty="0" err="1">
                <a:latin typeface="HP-211" pitchFamily="34" charset="0"/>
              </a:rPr>
              <a:t>chả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ốm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nữa</a:t>
            </a:r>
            <a:r>
              <a:rPr lang="en-US" sz="3000" dirty="0">
                <a:latin typeface="HP-211" pitchFamily="34" charset="0"/>
              </a:rPr>
              <a:t>.</a:t>
            </a:r>
          </a:p>
          <a:p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Mẹ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sờ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trán</a:t>
            </a:r>
            <a:r>
              <a:rPr lang="en-US" sz="3000" dirty="0">
                <a:latin typeface="HP-211" pitchFamily="34" charset="0"/>
              </a:rPr>
              <a:t> Chi. </a:t>
            </a:r>
            <a:r>
              <a:rPr lang="en-US" sz="3000" dirty="0" err="1">
                <a:latin typeface="HP-211" pitchFamily="34" charset="0"/>
              </a:rPr>
              <a:t>Bé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đã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hạ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sốt</a:t>
            </a:r>
            <a:r>
              <a:rPr lang="en-US" sz="3000" dirty="0">
                <a:latin typeface="HP-211" pitchFamily="34" charset="0"/>
              </a:rPr>
              <a:t>.</a:t>
            </a:r>
          </a:p>
          <a:p>
            <a:r>
              <a:rPr lang="en-US" sz="3000" dirty="0">
                <a:latin typeface="HP-211" pitchFamily="34" charset="0"/>
              </a:rPr>
              <a:t>                       </a:t>
            </a:r>
            <a:r>
              <a:rPr lang="en-US" dirty="0" err="1">
                <a:latin typeface="HP-211" pitchFamily="34" charset="0"/>
              </a:rPr>
              <a:t>Lê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Châu</a:t>
            </a:r>
            <a:endParaRPr lang="en-US" dirty="0">
              <a:latin typeface="HP-211" pitchFamily="34" charset="0"/>
            </a:endParaRPr>
          </a:p>
          <a:p>
            <a:endParaRPr lang="en-US" sz="2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72180"/>
            <a:ext cx="34155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Luyện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từ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ngữ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61994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nụ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hôn</a:t>
            </a:r>
            <a:endParaRPr lang="en-US" sz="4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735997"/>
            <a:ext cx="4343400" cy="83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bị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sốt</a:t>
            </a:r>
            <a:endParaRPr lang="en-US" sz="4800" dirty="0"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7338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nằm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thiêm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thiếp</a:t>
            </a:r>
            <a:endParaRPr lang="en-US" sz="4800" dirty="0"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600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mở</a:t>
            </a:r>
            <a:r>
              <a:rPr lang="en-US" sz="4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mắt</a:t>
            </a:r>
            <a:endParaRPr lang="en-US" sz="48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743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thì</a:t>
            </a:r>
            <a:r>
              <a:rPr lang="en-US" sz="4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thầm</a:t>
            </a:r>
            <a:endParaRPr lang="en-US" sz="4800" dirty="0">
              <a:solidFill>
                <a:srgbClr val="0070C0"/>
              </a:solidFill>
              <a:latin typeface="HP-211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09600"/>
            <a:ext cx="1739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RANG 1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733800"/>
            <a:ext cx="5638801" cy="312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37338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9372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Nụ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hôn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mẹ</a:t>
            </a:r>
            <a:endParaRPr lang="en-US" sz="36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000" dirty="0">
                <a:latin typeface="HP-211" pitchFamily="34" charset="0"/>
              </a:rPr>
              <a:t>  Chi </a:t>
            </a:r>
            <a:r>
              <a:rPr lang="en-US" sz="3000" dirty="0" err="1">
                <a:latin typeface="HP-211" pitchFamily="34" charset="0"/>
              </a:rPr>
              <a:t>bị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sốt</a:t>
            </a:r>
            <a:r>
              <a:rPr lang="en-US" sz="3000" dirty="0">
                <a:latin typeface="HP-211" pitchFamily="34" charset="0"/>
              </a:rPr>
              <a:t>. </a:t>
            </a:r>
            <a:r>
              <a:rPr lang="en-US" sz="3000" dirty="0" err="1">
                <a:latin typeface="HP-211" pitchFamily="34" charset="0"/>
              </a:rPr>
              <a:t>Mẹ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đưa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bé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lên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trạm</a:t>
            </a:r>
            <a:r>
              <a:rPr lang="en-US" sz="3000" dirty="0">
                <a:latin typeface="HP-211" pitchFamily="34" charset="0"/>
              </a:rPr>
              <a:t> y </a:t>
            </a:r>
            <a:r>
              <a:rPr lang="en-US" sz="3000" dirty="0" err="1">
                <a:latin typeface="HP-211" pitchFamily="34" charset="0"/>
              </a:rPr>
              <a:t>tế</a:t>
            </a:r>
            <a:r>
              <a:rPr lang="en-US" sz="3000" dirty="0">
                <a:latin typeface="HP-211" pitchFamily="34" charset="0"/>
              </a:rPr>
              <a:t>. </a:t>
            </a:r>
            <a:r>
              <a:rPr lang="en-US" sz="3000" dirty="0" err="1">
                <a:latin typeface="HP-211" pitchFamily="34" charset="0"/>
              </a:rPr>
              <a:t>Cô</a:t>
            </a:r>
            <a:r>
              <a:rPr lang="en-US" sz="3000" dirty="0">
                <a:latin typeface="HP-211" pitchFamily="34" charset="0"/>
              </a:rPr>
              <a:t> y </a:t>
            </a:r>
            <a:r>
              <a:rPr lang="en-US" sz="3000" dirty="0" err="1">
                <a:latin typeface="HP-211" pitchFamily="34" charset="0"/>
              </a:rPr>
              <a:t>tá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tiêm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cho</a:t>
            </a:r>
            <a:r>
              <a:rPr lang="en-US" sz="3000" dirty="0">
                <a:latin typeface="HP-211" pitchFamily="34" charset="0"/>
              </a:rPr>
              <a:t> Chi. Chi </a:t>
            </a:r>
            <a:r>
              <a:rPr lang="en-US" sz="3000" dirty="0" err="1">
                <a:latin typeface="HP-211" pitchFamily="34" charset="0"/>
              </a:rPr>
              <a:t>vẫn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nằm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thiêm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thiếp</a:t>
            </a:r>
            <a:r>
              <a:rPr lang="en-US" sz="3000" dirty="0">
                <a:latin typeface="HP-211" pitchFamily="34" charset="0"/>
              </a:rPr>
              <a:t>. </a:t>
            </a:r>
            <a:r>
              <a:rPr lang="en-US" sz="3000" dirty="0" err="1">
                <a:latin typeface="HP-211" pitchFamily="34" charset="0"/>
              </a:rPr>
              <a:t>Mẹ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hôn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lên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trán</a:t>
            </a:r>
            <a:r>
              <a:rPr lang="en-US" sz="3000" dirty="0">
                <a:latin typeface="HP-211" pitchFamily="34" charset="0"/>
              </a:rPr>
              <a:t> Chi. </a:t>
            </a:r>
            <a:r>
              <a:rPr lang="en-US" sz="3000" dirty="0" err="1">
                <a:latin typeface="HP-211" pitchFamily="34" charset="0"/>
              </a:rPr>
              <a:t>Nụ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hôn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của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mẹ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thật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ấm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áp</a:t>
            </a:r>
            <a:r>
              <a:rPr lang="en-US" sz="3000" dirty="0">
                <a:latin typeface="HP-211" pitchFamily="34" charset="0"/>
              </a:rPr>
              <a:t>. Chi </a:t>
            </a:r>
            <a:r>
              <a:rPr lang="en-US" sz="3000" dirty="0" err="1">
                <a:latin typeface="HP-211" pitchFamily="34" charset="0"/>
              </a:rPr>
              <a:t>từ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từ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mở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mắt</a:t>
            </a:r>
            <a:r>
              <a:rPr lang="en-US" sz="3000" dirty="0">
                <a:latin typeface="HP-211" pitchFamily="34" charset="0"/>
              </a:rPr>
              <a:t>, </a:t>
            </a:r>
            <a:r>
              <a:rPr lang="en-US" sz="3000" dirty="0" err="1">
                <a:latin typeface="HP-211" pitchFamily="34" charset="0"/>
              </a:rPr>
              <a:t>thì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thầm</a:t>
            </a:r>
            <a:r>
              <a:rPr lang="en-US" sz="3000" dirty="0">
                <a:latin typeface="HP-211" pitchFamily="34" charset="0"/>
              </a:rPr>
              <a:t>:</a:t>
            </a:r>
          </a:p>
          <a:p>
            <a:r>
              <a:rPr lang="en-US" sz="3000" dirty="0">
                <a:latin typeface="HP-211" pitchFamily="34" charset="0"/>
              </a:rPr>
              <a:t> - </a:t>
            </a:r>
            <a:r>
              <a:rPr lang="en-US" sz="3000" dirty="0" err="1">
                <a:latin typeface="HP-211" pitchFamily="34" charset="0"/>
              </a:rPr>
              <a:t>Mẹ</a:t>
            </a:r>
            <a:r>
              <a:rPr lang="en-US" sz="3000" dirty="0">
                <a:latin typeface="HP-211" pitchFamily="34" charset="0"/>
              </a:rPr>
              <a:t> à, con </a:t>
            </a:r>
            <a:r>
              <a:rPr lang="en-US" sz="3000" dirty="0" err="1">
                <a:latin typeface="HP-211" pitchFamily="34" charset="0"/>
              </a:rPr>
              <a:t>chả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ốm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nữa</a:t>
            </a:r>
            <a:r>
              <a:rPr lang="en-US" sz="3000" dirty="0">
                <a:latin typeface="HP-211" pitchFamily="34" charset="0"/>
              </a:rPr>
              <a:t>.</a:t>
            </a:r>
          </a:p>
          <a:p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Mẹ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sờ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trán</a:t>
            </a:r>
            <a:r>
              <a:rPr lang="en-US" sz="3000" dirty="0">
                <a:latin typeface="HP-211" pitchFamily="34" charset="0"/>
              </a:rPr>
              <a:t> Chi. </a:t>
            </a:r>
            <a:r>
              <a:rPr lang="en-US" sz="3000" dirty="0" err="1">
                <a:latin typeface="HP-211" pitchFamily="34" charset="0"/>
              </a:rPr>
              <a:t>Bé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đã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hạ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sốt</a:t>
            </a:r>
            <a:r>
              <a:rPr lang="en-US" sz="3000" dirty="0">
                <a:latin typeface="HP-211" pitchFamily="34" charset="0"/>
              </a:rPr>
              <a:t>.</a:t>
            </a:r>
          </a:p>
          <a:p>
            <a:r>
              <a:rPr lang="en-US" sz="3000" dirty="0">
                <a:latin typeface="HP-211" pitchFamily="34" charset="0"/>
              </a:rPr>
              <a:t>                       </a:t>
            </a:r>
            <a:r>
              <a:rPr lang="en-US" dirty="0" err="1">
                <a:latin typeface="HP-211" pitchFamily="34" charset="0"/>
              </a:rPr>
              <a:t>Lê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Châu</a:t>
            </a:r>
            <a:endParaRPr lang="en-US" dirty="0">
              <a:latin typeface="HP-211" pitchFamily="34" charset="0"/>
            </a:endParaRPr>
          </a:p>
          <a:p>
            <a:endParaRPr lang="en-US" sz="2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V TRANG 127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242"/>
            <a:ext cx="9144000" cy="38133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95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P-211" pitchFamily="34" charset="0"/>
              </a:rPr>
              <a:t>2. </a:t>
            </a:r>
            <a:r>
              <a:rPr lang="en-US" sz="3600" dirty="0" err="1">
                <a:latin typeface="HP-211" pitchFamily="34" charset="0"/>
              </a:rPr>
              <a:t>Tập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đọc</a:t>
            </a:r>
            <a:r>
              <a:rPr lang="en-US" sz="3600" dirty="0">
                <a:latin typeface="HP-211" pitchFamily="34" charset="0"/>
              </a:rPr>
              <a:t> ( </a:t>
            </a:r>
            <a:r>
              <a:rPr lang="en-US" sz="3600" dirty="0" err="1">
                <a:latin typeface="HP-211" pitchFamily="34" charset="0"/>
              </a:rPr>
              <a:t>Nụ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hôn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của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mẹ</a:t>
            </a:r>
            <a:r>
              <a:rPr lang="en-US" sz="3600" dirty="0">
                <a:latin typeface="HP-211" pitchFamily="34" charset="0"/>
              </a:rPr>
              <a:t> )</a:t>
            </a:r>
          </a:p>
        </p:txBody>
      </p:sp>
      <p:sp>
        <p:nvSpPr>
          <p:cNvPr id="5" name="Oval 4"/>
          <p:cNvSpPr/>
          <p:nvPr/>
        </p:nvSpPr>
        <p:spPr>
          <a:xfrm>
            <a:off x="7543800" y="609600"/>
            <a:ext cx="8382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743200"/>
            <a:ext cx="44196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Nụ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hôn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mẹ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667000"/>
            <a:ext cx="381001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68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Nối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đúng</a:t>
            </a:r>
            <a:r>
              <a:rPr lang="en-US" sz="3600" dirty="0">
                <a:latin typeface="HP-211" pitchFamily="34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4038600"/>
            <a:ext cx="44196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Trạm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y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tế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3962400"/>
            <a:ext cx="381001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5334000"/>
            <a:ext cx="44196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Bé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Chi</a:t>
            </a:r>
          </a:p>
        </p:txBody>
      </p:sp>
      <p:sp>
        <p:nvSpPr>
          <p:cNvPr id="12" name="Oval 11"/>
          <p:cNvSpPr/>
          <p:nvPr/>
        </p:nvSpPr>
        <p:spPr>
          <a:xfrm>
            <a:off x="0" y="5257800"/>
            <a:ext cx="381001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0" y="3505200"/>
            <a:ext cx="33528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thật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ấm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áp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38800" y="3429000"/>
            <a:ext cx="381001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5000" y="4800600"/>
            <a:ext cx="33528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hạ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sốt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38800" y="4724400"/>
            <a:ext cx="381001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8" name="Straight Connector 17"/>
          <p:cNvCxnSpPr>
            <a:stCxn id="6" idx="3"/>
            <a:endCxn id="13" idx="1"/>
          </p:cNvCxnSpPr>
          <p:nvPr/>
        </p:nvCxnSpPr>
        <p:spPr>
          <a:xfrm>
            <a:off x="4495800" y="3162300"/>
            <a:ext cx="12192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5" idx="1"/>
          </p:cNvCxnSpPr>
          <p:nvPr/>
        </p:nvCxnSpPr>
        <p:spPr>
          <a:xfrm flipV="1">
            <a:off x="4495800" y="5219700"/>
            <a:ext cx="1219200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3124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Kiểm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bài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cũ</a:t>
            </a:r>
            <a:r>
              <a:rPr lang="en-US" sz="2800" dirty="0">
                <a:latin typeface="HP-211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58979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66"/>
                </a:solidFill>
                <a:latin typeface="HP-211" pitchFamily="34" charset="0"/>
              </a:rPr>
              <a:t>Mẹ</a:t>
            </a:r>
            <a:r>
              <a:rPr lang="en-US" sz="4400" dirty="0">
                <a:solidFill>
                  <a:srgbClr val="FF0066"/>
                </a:solidFill>
                <a:latin typeface="HP-211" pitchFamily="34" charset="0"/>
              </a:rPr>
              <a:t> con </a:t>
            </a:r>
            <a:r>
              <a:rPr lang="en-US" sz="4400" dirty="0" err="1">
                <a:solidFill>
                  <a:srgbClr val="FF0066"/>
                </a:solidFill>
                <a:latin typeface="HP-211" pitchFamily="34" charset="0"/>
              </a:rPr>
              <a:t>cá</a:t>
            </a:r>
            <a:r>
              <a:rPr lang="en-US" sz="44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HP-211" pitchFamily="34" charset="0"/>
              </a:rPr>
              <a:t>rô</a:t>
            </a:r>
            <a:r>
              <a:rPr lang="en-US" sz="4400" dirty="0">
                <a:solidFill>
                  <a:srgbClr val="FF0066"/>
                </a:solidFill>
                <a:latin typeface="HP-211" pitchFamily="34" charset="0"/>
              </a:rPr>
              <a:t> ( 2)</a:t>
            </a:r>
          </a:p>
          <a:p>
            <a:r>
              <a:rPr lang="en-US" sz="4400" dirty="0">
                <a:latin typeface="HP-211" pitchFamily="34" charset="0"/>
              </a:rPr>
              <a:t>  </a:t>
            </a:r>
            <a:r>
              <a:rPr lang="en-US" sz="4200" dirty="0" err="1">
                <a:latin typeface="HP-211" pitchFamily="34" charset="0"/>
              </a:rPr>
              <a:t>Rô</a:t>
            </a:r>
            <a:r>
              <a:rPr lang="en-US" sz="4200" dirty="0">
                <a:latin typeface="HP-211" pitchFamily="34" charset="0"/>
              </a:rPr>
              <a:t> con </a:t>
            </a:r>
            <a:r>
              <a:rPr lang="en-US" sz="4200" dirty="0" err="1">
                <a:latin typeface="HP-211" pitchFamily="34" charset="0"/>
              </a:rPr>
              <a:t>vọt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lên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bờ</a:t>
            </a:r>
            <a:r>
              <a:rPr lang="en-US" sz="4200" dirty="0">
                <a:latin typeface="HP-211" pitchFamily="34" charset="0"/>
              </a:rPr>
              <a:t>. </a:t>
            </a:r>
            <a:r>
              <a:rPr lang="en-US" sz="4200" dirty="0" err="1">
                <a:latin typeface="HP-211" pitchFamily="34" charset="0"/>
              </a:rPr>
              <a:t>Chả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ngờ</a:t>
            </a:r>
            <a:r>
              <a:rPr lang="en-US" sz="4200" dirty="0">
                <a:latin typeface="HP-211" pitchFamily="34" charset="0"/>
              </a:rPr>
              <a:t>, </a:t>
            </a:r>
            <a:r>
              <a:rPr lang="en-US" sz="4200" dirty="0" err="1">
                <a:latin typeface="HP-211" pitchFamily="34" charset="0"/>
              </a:rPr>
              <a:t>bờ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hồ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khô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cạn</a:t>
            </a:r>
            <a:r>
              <a:rPr lang="en-US" sz="4200" dirty="0">
                <a:latin typeface="HP-211" pitchFamily="34" charset="0"/>
              </a:rPr>
              <a:t>, </a:t>
            </a:r>
            <a:r>
              <a:rPr lang="en-US" sz="4200" dirty="0" err="1">
                <a:latin typeface="HP-211" pitchFamily="34" charset="0"/>
              </a:rPr>
              <a:t>nó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nằm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thở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hí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hóp</a:t>
            </a:r>
            <a:r>
              <a:rPr lang="en-US" sz="4200" dirty="0">
                <a:latin typeface="HP-211" pitchFamily="34" charset="0"/>
              </a:rPr>
              <a:t>.</a:t>
            </a:r>
          </a:p>
          <a:p>
            <a:r>
              <a:rPr lang="en-US" sz="4200" dirty="0">
                <a:latin typeface="HP-211" pitchFamily="34" charset="0"/>
              </a:rPr>
              <a:t>  </a:t>
            </a:r>
            <a:r>
              <a:rPr lang="en-US" sz="4200" dirty="0" err="1">
                <a:latin typeface="HP-211" pitchFamily="34" charset="0"/>
              </a:rPr>
              <a:t>Chị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gió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nghe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rô</a:t>
            </a:r>
            <a:r>
              <a:rPr lang="en-US" sz="4200" dirty="0">
                <a:latin typeface="HP-211" pitchFamily="34" charset="0"/>
              </a:rPr>
              <a:t> than </a:t>
            </a:r>
            <a:r>
              <a:rPr lang="en-US" sz="4200" dirty="0" err="1">
                <a:latin typeface="HP-211" pitchFamily="34" charset="0"/>
              </a:rPr>
              <a:t>thở</a:t>
            </a:r>
            <a:r>
              <a:rPr lang="en-US" sz="4200" dirty="0">
                <a:latin typeface="HP-211" pitchFamily="34" charset="0"/>
              </a:rPr>
              <a:t>, </a:t>
            </a:r>
            <a:r>
              <a:rPr lang="en-US" sz="4200" dirty="0" err="1">
                <a:latin typeface="HP-211" pitchFamily="34" charset="0"/>
              </a:rPr>
              <a:t>bèn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đi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tìm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thần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mưa</a:t>
            </a:r>
            <a:r>
              <a:rPr lang="en-US" sz="4200" dirty="0">
                <a:latin typeface="HP-211" pitchFamily="34" charset="0"/>
              </a:rPr>
              <a:t>. </a:t>
            </a:r>
            <a:r>
              <a:rPr lang="en-US" sz="4200" dirty="0" err="1">
                <a:latin typeface="HP-211" pitchFamily="34" charset="0"/>
              </a:rPr>
              <a:t>Thần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mưa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phất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cờ</a:t>
            </a:r>
            <a:r>
              <a:rPr lang="en-US" sz="4200" dirty="0">
                <a:latin typeface="HP-211" pitchFamily="34" charset="0"/>
              </a:rPr>
              <a:t>. </a:t>
            </a:r>
            <a:r>
              <a:rPr lang="en-US" sz="4200" dirty="0" err="1">
                <a:latin typeface="HP-211" pitchFamily="34" charset="0"/>
              </a:rPr>
              <a:t>Mưa</a:t>
            </a:r>
            <a:r>
              <a:rPr lang="en-US" sz="4200" dirty="0">
                <a:latin typeface="HP-211" pitchFamily="34" charset="0"/>
              </a:rPr>
              <a:t> to </a:t>
            </a:r>
            <a:r>
              <a:rPr lang="en-US" sz="4200" dirty="0" err="1">
                <a:latin typeface="HP-211" pitchFamily="34" charset="0"/>
              </a:rPr>
              <a:t>đổ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về</a:t>
            </a:r>
            <a:r>
              <a:rPr lang="en-US" sz="4200" dirty="0">
                <a:latin typeface="HP-211" pitchFamily="34" charset="0"/>
              </a:rPr>
              <a:t>, </a:t>
            </a:r>
            <a:r>
              <a:rPr lang="en-US" sz="4200" dirty="0" err="1">
                <a:latin typeface="HP-211" pitchFamily="34" charset="0"/>
              </a:rPr>
              <a:t>tràn</a:t>
            </a:r>
            <a:r>
              <a:rPr lang="en-US" sz="4200" dirty="0">
                <a:latin typeface="HP-211" pitchFamily="34" charset="0"/>
              </a:rPr>
              <a:t> qua </a:t>
            </a:r>
            <a:r>
              <a:rPr lang="en-US" sz="4200" dirty="0" err="1">
                <a:latin typeface="HP-211" pitchFamily="34" charset="0"/>
              </a:rPr>
              <a:t>bờ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hồ</a:t>
            </a:r>
            <a:r>
              <a:rPr lang="en-US" sz="4200" dirty="0">
                <a:latin typeface="HP-211" pitchFamily="34" charset="0"/>
              </a:rPr>
              <a:t>. </a:t>
            </a:r>
            <a:r>
              <a:rPr lang="en-US" sz="4200" dirty="0" err="1">
                <a:latin typeface="HP-211" pitchFamily="34" charset="0"/>
              </a:rPr>
              <a:t>Rô</a:t>
            </a:r>
            <a:r>
              <a:rPr lang="en-US" sz="4200" dirty="0">
                <a:latin typeface="HP-211" pitchFamily="34" charset="0"/>
              </a:rPr>
              <a:t> con </a:t>
            </a:r>
            <a:r>
              <a:rPr lang="en-US" sz="4200" dirty="0" err="1">
                <a:latin typeface="HP-211" pitchFamily="34" charset="0"/>
              </a:rPr>
              <a:t>vọt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về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nhà</a:t>
            </a:r>
            <a:r>
              <a:rPr lang="en-US" sz="4200" dirty="0">
                <a:latin typeface="HP-211" pitchFamily="34" charset="0"/>
              </a:rPr>
              <a:t>. </a:t>
            </a:r>
            <a:r>
              <a:rPr lang="en-US" sz="4200" dirty="0" err="1">
                <a:latin typeface="HP-211" pitchFamily="34" charset="0"/>
              </a:rPr>
              <a:t>Nó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xin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mẹ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tha</a:t>
            </a:r>
            <a:r>
              <a:rPr lang="en-US" sz="4200" dirty="0">
                <a:latin typeface="HP-211" pitchFamily="34" charset="0"/>
              </a:rPr>
              <a:t> </a:t>
            </a:r>
            <a:r>
              <a:rPr lang="en-US" sz="4200" dirty="0" err="1">
                <a:latin typeface="HP-211" pitchFamily="34" charset="0"/>
              </a:rPr>
              <a:t>thứ</a:t>
            </a:r>
            <a:r>
              <a:rPr lang="en-US" sz="4200" dirty="0">
                <a:latin typeface="HP-211" pitchFamily="34" charset="0"/>
              </a:rPr>
              <a:t>.</a:t>
            </a:r>
          </a:p>
          <a:p>
            <a:endParaRPr lang="en-US" sz="3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B77B80C0-55C7-437B-B8BF-A9F61A25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40" y="1077319"/>
            <a:ext cx="3688660" cy="68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70: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ôn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- </a:t>
            </a:r>
            <a:r>
              <a:rPr lang="en-US" altLang="en-US" sz="4400">
                <a:solidFill>
                  <a:srgbClr val="FF0000"/>
                </a:solidFill>
                <a:latin typeface="HP-211" panose="020B0803050302020204" pitchFamily="34" charset="0"/>
              </a:rPr>
              <a:t>ôt</a:t>
            </a:r>
            <a:endParaRPr lang="en-US" altLang="en-US" sz="4400" dirty="0">
              <a:solidFill>
                <a:srgbClr val="FF0000"/>
              </a:solidFill>
              <a:latin typeface="HP-211" panose="020B08030503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4648200" y="2133600"/>
            <a:ext cx="4267200" cy="41148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43434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70C0"/>
                </a:solidFill>
                <a:latin typeface="HP-211" panose="020B0803050302020204" pitchFamily="34" charset="0"/>
              </a:rPr>
              <a:t>ôt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152400" y="2133600"/>
            <a:ext cx="4267200" cy="41148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-1524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70C0"/>
                </a:solidFill>
                <a:latin typeface="HP-211" panose="020B0803050302020204" pitchFamily="34" charset="0"/>
              </a:rPr>
              <a:t>ôn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2501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3861137"/>
            <a:ext cx="1371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th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4927937"/>
            <a:ext cx="1219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8026" y="4927937"/>
            <a:ext cx="1016374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2794337"/>
            <a:ext cx="381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th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ôn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861137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ôn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727537"/>
            <a:ext cx="3810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thôn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xóm</a:t>
            </a:r>
            <a:endParaRPr lang="en-US" sz="6000" dirty="0">
              <a:latin typeface="HP-211" pitchFamily="34" charset="0"/>
            </a:endParaRPr>
          </a:p>
        </p:txBody>
      </p:sp>
      <p:pic>
        <p:nvPicPr>
          <p:cNvPr id="10" name="Picture 9" descr="TV TRANG 1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676400"/>
            <a:ext cx="4343399" cy="3781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2501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3861137"/>
            <a:ext cx="1371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4927937"/>
            <a:ext cx="1219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8026" y="4927937"/>
            <a:ext cx="1016374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2794337"/>
            <a:ext cx="3352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ột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861137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ôt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727537"/>
            <a:ext cx="33528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cột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cờ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3861137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ột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12" name="Picture 11" descr="TV TRANG 126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00200"/>
            <a:ext cx="4876799" cy="376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09600"/>
            <a:ext cx="2501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879938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ô</a:t>
            </a:r>
            <a:r>
              <a:rPr lang="en-US" sz="6000" dirty="0" err="1">
                <a:solidFill>
                  <a:srgbClr val="0070C0"/>
                </a:solidFill>
                <a:latin typeface="HP-211" pitchFamily="34" charset="0"/>
              </a:rPr>
              <a:t>n</a:t>
            </a:r>
            <a:endParaRPr lang="en-US" sz="60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1803738"/>
            <a:ext cx="18288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ô</a:t>
            </a:r>
            <a:r>
              <a:rPr lang="en-US" sz="6000" dirty="0" err="1">
                <a:solidFill>
                  <a:schemeClr val="tx2">
                    <a:lumMod val="75000"/>
                  </a:schemeClr>
                </a:solidFill>
                <a:latin typeface="HP-211" pitchFamily="34" charset="0"/>
              </a:rPr>
              <a:t>t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048001"/>
            <a:ext cx="29718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thôn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971801"/>
            <a:ext cx="21336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cột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70737"/>
            <a:ext cx="3810000" cy="1015663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thôn</a:t>
            </a:r>
            <a:r>
              <a:rPr lang="en-US" sz="60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xóm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470737"/>
            <a:ext cx="3657600" cy="1015663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cột</a:t>
            </a:r>
            <a:r>
              <a:rPr lang="en-US" sz="60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cờ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7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2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Tiếng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ôn</a:t>
            </a:r>
            <a:r>
              <a:rPr lang="en-US" sz="2800" dirty="0">
                <a:latin typeface="HP-211" pitchFamily="34" charset="0"/>
              </a:rPr>
              <a:t> ? </a:t>
            </a:r>
            <a:r>
              <a:rPr lang="en-US" sz="2800" dirty="0" err="1">
                <a:latin typeface="HP-211" pitchFamily="34" charset="0"/>
              </a:rPr>
              <a:t>Tiếng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ôt</a:t>
            </a:r>
            <a:r>
              <a:rPr lang="en-US" sz="2800" dirty="0">
                <a:latin typeface="HP-211" pitchFamily="34" charset="0"/>
              </a:rPr>
              <a:t> ?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Picture 4" descr="TV TRANG 126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3400"/>
            <a:ext cx="2714172" cy="1524000"/>
          </a:xfrm>
          <a:prstGeom prst="rect">
            <a:avLst/>
          </a:prstGeom>
        </p:spPr>
      </p:pic>
      <p:pic>
        <p:nvPicPr>
          <p:cNvPr id="6" name="Picture 5" descr="TV TRANG 126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57200"/>
            <a:ext cx="1752600" cy="2298603"/>
          </a:xfrm>
          <a:prstGeom prst="rect">
            <a:avLst/>
          </a:prstGeom>
        </p:spPr>
      </p:pic>
      <p:pic>
        <p:nvPicPr>
          <p:cNvPr id="7" name="Picture 6" descr="TV TRANG 126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7200"/>
            <a:ext cx="2987925" cy="1905000"/>
          </a:xfrm>
          <a:prstGeom prst="rect">
            <a:avLst/>
          </a:prstGeom>
        </p:spPr>
      </p:pic>
      <p:pic>
        <p:nvPicPr>
          <p:cNvPr id="8" name="Picture 7" descr="TV TRANG 126 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28574"/>
            <a:ext cx="2590800" cy="2446465"/>
          </a:xfrm>
          <a:prstGeom prst="rect">
            <a:avLst/>
          </a:prstGeom>
        </p:spPr>
      </p:pic>
      <p:pic>
        <p:nvPicPr>
          <p:cNvPr id="9" name="Picture 8" descr="TV TRANG 126 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3552364"/>
            <a:ext cx="2514600" cy="2485944"/>
          </a:xfrm>
          <a:prstGeom prst="rect">
            <a:avLst/>
          </a:prstGeom>
        </p:spPr>
      </p:pic>
      <p:pic>
        <p:nvPicPr>
          <p:cNvPr id="10" name="Picture 9" descr="TV TRANG 126 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704" y="3714311"/>
            <a:ext cx="2468296" cy="23816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209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cà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rốt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5687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đôn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24163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lá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lốt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943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chồn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5943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thốt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nốt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6019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trốn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tìm</a:t>
            </a:r>
            <a:endParaRPr lang="en-US" sz="4000" dirty="0">
              <a:latin typeface="HP-211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848600" y="457200"/>
            <a:ext cx="10668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2954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HP-211" pitchFamily="34" charset="0"/>
                <a:ea typeface="+mj-ea"/>
                <a:cs typeface=".VnAvant" panose="020B7200000000000000" charset="0"/>
              </a:rPr>
              <a:t>1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.Gạch 1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dưới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 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2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dưới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ôt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-211" pitchFamily="34" charset="0"/>
              <a:ea typeface="+mj-ea"/>
              <a:cs typeface=".VnAvant" panose="020B720000000000000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362200"/>
            <a:ext cx="22860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cà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rốt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2860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2362200"/>
            <a:ext cx="25146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 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đôn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00400" y="22860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0" y="2362200"/>
            <a:ext cx="22860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 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lá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lốt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0800" y="22860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" y="4038600"/>
            <a:ext cx="22860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chồn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0" y="39624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76600" y="4038600"/>
            <a:ext cx="24384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thốt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nốt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0400" y="39624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77000" y="4038600"/>
            <a:ext cx="23622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trốn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tìm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77000" y="39624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4038600" y="3124200"/>
            <a:ext cx="914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685800" y="4724400"/>
            <a:ext cx="1219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858000" y="48006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9200" y="3048000"/>
            <a:ext cx="6096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3124200"/>
            <a:ext cx="6096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48600" y="3048000"/>
            <a:ext cx="6096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48600" y="3124200"/>
            <a:ext cx="6096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33800" y="4724400"/>
            <a:ext cx="8382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733800" y="4800600"/>
            <a:ext cx="8382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00600" y="4724400"/>
            <a:ext cx="7620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00600" y="4800600"/>
            <a:ext cx="7620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73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2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Tiếng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ôn</a:t>
            </a:r>
            <a:r>
              <a:rPr lang="en-US" sz="2800" dirty="0">
                <a:latin typeface="HP-211" pitchFamily="34" charset="0"/>
              </a:rPr>
              <a:t> ? </a:t>
            </a:r>
            <a:r>
              <a:rPr lang="en-US" sz="2800" dirty="0" err="1">
                <a:latin typeface="HP-211" pitchFamily="34" charset="0"/>
              </a:rPr>
              <a:t>Tiếng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ôt</a:t>
            </a:r>
            <a:r>
              <a:rPr lang="en-US" sz="2800" dirty="0">
                <a:latin typeface="HP-211" pitchFamily="34" charset="0"/>
              </a:rPr>
              <a:t> ?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Picture 4" descr="TV TRANG 126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3400"/>
            <a:ext cx="2714172" cy="1524000"/>
          </a:xfrm>
          <a:prstGeom prst="rect">
            <a:avLst/>
          </a:prstGeom>
        </p:spPr>
      </p:pic>
      <p:pic>
        <p:nvPicPr>
          <p:cNvPr id="6" name="Picture 5" descr="TV TRANG 126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57200"/>
            <a:ext cx="1752600" cy="2298603"/>
          </a:xfrm>
          <a:prstGeom prst="rect">
            <a:avLst/>
          </a:prstGeom>
        </p:spPr>
      </p:pic>
      <p:pic>
        <p:nvPicPr>
          <p:cNvPr id="7" name="Picture 6" descr="TV TRANG 126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7200"/>
            <a:ext cx="2987925" cy="1905000"/>
          </a:xfrm>
          <a:prstGeom prst="rect">
            <a:avLst/>
          </a:prstGeom>
        </p:spPr>
      </p:pic>
      <p:pic>
        <p:nvPicPr>
          <p:cNvPr id="8" name="Picture 7" descr="TV TRANG 126 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28574"/>
            <a:ext cx="2590800" cy="2446465"/>
          </a:xfrm>
          <a:prstGeom prst="rect">
            <a:avLst/>
          </a:prstGeom>
        </p:spPr>
      </p:pic>
      <p:pic>
        <p:nvPicPr>
          <p:cNvPr id="9" name="Picture 8" descr="TV TRANG 126 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3552364"/>
            <a:ext cx="2514600" cy="2485944"/>
          </a:xfrm>
          <a:prstGeom prst="rect">
            <a:avLst/>
          </a:prstGeom>
        </p:spPr>
      </p:pic>
      <p:pic>
        <p:nvPicPr>
          <p:cNvPr id="10" name="Picture 9" descr="TV TRANG 126 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704" y="3714311"/>
            <a:ext cx="2468296" cy="23816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209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cà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rốt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5687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đôn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24163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lá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lốt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943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chồn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5943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thốt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nốt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6019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trốn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tìm</a:t>
            </a:r>
            <a:endParaRPr lang="en-US" sz="4000" dirty="0">
              <a:latin typeface="HP-211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4038600" y="3198811"/>
            <a:ext cx="914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381000" y="6553200"/>
            <a:ext cx="1295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6781800" y="67056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6553200"/>
            <a:ext cx="8382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57600" y="6629400"/>
            <a:ext cx="8382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48200" y="6553200"/>
            <a:ext cx="8382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8200" y="6629400"/>
            <a:ext cx="8382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43000" y="2819400"/>
            <a:ext cx="8382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2895600"/>
            <a:ext cx="8382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43800" y="3048000"/>
            <a:ext cx="8382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543800" y="3124200"/>
            <a:ext cx="8382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419</Words>
  <Application>Microsoft Office PowerPoint</Application>
  <PresentationFormat>Trình chiếu Trên màn hình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HP-211</vt:lpstr>
      <vt:lpstr>UTM 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4</cp:revision>
  <dcterms:created xsi:type="dcterms:W3CDTF">2020-12-07T15:51:25Z</dcterms:created>
  <dcterms:modified xsi:type="dcterms:W3CDTF">2021-12-15T05:09:59Z</dcterms:modified>
</cp:coreProperties>
</file>