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349" r:id="rId2"/>
    <p:sldId id="8376" r:id="rId3"/>
    <p:sldId id="8377" r:id="rId4"/>
    <p:sldId id="8379" r:id="rId5"/>
    <p:sldId id="8380" r:id="rId6"/>
    <p:sldId id="8354" r:id="rId7"/>
    <p:sldId id="8378" r:id="rId8"/>
    <p:sldId id="8381" r:id="rId9"/>
    <p:sldId id="8382" r:id="rId10"/>
    <p:sldId id="8383" r:id="rId11"/>
    <p:sldId id="8384" r:id="rId12"/>
    <p:sldId id="8385" r:id="rId13"/>
    <p:sldId id="8386" r:id="rId14"/>
    <p:sldId id="8387" r:id="rId15"/>
    <p:sldId id="8388" r:id="rId16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E87"/>
    <a:srgbClr val="FFBFBF"/>
    <a:srgbClr val="F1DFBC"/>
    <a:srgbClr val="FF9933"/>
    <a:srgbClr val="1DE1D3"/>
    <a:srgbClr val="FFFFFF"/>
    <a:srgbClr val="1C1C1C"/>
    <a:srgbClr val="F5D544"/>
    <a:srgbClr val="FFFF21"/>
    <a:srgbClr val="B9C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8" autoAdjust="0"/>
    <p:restoredTop sz="95178" autoAdjust="0"/>
  </p:normalViewPr>
  <p:slideViewPr>
    <p:cSldViewPr>
      <p:cViewPr varScale="1">
        <p:scale>
          <a:sx n="79" d="100"/>
          <a:sy n="79" d="100"/>
        </p:scale>
        <p:origin x="868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216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8CC9C86-A1F5-46FB-9EF2-3FB07F338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E21324-3749-4BD2-AC72-6C4CBE4CD5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E730-E7F5-4CF8-BBFA-6764648D361D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B53344-BBBC-47F3-8EDA-7B0956114B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A42BA5-6B85-4BFE-9610-48EF869C8D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D312-4345-49C7-9471-91FF69C0AA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10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1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64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85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73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8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>
            <a:extLst>
              <a:ext uri="{FF2B5EF4-FFF2-40B4-BE49-F238E27FC236}">
                <a16:creationId xmlns:a16="http://schemas.microsoft.com/office/drawing/2014/main" id="{34CCBD18-1F22-4A93-8C88-DED96F535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r="9445"/>
          <a:stretch/>
        </p:blipFill>
        <p:spPr>
          <a:xfrm>
            <a:off x="0" y="-372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100821"/>
            <a:ext cx="2948682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1" y="1462467"/>
            <a:ext cx="294868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7" y="1710698"/>
            <a:ext cx="2932641" cy="161421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364521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6" y="4070930"/>
            <a:ext cx="2932641" cy="6310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6" y="3577125"/>
            <a:ext cx="2932641" cy="2590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6" y="3885817"/>
            <a:ext cx="2932641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66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4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4992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5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BA93-52C8-48D1-AFCC-D916E1C5D690}" type="datetime1">
              <a:rPr lang="zh-CN" altLang="en-US"/>
              <a:pPr>
                <a:defRPr/>
              </a:pPr>
              <a:t>2021/12/9</a:t>
            </a:fld>
            <a:endParaRPr lang="zh-CN" altLang="en-US" sz="1422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A834C-A173-490B-9B01-7995B236AE02}" type="slidenum">
              <a:rPr lang="zh-CN" altLang="en-US"/>
              <a:pPr>
                <a:defRPr/>
              </a:pPr>
              <a:t>‹#›</a:t>
            </a:fld>
            <a:endParaRPr lang="zh-CN" altLang="en-US" sz="1422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83132" y="1229006"/>
            <a:ext cx="2272768" cy="587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6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42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9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9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41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7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7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9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5" y="3050184"/>
            <a:ext cx="2272767" cy="5872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6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42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9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41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7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9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0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1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8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9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336222"/>
            <a:ext cx="9144000" cy="2296886"/>
          </a:xfrm>
          <a:custGeom>
            <a:avLst/>
            <a:gdLst>
              <a:gd name="connsiteX0" fmla="*/ 0 w 12192000"/>
              <a:gd name="connsiteY0" fmla="*/ 0 h 3062515"/>
              <a:gd name="connsiteX1" fmla="*/ 12192000 w 12192000"/>
              <a:gd name="connsiteY1" fmla="*/ 0 h 3062515"/>
              <a:gd name="connsiteX2" fmla="*/ 12192000 w 12192000"/>
              <a:gd name="connsiteY2" fmla="*/ 3062515 h 3062515"/>
              <a:gd name="connsiteX3" fmla="*/ 0 w 12192000"/>
              <a:gd name="connsiteY3" fmla="*/ 3062515 h 30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515">
                <a:moveTo>
                  <a:pt x="0" y="0"/>
                </a:moveTo>
                <a:lnTo>
                  <a:pt x="12192000" y="0"/>
                </a:lnTo>
                <a:lnTo>
                  <a:pt x="12192000" y="3062515"/>
                </a:lnTo>
                <a:lnTo>
                  <a:pt x="0" y="30625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2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85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id="{5010FAD9-4B22-42AB-B443-66F690109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r="25415"/>
          <a:stretch/>
        </p:blipFill>
        <p:spPr>
          <a:xfrm>
            <a:off x="-36512" y="0"/>
            <a:ext cx="91805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2836069" y="0"/>
            <a:ext cx="2064544" cy="250388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7108032" y="1132284"/>
            <a:ext cx="2035969" cy="2811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98896" y="1132284"/>
            <a:ext cx="2065734" cy="28110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4972051" y="1132284"/>
            <a:ext cx="2065734" cy="1371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4972051" y="2571749"/>
            <a:ext cx="2065734" cy="1371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2834877" y="2571749"/>
            <a:ext cx="2065734" cy="1371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7642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B618-3004-49F5-BD56-B4A0C0CD2654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A58E-532F-41E9-A14C-57F0126E15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9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id="{E5944AFE-8499-4529-BA80-968C9D0F5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r="25415" b="33201"/>
          <a:stretch/>
        </p:blipFill>
        <p:spPr>
          <a:xfrm>
            <a:off x="-36512" y="0"/>
            <a:ext cx="91805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>
            <a:extLst>
              <a:ext uri="{FF2B5EF4-FFF2-40B4-BE49-F238E27FC236}">
                <a16:creationId xmlns:a16="http://schemas.microsoft.com/office/drawing/2014/main" id="{4DAC361F-0776-4177-AFC4-B0253140C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r="25415" b="33201"/>
          <a:stretch/>
        </p:blipFill>
        <p:spPr>
          <a:xfrm>
            <a:off x="-36512" y="0"/>
            <a:ext cx="9180511" cy="514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849743-A6B1-478A-A19E-B923B52AABCC}"/>
              </a:ext>
            </a:extLst>
          </p:cNvPr>
          <p:cNvSpPr/>
          <p:nvPr userDrawn="1"/>
        </p:nvSpPr>
        <p:spPr>
          <a:xfrm>
            <a:off x="395536" y="195486"/>
            <a:ext cx="8352928" cy="475252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>
            <a:extLst>
              <a:ext uri="{FF2B5EF4-FFF2-40B4-BE49-F238E27FC236}">
                <a16:creationId xmlns:a16="http://schemas.microsoft.com/office/drawing/2014/main" id="{407CF944-2B81-4020-83C0-BDCFE7829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r="25415" b="33201"/>
          <a:stretch/>
        </p:blipFill>
        <p:spPr>
          <a:xfrm>
            <a:off x="-36512" y="0"/>
            <a:ext cx="9180511" cy="51435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8B5048-CA1B-4536-B2D8-C712EB5EE030}"/>
              </a:ext>
            </a:extLst>
          </p:cNvPr>
          <p:cNvSpPr/>
          <p:nvPr userDrawn="1"/>
        </p:nvSpPr>
        <p:spPr>
          <a:xfrm>
            <a:off x="107504" y="195486"/>
            <a:ext cx="8856984" cy="494801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id="{D11DE8B3-238E-4E0D-988F-E30497369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r="25415" b="33201"/>
          <a:stretch/>
        </p:blipFill>
        <p:spPr>
          <a:xfrm>
            <a:off x="-36512" y="0"/>
            <a:ext cx="9180511" cy="51435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1F0B94-D61E-40F9-94E7-60BECDD7FF81}"/>
              </a:ext>
            </a:extLst>
          </p:cNvPr>
          <p:cNvSpPr/>
          <p:nvPr userDrawn="1"/>
        </p:nvSpPr>
        <p:spPr>
          <a:xfrm>
            <a:off x="107504" y="195486"/>
            <a:ext cx="8928992" cy="302433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4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9031"/>
            <a:ext cx="9144000" cy="5152531"/>
          </a:xfrm>
          <a:prstGeom prst="rect">
            <a:avLst/>
          </a:prstGeom>
          <a:solidFill>
            <a:srgbClr val="23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  <p:extLst>
      <p:ext uri="{BB962C8B-B14F-4D97-AF65-F5344CB8AC3E}">
        <p14:creationId xmlns:p14="http://schemas.microsoft.com/office/powerpoint/2010/main" val="3126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2021/12/9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D011C-790D-42E7-9DA2-CDA11563DAD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66698"/>
            <a:ext cx="1548384" cy="1548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6" r:id="rId2"/>
    <p:sldLayoutId id="2147483688" r:id="rId3"/>
    <p:sldLayoutId id="2147483690" r:id="rId4"/>
    <p:sldLayoutId id="2147483695" r:id="rId5"/>
    <p:sldLayoutId id="2147483698" r:id="rId6"/>
    <p:sldLayoutId id="2147483708" r:id="rId7"/>
    <p:sldLayoutId id="2147483694" r:id="rId8"/>
    <p:sldLayoutId id="2147483696" r:id="rId9"/>
    <p:sldLayoutId id="2147483703" r:id="rId10"/>
    <p:sldLayoutId id="2147483706" r:id="rId11"/>
    <p:sldLayoutId id="2147483707" r:id="rId12"/>
    <p:sldLayoutId id="2147483713" r:id="rId13"/>
    <p:sldLayoutId id="2147483715" r:id="rId14"/>
    <p:sldLayoutId id="2147483731" r:id="rId15"/>
    <p:sldLayoutId id="2147483739" r:id="rId16"/>
    <p:sldLayoutId id="2147483741" r:id="rId17"/>
    <p:sldLayoutId id="2147483743" r:id="rId18"/>
    <p:sldLayoutId id="2147483751" r:id="rId19"/>
    <p:sldLayoutId id="2147483753" r:id="rId20"/>
    <p:sldLayoutId id="2147483755" r:id="rId21"/>
    <p:sldLayoutId id="2147483756" r:id="rId2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6.pn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7.pn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audio" Target="../media/audio2.wav"/><Relationship Id="rId3" Type="http://schemas.openxmlformats.org/officeDocument/2006/relationships/audio" Target="../media/audio1.wav"/><Relationship Id="rId21" Type="http://schemas.openxmlformats.org/officeDocument/2006/relationships/image" Target="../media/image25.sv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svg"/><Relationship Id="rId20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11" Type="http://schemas.openxmlformats.org/officeDocument/2006/relationships/image" Target="../media/image15.jpeg"/><Relationship Id="rId24" Type="http://schemas.openxmlformats.org/officeDocument/2006/relationships/image" Target="../media/image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28.svg"/><Relationship Id="rId3" Type="http://schemas.openxmlformats.org/officeDocument/2006/relationships/audio" Target="../media/audio2.wav"/><Relationship Id="rId21" Type="http://schemas.openxmlformats.org/officeDocument/2006/relationships/image" Target="../media/image25.sv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7.png"/><Relationship Id="rId3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svg"/><Relationship Id="rId20" Type="http://schemas.openxmlformats.org/officeDocument/2006/relationships/image" Target="../media/image24.png"/><Relationship Id="rId29" Type="http://schemas.openxmlformats.org/officeDocument/2006/relationships/image" Target="../media/image31.png"/><Relationship Id="rId1" Type="http://schemas.openxmlformats.org/officeDocument/2006/relationships/tags" Target="../tags/tag3.xml"/><Relationship Id="rId6" Type="http://schemas.openxmlformats.org/officeDocument/2006/relationships/image" Target="../media/image10.svg"/><Relationship Id="rId11" Type="http://schemas.openxmlformats.org/officeDocument/2006/relationships/image" Target="../media/image15.jpeg"/><Relationship Id="rId24" Type="http://schemas.openxmlformats.org/officeDocument/2006/relationships/image" Target="../media/image6.png"/><Relationship Id="rId32" Type="http://schemas.openxmlformats.org/officeDocument/2006/relationships/audio" Target="../media/audio2.wav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28" Type="http://schemas.openxmlformats.org/officeDocument/2006/relationships/image" Target="../media/image30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3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7.png"/><Relationship Id="rId27" Type="http://schemas.openxmlformats.org/officeDocument/2006/relationships/image" Target="../media/image29.png"/><Relationship Id="rId30" Type="http://schemas.openxmlformats.org/officeDocument/2006/relationships/image" Target="../media/image32.svg"/><Relationship Id="rId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DF60DE-AE59-4EBD-BDEE-DA7ED06584AF}"/>
              </a:ext>
            </a:extLst>
          </p:cNvPr>
          <p:cNvSpPr/>
          <p:nvPr/>
        </p:nvSpPr>
        <p:spPr>
          <a:xfrm>
            <a:off x="1475656" y="1117517"/>
            <a:ext cx="6192688" cy="1486965"/>
          </a:xfrm>
          <a:prstGeom prst="roundRect">
            <a:avLst/>
          </a:prstGeom>
          <a:solidFill>
            <a:srgbClr val="1DE1D3"/>
          </a:solidFill>
          <a:ln w="38100">
            <a:solidFill>
              <a:srgbClr val="F1D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D9158E0E-1381-47DF-B1B2-6F5CA128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831" y="1345709"/>
            <a:ext cx="59398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b="1" cap="all">
                <a:solidFill>
                  <a:schemeClr val="accent2"/>
                </a:solidFill>
                <a:latin typeface="UTM Colossalis" panose="020406030505060202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CHIA MỘT SỐ THẬP PHÂN CHO MỘT SỐ TỰ NHIÊN</a:t>
            </a:r>
            <a:endParaRPr lang="zh-CN" altLang="en-US" sz="3600" b="1" cap="all" dirty="0">
              <a:solidFill>
                <a:schemeClr val="accent2"/>
              </a:solidFill>
              <a:latin typeface="UTM Colossalis" panose="020406030505060202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4D8D389F-3AED-4619-8D30-E0BE4E35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688184"/>
            <a:ext cx="49924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b="1">
                <a:solidFill>
                  <a:schemeClr val="bg1"/>
                </a:solidFill>
                <a:latin typeface="UTM Swiss 721 Black Condensed" panose="02000500000000000000" pitchFamily="2" charset="0"/>
                <a:cs typeface="Arial" panose="020B0604020202020204" pitchFamily="34" charset="0"/>
              </a:rPr>
              <a:t>Trang 63; 64</a:t>
            </a:r>
            <a:endParaRPr lang="en-US" altLang="zh-CN" sz="2800" b="1" dirty="0">
              <a:solidFill>
                <a:schemeClr val="bg1"/>
              </a:solidFill>
              <a:latin typeface="UTM Swiss 721 Black Condensed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26706CCA-7AED-4F5C-AE8A-8F211E660D1B}"/>
              </a:ext>
            </a:extLst>
          </p:cNvPr>
          <p:cNvSpPr txBox="1"/>
          <p:nvPr/>
        </p:nvSpPr>
        <p:spPr>
          <a:xfrm>
            <a:off x="5606835" y="3119071"/>
            <a:ext cx="412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UTM Swiss 721 Black Condensed" panose="02000500000000000000" pitchFamily="2" charset="0"/>
                <a:ea typeface="微软雅黑" pitchFamily="34" charset="-122"/>
              </a:rPr>
              <a:t>Thực hiện: EduFive</a:t>
            </a:r>
            <a:endParaRPr lang="en-US" altLang="zh-CN" sz="2400" dirty="0">
              <a:solidFill>
                <a:schemeClr val="bg1"/>
              </a:solidFill>
              <a:latin typeface="UTM Swiss 721 Black Condensed" panose="02000500000000000000" pitchFamily="2" charset="0"/>
              <a:ea typeface="微软雅黑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8F8A7-0C8F-450F-AF2B-5FD68D6811C2}"/>
              </a:ext>
            </a:extLst>
          </p:cNvPr>
          <p:cNvSpPr txBox="1"/>
          <p:nvPr/>
        </p:nvSpPr>
        <p:spPr>
          <a:xfrm>
            <a:off x="3648949" y="363109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UTM Colossalis" panose="02040603050506020204" pitchFamily="18" charset="0"/>
              </a:rPr>
              <a:t>Toán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2AADD-9AA3-4B8B-A8BE-3BDEA6056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414" r="7517" b="4163"/>
          <a:stretch/>
        </p:blipFill>
        <p:spPr>
          <a:xfrm>
            <a:off x="-27638" y="2286200"/>
            <a:ext cx="2483768" cy="2842869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7E068C5-B178-43D4-825A-5FBA72D8A0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11089" y="-14881"/>
            <a:ext cx="888541" cy="172253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EC4C033-9F2F-44CD-B82F-CFF2F113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77335" y="-3742"/>
            <a:ext cx="505744" cy="1063324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:a16="http://schemas.microsoft.com/office/drawing/2014/main" id="{2F5BA081-FFC5-42C8-A75C-7BE5D5242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6" y="-124074"/>
            <a:ext cx="1688328" cy="17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5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2" grpId="1"/>
      <p:bldP spid="15" grpId="0"/>
      <p:bldP spid="15" grpId="1"/>
      <p:bldP spid="1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>
            <a:extLst>
              <a:ext uri="{FF2B5EF4-FFF2-40B4-BE49-F238E27FC236}">
                <a16:creationId xmlns:a16="http://schemas.microsoft.com/office/drawing/2014/main" id="{DE5E5379-FBEE-43CD-B312-E39A13E95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135" y="1321300"/>
            <a:ext cx="59398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6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UTM Colossalis" panose="020406030505060202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LUYỆN TẬP</a:t>
            </a:r>
            <a:endParaRPr lang="zh-CN" altLang="en-U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UTM Colossalis" panose="020406030505060202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1820BF4-BF2E-4817-812D-0F2BE08C2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11521" y="1049238"/>
            <a:ext cx="3513010" cy="4114800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F9E7F7F-6B83-4648-AE51-B1B4D0368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17741" y="2435089"/>
            <a:ext cx="402626" cy="508524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BA1A5A1-24CC-4E78-9C14-81123322CD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76793" y="2315922"/>
            <a:ext cx="382465" cy="880073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0C9FADF-4A11-47DC-9571-36A62FC9FF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998300" y="2520979"/>
            <a:ext cx="480224" cy="99271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2BA41881-E70F-4532-B44B-9DF60289A3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29491" y="3333327"/>
            <a:ext cx="541545" cy="643723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0C85F183-8190-4AC0-BD30-DB55718E17A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54545" y="2943613"/>
            <a:ext cx="515739" cy="1084339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6336944-C466-4F7A-9EB7-2FB76800683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940403" y="3585069"/>
            <a:ext cx="424552" cy="885636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2C00C070-9E82-449E-AF2B-FFBCBDD625B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919657" y="3695576"/>
            <a:ext cx="451338" cy="8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>
            <a:extLst>
              <a:ext uri="{FF2B5EF4-FFF2-40B4-BE49-F238E27FC236}">
                <a16:creationId xmlns:a16="http://schemas.microsoft.com/office/drawing/2014/main" id="{FE58BCA5-D852-4661-B6E8-D39A4D2E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54" y="326509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28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tính rồi tính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D21CA-AB4C-4E9F-A973-4850D6E62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6" y="1028184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5,28 :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9758D-8E64-4AA3-B63F-6174F5EA3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7616" y="1053584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95,2 : 68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64A61-68E4-4BBE-BA04-135D1A1B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16" y="1053584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0,36 : 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255F6-B607-4E6F-803C-80BB6AB06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891" y="1009134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75,52 : 32</a:t>
            </a:r>
          </a:p>
        </p:txBody>
      </p:sp>
      <p:grpSp>
        <p:nvGrpSpPr>
          <p:cNvPr id="7" name="Group 82">
            <a:extLst>
              <a:ext uri="{FF2B5EF4-FFF2-40B4-BE49-F238E27FC236}">
                <a16:creationId xmlns:a16="http://schemas.microsoft.com/office/drawing/2014/main" id="{FCBD2651-FDD7-4F8B-9AA5-6A41144D17BE}"/>
              </a:ext>
            </a:extLst>
          </p:cNvPr>
          <p:cNvGrpSpPr>
            <a:grpSpLocks/>
          </p:cNvGrpSpPr>
          <p:nvPr/>
        </p:nvGrpSpPr>
        <p:grpSpPr bwMode="auto">
          <a:xfrm>
            <a:off x="2763391" y="1483796"/>
            <a:ext cx="1704975" cy="1285875"/>
            <a:chOff x="6151772" y="4953000"/>
            <a:chExt cx="1704405" cy="1285220"/>
          </a:xfrm>
        </p:grpSpPr>
        <p:sp>
          <p:nvSpPr>
            <p:cNvPr id="8" name="Text Box 22">
              <a:extLst>
                <a:ext uri="{FF2B5EF4-FFF2-40B4-BE49-F238E27FC236}">
                  <a16:creationId xmlns:a16="http://schemas.microsoft.com/office/drawing/2014/main" id="{6D26AF08-BDB1-42FA-93F9-E79D1B2D9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1772" y="4953000"/>
              <a:ext cx="93462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95,2</a:t>
              </a:r>
            </a:p>
          </p:txBody>
        </p:sp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373E6C03-51E5-4A2D-890B-89BD0E9D4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1904" y="4953000"/>
              <a:ext cx="6115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68</a:t>
              </a:r>
            </a:p>
          </p:txBody>
        </p:sp>
        <p:sp>
          <p:nvSpPr>
            <p:cNvPr id="10" name="Text Box 22">
              <a:extLst>
                <a:ext uri="{FF2B5EF4-FFF2-40B4-BE49-F238E27FC236}">
                  <a16:creationId xmlns:a16="http://schemas.microsoft.com/office/drawing/2014/main" id="{D326C34E-1262-4FDD-A9F4-1548C69D5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2" y="5334000"/>
              <a:ext cx="9219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1,4</a:t>
              </a:r>
            </a:p>
          </p:txBody>
        </p:sp>
        <p:sp>
          <p:nvSpPr>
            <p:cNvPr id="11" name="Text Box 22">
              <a:extLst>
                <a:ext uri="{FF2B5EF4-FFF2-40B4-BE49-F238E27FC236}">
                  <a16:creationId xmlns:a16="http://schemas.microsoft.com/office/drawing/2014/main" id="{F8D11FDC-395C-481D-A023-4874973B6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011" y="53340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27 2</a:t>
              </a:r>
            </a:p>
          </p:txBody>
        </p: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23935260-A7FB-449D-B0ED-F3D34AF82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553" y="5715000"/>
              <a:ext cx="6382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0</a:t>
              </a:r>
            </a:p>
          </p:txBody>
        </p:sp>
        <p:grpSp>
          <p:nvGrpSpPr>
            <p:cNvPr id="13" name="Group 81">
              <a:extLst>
                <a:ext uri="{FF2B5EF4-FFF2-40B4-BE49-F238E27FC236}">
                  <a16:creationId xmlns:a16="http://schemas.microsoft.com/office/drawing/2014/main" id="{08E0F39C-0515-457F-8113-F80479DEE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4027" y="5030788"/>
              <a:ext cx="533290" cy="836612"/>
              <a:chOff x="6934027" y="5030788"/>
              <a:chExt cx="533290" cy="836612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E184390-AA41-4CB3-AE09-E7832171BEF3}"/>
                  </a:ext>
                </a:extLst>
              </p:cNvPr>
              <p:cNvCxnSpPr/>
              <p:nvPr/>
            </p:nvCxnSpPr>
            <p:spPr>
              <a:xfrm>
                <a:off x="6934148" y="5408381"/>
                <a:ext cx="533222" cy="1586"/>
              </a:xfrm>
              <a:prstGeom prst="line">
                <a:avLst/>
              </a:prstGeom>
              <a:ln w="3810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C1A401E-C0CF-4A53-AE6A-4A64CAF3D27C}"/>
                  </a:ext>
                </a:extLst>
              </p:cNvPr>
              <p:cNvCxnSpPr/>
              <p:nvPr/>
            </p:nvCxnSpPr>
            <p:spPr>
              <a:xfrm rot="5400000">
                <a:off x="6516849" y="5448047"/>
                <a:ext cx="836186" cy="1586"/>
              </a:xfrm>
              <a:prstGeom prst="line">
                <a:avLst/>
              </a:prstGeom>
              <a:ln w="3810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97">
            <a:extLst>
              <a:ext uri="{FF2B5EF4-FFF2-40B4-BE49-F238E27FC236}">
                <a16:creationId xmlns:a16="http://schemas.microsoft.com/office/drawing/2014/main" id="{2E175966-63D9-4036-97C9-C08E505B93F5}"/>
              </a:ext>
            </a:extLst>
          </p:cNvPr>
          <p:cNvGrpSpPr>
            <a:grpSpLocks/>
          </p:cNvGrpSpPr>
          <p:nvPr/>
        </p:nvGrpSpPr>
        <p:grpSpPr bwMode="auto">
          <a:xfrm>
            <a:off x="5104952" y="1493319"/>
            <a:ext cx="1828802" cy="1674439"/>
            <a:chOff x="5105398" y="4800600"/>
            <a:chExt cx="1828802" cy="1673587"/>
          </a:xfrm>
        </p:grpSpPr>
        <p:sp>
          <p:nvSpPr>
            <p:cNvPr id="17" name="Text Box 22">
              <a:extLst>
                <a:ext uri="{FF2B5EF4-FFF2-40B4-BE49-F238E27FC236}">
                  <a16:creationId xmlns:a16="http://schemas.microsoft.com/office/drawing/2014/main" id="{F7F219D8-C6BF-4376-B421-C95FCF949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8006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0,36</a:t>
              </a:r>
            </a:p>
          </p:txBody>
        </p:sp>
        <p:sp>
          <p:nvSpPr>
            <p:cNvPr id="18" name="Text Box 22">
              <a:extLst>
                <a:ext uri="{FF2B5EF4-FFF2-40B4-BE49-F238E27FC236}">
                  <a16:creationId xmlns:a16="http://schemas.microsoft.com/office/drawing/2014/main" id="{D2FD30E7-3847-48C7-B102-10FA4DB75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4800600"/>
              <a:ext cx="533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F5FA2629-4F8A-42E5-98F4-38F9FF3E4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181600"/>
              <a:ext cx="990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0,04</a:t>
              </a:r>
            </a:p>
          </p:txBody>
        </p:sp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6755FA1D-1079-423E-B822-93DA76DCF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398" y="5181600"/>
              <a:ext cx="914401" cy="95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36</a:t>
              </a:r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4A484F51-5339-47EA-BA87-1F48083E3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199" y="5950967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0</a:t>
              </a:r>
            </a:p>
          </p:txBody>
        </p:sp>
        <p:grpSp>
          <p:nvGrpSpPr>
            <p:cNvPr id="22" name="Group 93">
              <a:extLst>
                <a:ext uri="{FF2B5EF4-FFF2-40B4-BE49-F238E27FC236}">
                  <a16:creationId xmlns:a16="http://schemas.microsoft.com/office/drawing/2014/main" id="{F57B1D8E-7287-4930-AA01-99318C9C1E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8838" y="4876800"/>
              <a:ext cx="538162" cy="838200"/>
              <a:chOff x="5938838" y="4876800"/>
              <a:chExt cx="538162" cy="83820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13AF526-8D4E-4875-9B0D-5CA3BD78B8F4}"/>
                  </a:ext>
                </a:extLst>
              </p:cNvPr>
              <p:cNvCxnSpPr/>
              <p:nvPr/>
            </p:nvCxnSpPr>
            <p:spPr>
              <a:xfrm>
                <a:off x="5943600" y="5254394"/>
                <a:ext cx="533400" cy="3173"/>
              </a:xfrm>
              <a:prstGeom prst="line">
                <a:avLst/>
              </a:prstGeom>
              <a:ln w="3810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86C4F88-E5F7-4B9A-8CB4-DD57FE3834C4}"/>
                  </a:ext>
                </a:extLst>
              </p:cNvPr>
              <p:cNvCxnSpPr/>
              <p:nvPr/>
            </p:nvCxnSpPr>
            <p:spPr>
              <a:xfrm rot="5400000">
                <a:off x="5522332" y="5293266"/>
                <a:ext cx="837773" cy="4763"/>
              </a:xfrm>
              <a:prstGeom prst="line">
                <a:avLst/>
              </a:prstGeom>
              <a:ln w="3810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08">
            <a:extLst>
              <a:ext uri="{FF2B5EF4-FFF2-40B4-BE49-F238E27FC236}">
                <a16:creationId xmlns:a16="http://schemas.microsoft.com/office/drawing/2014/main" id="{93E0415A-614B-44C5-AA66-BEBD32C2496E}"/>
              </a:ext>
            </a:extLst>
          </p:cNvPr>
          <p:cNvGrpSpPr>
            <a:grpSpLocks/>
          </p:cNvGrpSpPr>
          <p:nvPr/>
        </p:nvGrpSpPr>
        <p:grpSpPr bwMode="auto">
          <a:xfrm>
            <a:off x="7225854" y="1483796"/>
            <a:ext cx="1828800" cy="1743075"/>
            <a:chOff x="6781800" y="4800601"/>
            <a:chExt cx="1828800" cy="1742419"/>
          </a:xfrm>
        </p:grpSpPr>
        <p:grpSp>
          <p:nvGrpSpPr>
            <p:cNvPr id="26" name="Group 94">
              <a:extLst>
                <a:ext uri="{FF2B5EF4-FFF2-40B4-BE49-F238E27FC236}">
                  <a16:creationId xmlns:a16="http://schemas.microsoft.com/office/drawing/2014/main" id="{3E48A568-27A1-420E-84E8-1F32493F8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1438" y="4876800"/>
              <a:ext cx="538162" cy="838200"/>
              <a:chOff x="5938838" y="4876800"/>
              <a:chExt cx="538162" cy="83820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24AE0E7-CA2D-44FE-B172-B8854A4135A8}"/>
                  </a:ext>
                </a:extLst>
              </p:cNvPr>
              <p:cNvCxnSpPr/>
              <p:nvPr/>
            </p:nvCxnSpPr>
            <p:spPr>
              <a:xfrm>
                <a:off x="5943600" y="5254455"/>
                <a:ext cx="533400" cy="3174"/>
              </a:xfrm>
              <a:prstGeom prst="line">
                <a:avLst/>
              </a:prstGeom>
              <a:ln w="3810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33E6AE7-1C6F-42D7-B4B3-5ED3E6A83C0B}"/>
                  </a:ext>
                </a:extLst>
              </p:cNvPr>
              <p:cNvCxnSpPr/>
              <p:nvPr/>
            </p:nvCxnSpPr>
            <p:spPr>
              <a:xfrm rot="5400000">
                <a:off x="5522277" y="5293332"/>
                <a:ext cx="837884" cy="4763"/>
              </a:xfrm>
              <a:prstGeom prst="line">
                <a:avLst/>
              </a:prstGeom>
              <a:ln w="38100">
                <a:solidFill>
                  <a:srgbClr val="66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22">
              <a:extLst>
                <a:ext uri="{FF2B5EF4-FFF2-40B4-BE49-F238E27FC236}">
                  <a16:creationId xmlns:a16="http://schemas.microsoft.com/office/drawing/2014/main" id="{EAA25801-9CE7-4346-A9DA-0639B583F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4800601"/>
              <a:ext cx="106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75,52</a:t>
              </a:r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760536E9-773A-4E2B-9891-AE23FA4D6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4800601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A96D7815-03E1-4618-A920-0F8BE19B1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5181600"/>
              <a:ext cx="914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2,36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FD1A7A23-EDB1-4C20-BD14-D6BC74034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51816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11 5</a:t>
              </a:r>
            </a:p>
          </p:txBody>
        </p:sp>
        <p:sp>
          <p:nvSpPr>
            <p:cNvPr id="31" name="Text Box 22">
              <a:extLst>
                <a:ext uri="{FF2B5EF4-FFF2-40B4-BE49-F238E27FC236}">
                  <a16:creationId xmlns:a16="http://schemas.microsoft.com/office/drawing/2014/main" id="{B0C4BE46-41EF-449B-B4B1-A824350FC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562601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1 92</a:t>
              </a:r>
            </a:p>
          </p:txBody>
        </p:sp>
        <p:sp>
          <p:nvSpPr>
            <p:cNvPr id="32" name="Text Box 22">
              <a:extLst>
                <a:ext uri="{FF2B5EF4-FFF2-40B4-BE49-F238E27FC236}">
                  <a16:creationId xmlns:a16="http://schemas.microsoft.com/office/drawing/2014/main" id="{E1CFF499-AD1B-4BD5-80DE-277CB4F47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019800"/>
              <a:ext cx="533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0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7BD3898-4D07-49C2-9C0E-D35CA8F0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016" y="1858446"/>
            <a:ext cx="31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F664A9-C845-42B8-94C4-B5D9C064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41" y="1852096"/>
            <a:ext cx="32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1EC75B-871D-4B74-8875-5CBB2A0B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91" y="1848921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AB75B2-9B68-4022-A7B9-DAEB3D2F4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79" y="2153721"/>
            <a:ext cx="41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001A33-774C-4958-9BF6-853536537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854" y="1848921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73E0CA-AAC6-46AD-A4FF-32F77C74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79" y="2161659"/>
            <a:ext cx="307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26AF06-1694-4FF4-994C-86CD52F0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054" y="1864796"/>
            <a:ext cx="20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1EF084-B706-40D6-A458-3C0601B3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604" y="2539484"/>
            <a:ext cx="41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43" name="Group 26">
            <a:extLst>
              <a:ext uri="{FF2B5EF4-FFF2-40B4-BE49-F238E27FC236}">
                <a16:creationId xmlns:a16="http://schemas.microsoft.com/office/drawing/2014/main" id="{87353557-0B05-4073-8A06-8EE7EC9B2600}"/>
              </a:ext>
            </a:extLst>
          </p:cNvPr>
          <p:cNvGrpSpPr>
            <a:grpSpLocks/>
          </p:cNvGrpSpPr>
          <p:nvPr/>
        </p:nvGrpSpPr>
        <p:grpSpPr bwMode="auto">
          <a:xfrm>
            <a:off x="429766" y="1467921"/>
            <a:ext cx="1600200" cy="914400"/>
            <a:chOff x="1143000" y="2133600"/>
            <a:chExt cx="1600200" cy="914400"/>
          </a:xfrm>
        </p:grpSpPr>
        <p:sp>
          <p:nvSpPr>
            <p:cNvPr id="44" name="Rectangle 26">
              <a:extLst>
                <a:ext uri="{FF2B5EF4-FFF2-40B4-BE49-F238E27FC236}">
                  <a16:creationId xmlns:a16="http://schemas.microsoft.com/office/drawing/2014/main" id="{FA62B4C6-F7B6-4FF1-A6F9-0ECC84349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2133600"/>
              <a:ext cx="1066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5,28</a:t>
              </a:r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24FEDE95-8FE9-43AA-A5BD-BB843FFAA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133600"/>
              <a:ext cx="609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46" name="Group 41">
              <a:extLst>
                <a:ext uri="{FF2B5EF4-FFF2-40B4-BE49-F238E27FC236}">
                  <a16:creationId xmlns:a16="http://schemas.microsoft.com/office/drawing/2014/main" id="{B10BE596-DD57-40E0-8D9E-163B761893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2243138"/>
              <a:ext cx="609600" cy="804862"/>
              <a:chOff x="7239000" y="2438400"/>
              <a:chExt cx="609600" cy="80519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447E582-267A-432A-B7E7-4C8AFBADF974}"/>
                  </a:ext>
                </a:extLst>
              </p:cNvPr>
              <p:cNvCxnSpPr/>
              <p:nvPr/>
            </p:nvCxnSpPr>
            <p:spPr>
              <a:xfrm>
                <a:off x="7239000" y="2438400"/>
                <a:ext cx="1588" cy="805190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BA3E286-6B58-4D54-AA1A-7CDF0B64A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0" y="2743324"/>
                <a:ext cx="609600" cy="7940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9845492-219C-4787-BB48-EE8FC027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591" y="1858446"/>
            <a:ext cx="312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914CFACE-5426-4D8C-85DE-8731D13F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979563">
            <a:off x="7832893" y="16924"/>
            <a:ext cx="1280803" cy="1119101"/>
          </a:xfrm>
          <a:prstGeom prst="rect">
            <a:avLst/>
          </a:prstGeom>
        </p:spPr>
      </p:pic>
      <p:pic>
        <p:nvPicPr>
          <p:cNvPr id="51" name="图片 8">
            <a:extLst>
              <a:ext uri="{FF2B5EF4-FFF2-40B4-BE49-F238E27FC236}">
                <a16:creationId xmlns:a16="http://schemas.microsoft.com/office/drawing/2014/main" id="{B2BCCFF7-D5DF-4BB7-902D-BC56D9A59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959" b="98858" l="38125" r="74271">
                        <a14:foregroundMark x1="68021" y1="73516" x2="68021" y2="73516"/>
                        <a14:foregroundMark x1="68750" y1="76142" x2="68750" y2="76142"/>
                        <a14:foregroundMark x1="69531" y1="80137" x2="69531" y2="80137"/>
                        <a14:foregroundMark x1="71354" y1="80137" x2="71354" y2="80137"/>
                        <a14:foregroundMark x1="72969" y1="80137" x2="72969" y2="80137"/>
                        <a14:foregroundMark x1="73750" y1="79795" x2="73750" y2="79795"/>
                        <a14:foregroundMark x1="73906" y1="77968" x2="73906" y2="77968"/>
                        <a14:foregroundMark x1="74271" y1="85731" x2="74271" y2="85731"/>
                        <a14:foregroundMark x1="73802" y1="85616" x2="73646" y2="85616"/>
                        <a14:foregroundMark x1="72083" y1="84703" x2="72083" y2="84703"/>
                        <a14:foregroundMark x1="72813" y1="90068" x2="72813" y2="90068"/>
                        <a14:foregroundMark x1="73281" y1="84018" x2="73281" y2="84018"/>
                        <a14:foregroundMark x1="73698" y1="81963" x2="73906" y2="82877"/>
                        <a14:foregroundMark x1="73958" y1="86301" x2="73958" y2="86301"/>
                        <a14:foregroundMark x1="73958" y1="88584" x2="73958" y2="89726"/>
                        <a14:foregroundMark x1="73854" y1="92352" x2="73854" y2="93037"/>
                        <a14:foregroundMark x1="72969" y1="95320" x2="72500" y2="95434"/>
                        <a14:foregroundMark x1="69635" y1="93950" x2="68958" y2="93950"/>
                        <a14:foregroundMark x1="67969" y1="93721" x2="67344" y2="93721"/>
                        <a14:foregroundMark x1="65729" y1="91667" x2="65052" y2="91096"/>
                        <a14:foregroundMark x1="63958" y1="90411" x2="63385" y2="90411"/>
                        <a14:foregroundMark x1="62500" y1="90411" x2="62135" y2="90411"/>
                        <a14:foregroundMark x1="61302" y1="91324" x2="60781" y2="92123"/>
                        <a14:foregroundMark x1="59583" y1="92808" x2="58854" y2="93493"/>
                        <a14:foregroundMark x1="58125" y1="93721" x2="57135" y2="94977"/>
                        <a14:foregroundMark x1="56250" y1="94977" x2="55417" y2="95091"/>
                        <a14:foregroundMark x1="55260" y1="95091" x2="54844" y2="94749"/>
                        <a14:foregroundMark x1="53906" y1="93493" x2="53438" y2="92808"/>
                        <a14:foregroundMark x1="52865" y1="92352" x2="52031" y2="92352"/>
                        <a14:foregroundMark x1="51354" y1="91781" x2="49479" y2="91438"/>
                        <a14:foregroundMark x1="48906" y1="91438" x2="48802" y2="91438"/>
                        <a14:foregroundMark x1="48490" y1="91438" x2="47813" y2="91438"/>
                        <a14:foregroundMark x1="47240" y1="91438" x2="46771" y2="91667"/>
                        <a14:foregroundMark x1="46250" y1="91667" x2="45781" y2="91667"/>
                        <a14:foregroundMark x1="44010" y1="90639" x2="43646" y2="90639"/>
                        <a14:foregroundMark x1="43177" y1="90753" x2="42865" y2="91096"/>
                        <a14:foregroundMark x1="42292" y1="91324" x2="41979" y2="91438"/>
                        <a14:foregroundMark x1="41719" y1="91667" x2="41615" y2="91781"/>
                        <a14:foregroundMark x1="41510" y1="91781" x2="41146" y2="92123"/>
                        <a14:foregroundMark x1="41094" y1="92352" x2="40833" y2="92352"/>
                        <a14:foregroundMark x1="40625" y1="92466" x2="40625" y2="92466"/>
                        <a14:foregroundMark x1="39583" y1="92466" x2="39583" y2="92466"/>
                        <a14:foregroundMark x1="39479" y1="90982" x2="39271" y2="90753"/>
                        <a14:foregroundMark x1="38229" y1="94749" x2="38229" y2="94749"/>
                        <a14:foregroundMark x1="38646" y1="97146" x2="38646" y2="97146"/>
                        <a14:foregroundMark x1="39740" y1="98858" x2="39740" y2="98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64" t="57000" r="25415"/>
          <a:stretch/>
        </p:blipFill>
        <p:spPr>
          <a:xfrm>
            <a:off x="-38474" y="2940007"/>
            <a:ext cx="9180511" cy="2211710"/>
          </a:xfrm>
          <a:prstGeom prst="rect">
            <a:avLst/>
          </a:prstGeom>
        </p:spPr>
      </p:pic>
      <p:pic>
        <p:nvPicPr>
          <p:cNvPr id="52" name="Picture 9">
            <a:extLst>
              <a:ext uri="{FF2B5EF4-FFF2-40B4-BE49-F238E27FC236}">
                <a16:creationId xmlns:a16="http://schemas.microsoft.com/office/drawing/2014/main" id="{9080616E-8F81-415E-80D8-88DE01A788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414" r="7517" b="4163"/>
          <a:stretch/>
        </p:blipFill>
        <p:spPr>
          <a:xfrm>
            <a:off x="-10841" y="2569337"/>
            <a:ext cx="2295382" cy="25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>
            <a:extLst>
              <a:ext uri="{FF2B5EF4-FFF2-40B4-BE49-F238E27FC236}">
                <a16:creationId xmlns:a16="http://schemas.microsoft.com/office/drawing/2014/main" id="{F82D4774-5AA8-47B4-9FE6-142B665F3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6" y="190903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en-US" sz="28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8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</a:t>
            </a:r>
            <a:r>
              <a:rPr lang="en-US" altLang="en-US" sz="2800" b="1" i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8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a) </a:t>
            </a:r>
            <a:r>
              <a:rPr lang="en-US" altLang="en-US" sz="2800" b="1" i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8,4                         b) 5 x </a:t>
            </a:r>
            <a:r>
              <a:rPr lang="en-US" altLang="en-US" sz="2800" b="1" i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0,25</a:t>
            </a:r>
          </a:p>
        </p:txBody>
      </p:sp>
      <p:sp>
        <p:nvSpPr>
          <p:cNvPr id="4" name="Text Box 109">
            <a:extLst>
              <a:ext uri="{FF2B5EF4-FFF2-40B4-BE49-F238E27FC236}">
                <a16:creationId xmlns:a16="http://schemas.microsoft.com/office/drawing/2014/main" id="{38C241E4-5D9A-437E-9280-B2691D9C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420" y="1161163"/>
            <a:ext cx="267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8,4 : 3</a:t>
            </a:r>
          </a:p>
        </p:txBody>
      </p:sp>
      <p:sp>
        <p:nvSpPr>
          <p:cNvPr id="5" name="Text Box 111">
            <a:extLst>
              <a:ext uri="{FF2B5EF4-FFF2-40B4-BE49-F238E27FC236}">
                <a16:creationId xmlns:a16="http://schemas.microsoft.com/office/drawing/2014/main" id="{DCAE7799-995C-4E86-BD19-F9380685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420" y="1043688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0,25 : 5</a:t>
            </a:r>
          </a:p>
        </p:txBody>
      </p:sp>
      <p:sp>
        <p:nvSpPr>
          <p:cNvPr id="6" name="Text Box 109">
            <a:extLst>
              <a:ext uri="{FF2B5EF4-FFF2-40B4-BE49-F238E27FC236}">
                <a16:creationId xmlns:a16="http://schemas.microsoft.com/office/drawing/2014/main" id="{CFB24466-B947-421E-911B-B6F36ECDF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420" y="1691388"/>
            <a:ext cx="267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2,8</a:t>
            </a:r>
          </a:p>
        </p:txBody>
      </p:sp>
      <p:sp>
        <p:nvSpPr>
          <p:cNvPr id="7" name="Text Box 111">
            <a:extLst>
              <a:ext uri="{FF2B5EF4-FFF2-40B4-BE49-F238E27FC236}">
                <a16:creationId xmlns:a16="http://schemas.microsoft.com/office/drawing/2014/main" id="{4F47578D-D200-4451-9523-2F0758CD0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420" y="1565975"/>
            <a:ext cx="2362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0,05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DDFCD-6AA6-4782-BF5F-ACF225F7B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409782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Muốn tìm một thừa số chưa biết ta làm như thế nào?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2FC883A-31DE-4A7A-865F-46F0800F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979563">
            <a:off x="7832893" y="16924"/>
            <a:ext cx="1280803" cy="1119101"/>
          </a:xfrm>
          <a:prstGeom prst="rect">
            <a:avLst/>
          </a:prstGeom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122355B6-5623-40C4-932D-89B19C0EC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959" b="98858" l="38125" r="74271">
                        <a14:foregroundMark x1="68021" y1="73516" x2="68021" y2="73516"/>
                        <a14:foregroundMark x1="68750" y1="76142" x2="68750" y2="76142"/>
                        <a14:foregroundMark x1="69531" y1="80137" x2="69531" y2="80137"/>
                        <a14:foregroundMark x1="71354" y1="80137" x2="71354" y2="80137"/>
                        <a14:foregroundMark x1="72969" y1="80137" x2="72969" y2="80137"/>
                        <a14:foregroundMark x1="73750" y1="79795" x2="73750" y2="79795"/>
                        <a14:foregroundMark x1="73906" y1="77968" x2="73906" y2="77968"/>
                        <a14:foregroundMark x1="74271" y1="85731" x2="74271" y2="85731"/>
                        <a14:foregroundMark x1="73802" y1="85616" x2="73646" y2="85616"/>
                        <a14:foregroundMark x1="72083" y1="84703" x2="72083" y2="84703"/>
                        <a14:foregroundMark x1="72813" y1="90068" x2="72813" y2="90068"/>
                        <a14:foregroundMark x1="73281" y1="84018" x2="73281" y2="84018"/>
                        <a14:foregroundMark x1="73698" y1="81963" x2="73906" y2="82877"/>
                        <a14:foregroundMark x1="73958" y1="86301" x2="73958" y2="86301"/>
                        <a14:foregroundMark x1="73958" y1="88584" x2="73958" y2="89726"/>
                        <a14:foregroundMark x1="73854" y1="92352" x2="73854" y2="93037"/>
                        <a14:foregroundMark x1="72969" y1="95320" x2="72500" y2="95434"/>
                        <a14:foregroundMark x1="69635" y1="93950" x2="68958" y2="93950"/>
                        <a14:foregroundMark x1="67969" y1="93721" x2="67344" y2="93721"/>
                        <a14:foregroundMark x1="65729" y1="91667" x2="65052" y2="91096"/>
                        <a14:foregroundMark x1="63958" y1="90411" x2="63385" y2="90411"/>
                        <a14:foregroundMark x1="62500" y1="90411" x2="62135" y2="90411"/>
                        <a14:foregroundMark x1="61302" y1="91324" x2="60781" y2="92123"/>
                        <a14:foregroundMark x1="59583" y1="92808" x2="58854" y2="93493"/>
                        <a14:foregroundMark x1="58125" y1="93721" x2="57135" y2="94977"/>
                        <a14:foregroundMark x1="56250" y1="94977" x2="55417" y2="95091"/>
                        <a14:foregroundMark x1="55260" y1="95091" x2="54844" y2="94749"/>
                        <a14:foregroundMark x1="53906" y1="93493" x2="53438" y2="92808"/>
                        <a14:foregroundMark x1="52865" y1="92352" x2="52031" y2="92352"/>
                        <a14:foregroundMark x1="51354" y1="91781" x2="49479" y2="91438"/>
                        <a14:foregroundMark x1="48906" y1="91438" x2="48802" y2="91438"/>
                        <a14:foregroundMark x1="48490" y1="91438" x2="47813" y2="91438"/>
                        <a14:foregroundMark x1="47240" y1="91438" x2="46771" y2="91667"/>
                        <a14:foregroundMark x1="46250" y1="91667" x2="45781" y2="91667"/>
                        <a14:foregroundMark x1="44010" y1="90639" x2="43646" y2="90639"/>
                        <a14:foregroundMark x1="43177" y1="90753" x2="42865" y2="91096"/>
                        <a14:foregroundMark x1="42292" y1="91324" x2="41979" y2="91438"/>
                        <a14:foregroundMark x1="41719" y1="91667" x2="41615" y2="91781"/>
                        <a14:foregroundMark x1="41510" y1="91781" x2="41146" y2="92123"/>
                        <a14:foregroundMark x1="41094" y1="92352" x2="40833" y2="92352"/>
                        <a14:foregroundMark x1="40625" y1="92466" x2="40625" y2="92466"/>
                        <a14:foregroundMark x1="39583" y1="92466" x2="39583" y2="92466"/>
                        <a14:foregroundMark x1="39479" y1="90982" x2="39271" y2="90753"/>
                        <a14:foregroundMark x1="38229" y1="94749" x2="38229" y2="94749"/>
                        <a14:foregroundMark x1="38646" y1="97146" x2="38646" y2="97146"/>
                        <a14:foregroundMark x1="39740" y1="98858" x2="39740" y2="98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64" t="57000" r="25415"/>
          <a:stretch/>
        </p:blipFill>
        <p:spPr>
          <a:xfrm>
            <a:off x="-38474" y="2940007"/>
            <a:ext cx="9180511" cy="221171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B7153E98-9FE2-4357-847A-731B5979B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414" r="7517" b="4163"/>
          <a:stretch/>
        </p:blipFill>
        <p:spPr>
          <a:xfrm>
            <a:off x="-10841" y="2569337"/>
            <a:ext cx="2295382" cy="25774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FDCBBA-EEA8-4E69-A777-FD00B0E71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5" y="2115970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một thừa số chưa biết ta lấy tích chia cho thừa số đã biết.</a:t>
            </a:r>
          </a:p>
        </p:txBody>
      </p:sp>
    </p:spTree>
    <p:extLst>
      <p:ext uri="{BB962C8B-B14F-4D97-AF65-F5344CB8AC3E}">
        <p14:creationId xmlns:p14="http://schemas.microsoft.com/office/powerpoint/2010/main" val="13654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6A980-A917-45CE-959B-7C928612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70" y="340197"/>
            <a:ext cx="784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4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Một người đi xe máy trong 3 giờ đi được 126,54km. Hỏi trung bình mỗi giờ người đó đi được bao nhiêu ki-lô-mét?</a:t>
            </a: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2573C7C1-B0D8-43F1-8291-8D30E7BEFC8C}"/>
              </a:ext>
            </a:extLst>
          </p:cNvPr>
          <p:cNvGrpSpPr>
            <a:grpSpLocks/>
          </p:cNvGrpSpPr>
          <p:nvPr/>
        </p:nvGrpSpPr>
        <p:grpSpPr bwMode="auto">
          <a:xfrm>
            <a:off x="645801" y="2947905"/>
            <a:ext cx="3944937" cy="365125"/>
            <a:chOff x="3147993" y="3721106"/>
            <a:chExt cx="3944195" cy="36433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5A78C4-7E94-4780-8621-1BEA28F30D90}"/>
                </a:ext>
              </a:extLst>
            </p:cNvPr>
            <p:cNvCxnSpPr/>
            <p:nvPr/>
          </p:nvCxnSpPr>
          <p:spPr>
            <a:xfrm>
              <a:off x="3147993" y="3903275"/>
              <a:ext cx="1277697" cy="1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391B369-3D9E-49FD-8E09-5140C2BD1AD1}"/>
                </a:ext>
              </a:extLst>
            </p:cNvPr>
            <p:cNvCxnSpPr/>
            <p:nvPr/>
          </p:nvCxnSpPr>
          <p:spPr>
            <a:xfrm rot="5400000">
              <a:off x="4299038" y="3920698"/>
              <a:ext cx="327904" cy="1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5CAC62-4D43-4E70-8AA1-7195A72AF006}"/>
                </a:ext>
              </a:extLst>
            </p:cNvPr>
            <p:cNvCxnSpPr/>
            <p:nvPr/>
          </p:nvCxnSpPr>
          <p:spPr>
            <a:xfrm rot="5400000">
              <a:off x="3021340" y="3920698"/>
              <a:ext cx="3279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E94B37-EBB2-4025-8112-5A33A9A86548}"/>
                </a:ext>
              </a:extLst>
            </p:cNvPr>
            <p:cNvCxnSpPr/>
            <p:nvPr/>
          </p:nvCxnSpPr>
          <p:spPr>
            <a:xfrm rot="5400000">
              <a:off x="5649746" y="3920698"/>
              <a:ext cx="32790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36BEA3F-AE53-470F-AE6B-8910CB5B3421}"/>
                </a:ext>
              </a:extLst>
            </p:cNvPr>
            <p:cNvCxnSpPr/>
            <p:nvPr/>
          </p:nvCxnSpPr>
          <p:spPr>
            <a:xfrm rot="5400000">
              <a:off x="6928235" y="3885059"/>
              <a:ext cx="3279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648D8C-5767-4703-AA34-1B3809A36158}"/>
                </a:ext>
              </a:extLst>
            </p:cNvPr>
            <p:cNvCxnSpPr/>
            <p:nvPr/>
          </p:nvCxnSpPr>
          <p:spPr>
            <a:xfrm>
              <a:off x="5812904" y="3903275"/>
              <a:ext cx="1279284" cy="1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E9434B-5C6C-40BC-B8F5-DF01F1676947}"/>
                </a:ext>
              </a:extLst>
            </p:cNvPr>
            <p:cNvCxnSpPr/>
            <p:nvPr/>
          </p:nvCxnSpPr>
          <p:spPr>
            <a:xfrm>
              <a:off x="4498701" y="3903275"/>
              <a:ext cx="1277698" cy="15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DE9C00A-4F6F-4927-A778-79E03E394A97}"/>
              </a:ext>
            </a:extLst>
          </p:cNvPr>
          <p:cNvSpPr/>
          <p:nvPr/>
        </p:nvSpPr>
        <p:spPr>
          <a:xfrm rot="16200000">
            <a:off x="1150626" y="2114467"/>
            <a:ext cx="292100" cy="1228725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EB3D1-5047-4BA6-AB40-526BCE17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815" y="2073887"/>
            <a:ext cx="1223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…km?</a:t>
            </a:r>
            <a:endParaRPr lang="en-US" altLang="en-US" sz="2800" b="1">
              <a:latin typeface="VNI-Times" pitchFamily="2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62EFBC6-7F2B-48AB-9A0C-B3F8D1685930}"/>
              </a:ext>
            </a:extLst>
          </p:cNvPr>
          <p:cNvSpPr/>
          <p:nvPr/>
        </p:nvSpPr>
        <p:spPr>
          <a:xfrm rot="5400000">
            <a:off x="2456113" y="1489112"/>
            <a:ext cx="365125" cy="3897760"/>
          </a:xfrm>
          <a:prstGeom prst="rightBrace">
            <a:avLst>
              <a:gd name="adj1" fmla="val 2536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9FD334-3219-48A3-9A66-CFEBB0C2F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039" y="3568618"/>
            <a:ext cx="1882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126,54km</a:t>
            </a:r>
            <a:endParaRPr lang="en-US" altLang="en-US" b="1">
              <a:latin typeface="VNI-Times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1B4987-1C1F-44DC-AF56-E134543C55E6}"/>
              </a:ext>
            </a:extLst>
          </p:cNvPr>
          <p:cNvCxnSpPr/>
          <p:nvPr/>
        </p:nvCxnSpPr>
        <p:spPr>
          <a:xfrm>
            <a:off x="4716016" y="1230384"/>
            <a:ext cx="0" cy="33910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BA9FB3-5EBF-44F8-ADF7-12379E7594EA}"/>
              </a:ext>
            </a:extLst>
          </p:cNvPr>
          <p:cNvSpPr txBox="1"/>
          <p:nvPr/>
        </p:nvSpPr>
        <p:spPr>
          <a:xfrm>
            <a:off x="682313" y="1424428"/>
            <a:ext cx="160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DD38E3-6852-4EDA-BF0A-155E1CED3D09}"/>
              </a:ext>
            </a:extLst>
          </p:cNvPr>
          <p:cNvSpPr txBox="1"/>
          <p:nvPr/>
        </p:nvSpPr>
        <p:spPr>
          <a:xfrm>
            <a:off x="6012160" y="1424428"/>
            <a:ext cx="160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195119-D21F-4837-9911-A0213F33F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857" y="2014921"/>
            <a:ext cx="38435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Trung bình mỗi giờ người đi xe máy đi được quãng đường là:</a:t>
            </a:r>
          </a:p>
          <a:p>
            <a:pPr algn="just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126,54 : 3 = 42,18 (km)</a:t>
            </a:r>
          </a:p>
          <a:p>
            <a:pPr algn="r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Đáp số: 42,18 km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2EF49BB-6E99-4BF5-B4CB-F2259C45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673" y="3824799"/>
            <a:ext cx="1242001" cy="108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DF60DE-AE59-4EBD-BDEE-DA7ED06584AF}"/>
              </a:ext>
            </a:extLst>
          </p:cNvPr>
          <p:cNvSpPr/>
          <p:nvPr/>
        </p:nvSpPr>
        <p:spPr>
          <a:xfrm>
            <a:off x="1475656" y="1117517"/>
            <a:ext cx="6192688" cy="1486965"/>
          </a:xfrm>
          <a:prstGeom prst="roundRect">
            <a:avLst/>
          </a:prstGeom>
          <a:solidFill>
            <a:srgbClr val="1DE1D3"/>
          </a:solidFill>
          <a:ln w="38100">
            <a:solidFill>
              <a:srgbClr val="F1D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D9158E0E-1381-47DF-B1B2-6F5CA128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831" y="1345709"/>
            <a:ext cx="59398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b="1" cap="all">
                <a:solidFill>
                  <a:schemeClr val="accent2"/>
                </a:solidFill>
                <a:latin typeface="UTM Colossalis" panose="020406030505060202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CHIA MỘT SỐ THẬP PHÂN CHO MỘT SỐ TỰ NHIÊN</a:t>
            </a:r>
            <a:endParaRPr lang="zh-CN" altLang="en-US" sz="3600" b="1" cap="all" dirty="0">
              <a:solidFill>
                <a:schemeClr val="accent2"/>
              </a:solidFill>
              <a:latin typeface="UTM Colossalis" panose="020406030505060202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4D8D389F-3AED-4619-8D30-E0BE4E35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688184"/>
            <a:ext cx="49924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b="1">
                <a:solidFill>
                  <a:schemeClr val="bg1"/>
                </a:solidFill>
                <a:latin typeface="UTM Swiss 721 Black Condensed" panose="02000500000000000000" pitchFamily="2" charset="0"/>
                <a:cs typeface="Arial" panose="020B0604020202020204" pitchFamily="34" charset="0"/>
              </a:rPr>
              <a:t>Trang 63; 64</a:t>
            </a:r>
            <a:endParaRPr lang="en-US" altLang="zh-CN" sz="2800" b="1" dirty="0">
              <a:solidFill>
                <a:schemeClr val="bg1"/>
              </a:solidFill>
              <a:latin typeface="UTM Swiss 721 Black Condensed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26706CCA-7AED-4F5C-AE8A-8F211E660D1B}"/>
              </a:ext>
            </a:extLst>
          </p:cNvPr>
          <p:cNvSpPr txBox="1"/>
          <p:nvPr/>
        </p:nvSpPr>
        <p:spPr>
          <a:xfrm>
            <a:off x="5606835" y="3119071"/>
            <a:ext cx="412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UTM Swiss 721 Black Condensed" panose="02000500000000000000" pitchFamily="2" charset="0"/>
                <a:ea typeface="微软雅黑" pitchFamily="34" charset="-122"/>
              </a:rPr>
              <a:t>Thực hiện: EduFive</a:t>
            </a:r>
            <a:endParaRPr lang="en-US" altLang="zh-CN" sz="2400" dirty="0">
              <a:solidFill>
                <a:schemeClr val="bg1"/>
              </a:solidFill>
              <a:latin typeface="UTM Swiss 721 Black Condensed" panose="02000500000000000000" pitchFamily="2" charset="0"/>
              <a:ea typeface="微软雅黑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8F8A7-0C8F-450F-AF2B-5FD68D6811C2}"/>
              </a:ext>
            </a:extLst>
          </p:cNvPr>
          <p:cNvSpPr txBox="1"/>
          <p:nvPr/>
        </p:nvSpPr>
        <p:spPr>
          <a:xfrm>
            <a:off x="3648949" y="363109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UTM Colossalis" panose="02040603050506020204" pitchFamily="18" charset="0"/>
              </a:rPr>
              <a:t>Toán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2AADD-9AA3-4B8B-A8BE-3BDEA6056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414" r="7517" b="4163"/>
          <a:stretch/>
        </p:blipFill>
        <p:spPr>
          <a:xfrm>
            <a:off x="-27638" y="2286200"/>
            <a:ext cx="2483768" cy="2842869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7E068C5-B178-43D4-825A-5FBA72D8A0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11089" y="-14881"/>
            <a:ext cx="888541" cy="172253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EC4C033-9F2F-44CD-B82F-CFF2F113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77335" y="-3742"/>
            <a:ext cx="505744" cy="1063324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:a16="http://schemas.microsoft.com/office/drawing/2014/main" id="{2F5BA081-FFC5-42C8-A75C-7BE5D5242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6" y="-124074"/>
            <a:ext cx="1688328" cy="17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5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2" grpId="1"/>
      <p:bldP spid="15" grpId="0"/>
      <p:bldP spid="15" grpId="1"/>
      <p:bldP spid="1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3">
            <a:extLst>
              <a:ext uri="{FF2B5EF4-FFF2-40B4-BE49-F238E27FC236}">
                <a16:creationId xmlns:a16="http://schemas.microsoft.com/office/drawing/2014/main" id="{26706CCA-7AED-4F5C-AE8A-8F211E660D1B}"/>
              </a:ext>
            </a:extLst>
          </p:cNvPr>
          <p:cNvSpPr txBox="1"/>
          <p:nvPr/>
        </p:nvSpPr>
        <p:spPr>
          <a:xfrm>
            <a:off x="5606835" y="3119071"/>
            <a:ext cx="412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accent2"/>
                </a:solidFill>
                <a:latin typeface="UTM Swiss 721 Black Condensed" panose="02000500000000000000" pitchFamily="2" charset="0"/>
                <a:ea typeface="微软雅黑" pitchFamily="34" charset="-122"/>
              </a:rPr>
              <a:t>Thực hiện: EduFive</a:t>
            </a:r>
            <a:endParaRPr lang="en-US" altLang="zh-CN" sz="2400" dirty="0">
              <a:solidFill>
                <a:schemeClr val="accent2"/>
              </a:solidFill>
              <a:latin typeface="UTM Swiss 721 Black Condensed" panose="02000500000000000000" pitchFamily="2" charset="0"/>
              <a:ea typeface="微软雅黑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8F8A7-0C8F-450F-AF2B-5FD68D6811C2}"/>
              </a:ext>
            </a:extLst>
          </p:cNvPr>
          <p:cNvSpPr txBox="1"/>
          <p:nvPr/>
        </p:nvSpPr>
        <p:spPr>
          <a:xfrm>
            <a:off x="2722243" y="562682"/>
            <a:ext cx="1440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UTM Colossalis" panose="02040603050506020204" pitchFamily="18" charset="0"/>
              </a:rPr>
              <a:t>Chào tạm biệt!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2AADD-9AA3-4B8B-A8BE-3BDEA6056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414" r="7517" b="4163"/>
          <a:stretch/>
        </p:blipFill>
        <p:spPr>
          <a:xfrm>
            <a:off x="-27638" y="2286200"/>
            <a:ext cx="2483768" cy="2842869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7E068C5-B178-43D4-825A-5FBA72D8A0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11089" y="-14881"/>
            <a:ext cx="888541" cy="172253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EC4C033-9F2F-44CD-B82F-CFF2F113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77335" y="-3742"/>
            <a:ext cx="505744" cy="1063324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:a16="http://schemas.microsoft.com/office/drawing/2014/main" id="{2F5BA081-FFC5-42C8-A75C-7BE5D5242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6" y="-124074"/>
            <a:ext cx="1688328" cy="1748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A15A9A-1295-4B9D-8B61-519391BE7223}"/>
              </a:ext>
            </a:extLst>
          </p:cNvPr>
          <p:cNvSpPr txBox="1"/>
          <p:nvPr/>
        </p:nvSpPr>
        <p:spPr>
          <a:xfrm>
            <a:off x="4512284" y="123491"/>
            <a:ext cx="1440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UTM Colossalis" panose="020406030505060202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8277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484DDA0D-23F9-4966-BFE1-D22408773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14" r="7517" b="4163"/>
          <a:stretch/>
        </p:blipFill>
        <p:spPr>
          <a:xfrm>
            <a:off x="-27638" y="1419622"/>
            <a:ext cx="3303494" cy="3709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B8A215-5828-4426-BB6A-458E2617E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63175" y="1014269"/>
            <a:ext cx="3513010" cy="4114800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F4BAF506-D93D-4C52-B429-D56AE33B2F56}"/>
              </a:ext>
            </a:extLst>
          </p:cNvPr>
          <p:cNvSpPr/>
          <p:nvPr/>
        </p:nvSpPr>
        <p:spPr>
          <a:xfrm>
            <a:off x="2267744" y="555526"/>
            <a:ext cx="4248472" cy="2376264"/>
          </a:xfrm>
          <a:prstGeom prst="cloud">
            <a:avLst/>
          </a:prstGeom>
          <a:solidFill>
            <a:srgbClr val="FF9933"/>
          </a:solidFill>
          <a:ln>
            <a:solidFill>
              <a:srgbClr val="F1D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Colossalis" panose="02040603050506020204" pitchFamily="18" charset="0"/>
              </a:rPr>
              <a:t>Trang trí cây thông Noel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00FA7A-D1BE-4623-8F01-238B49B57999}"/>
              </a:ext>
            </a:extLst>
          </p:cNvPr>
          <p:cNvSpPr/>
          <p:nvPr/>
        </p:nvSpPr>
        <p:spPr>
          <a:xfrm>
            <a:off x="251520" y="146134"/>
            <a:ext cx="2592288" cy="81878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1D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Lobster" panose="00000500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975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F401EC-2A79-4308-8DF7-0C72FA229EAE}"/>
              </a:ext>
            </a:extLst>
          </p:cNvPr>
          <p:cNvSpPr/>
          <p:nvPr/>
        </p:nvSpPr>
        <p:spPr>
          <a:xfrm>
            <a:off x="179512" y="1125582"/>
            <a:ext cx="5760640" cy="36457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7808F61-BE2E-4FB1-9724-28DCA6336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11521" y="1049238"/>
            <a:ext cx="3513010" cy="4114800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67BA616E-AE62-4205-8B86-3552D9D00B0C}"/>
              </a:ext>
            </a:extLst>
          </p:cNvPr>
          <p:cNvGrpSpPr/>
          <p:nvPr/>
        </p:nvGrpSpPr>
        <p:grpSpPr>
          <a:xfrm>
            <a:off x="7185" y="196678"/>
            <a:ext cx="5976664" cy="870757"/>
            <a:chOff x="5844664" y="1806352"/>
            <a:chExt cx="4854342" cy="755777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334669E-A08A-41E1-BAAA-3F0A6F1F029C}"/>
                </a:ext>
              </a:extLst>
            </p:cNvPr>
            <p:cNvSpPr/>
            <p:nvPr/>
          </p:nvSpPr>
          <p:spPr>
            <a:xfrm>
              <a:off x="5844664" y="1806352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5" tIns="25857" rIns="51715" bIns="25857" rtlCol="0" anchor="ctr"/>
            <a:lstStyle/>
            <a:p>
              <a:pPr algn="ctr"/>
              <a:endParaRPr lang="zh-CN" altLang="en-US" sz="107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12">
              <a:extLst>
                <a:ext uri="{FF2B5EF4-FFF2-40B4-BE49-F238E27FC236}">
                  <a16:creationId xmlns:a16="http://schemas.microsoft.com/office/drawing/2014/main" id="{AC3515C5-E54C-49D9-9803-A3FA1B784AFA}"/>
                </a:ext>
              </a:extLst>
            </p:cNvPr>
            <p:cNvSpPr/>
            <p:nvPr/>
          </p:nvSpPr>
          <p:spPr>
            <a:xfrm>
              <a:off x="5979976" y="1902969"/>
              <a:ext cx="612853" cy="562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5" tIns="25857" rIns="51715" bIns="25857" rtlCol="0" anchor="ctr"/>
            <a:lstStyle/>
            <a:p>
              <a:pPr algn="ctr"/>
              <a:r>
                <a:rPr lang="en-US" altLang="zh-CN" sz="3200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01</a:t>
              </a:r>
              <a:endParaRPr lang="zh-CN" alt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" name="MH_Entry_1">
              <a:extLst>
                <a:ext uri="{FF2B5EF4-FFF2-40B4-BE49-F238E27FC236}">
                  <a16:creationId xmlns:a16="http://schemas.microsoft.com/office/drawing/2014/main" id="{84031726-94E1-4BB1-91D8-E5C6BFB56DB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669750" y="1933116"/>
              <a:ext cx="3736825" cy="480845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Tính nhẩm: 43,65 x 10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04BE649-3AD9-4C2A-8DD4-28C74820203E}"/>
              </a:ext>
            </a:extLst>
          </p:cNvPr>
          <p:cNvSpPr/>
          <p:nvPr/>
        </p:nvSpPr>
        <p:spPr>
          <a:xfrm>
            <a:off x="1920300" y="1241876"/>
            <a:ext cx="2061540" cy="6265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4,365</a:t>
            </a: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E8BF78C-5B1A-450B-903B-A74009F522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6" y="1028709"/>
            <a:ext cx="986174" cy="986174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90AB17B0-B5F1-48DE-9EB1-65DCDFC822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3" y="1825294"/>
            <a:ext cx="1074088" cy="1074088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3D45EE3-5B3C-458C-942F-959CA2CEC874}"/>
              </a:ext>
            </a:extLst>
          </p:cNvPr>
          <p:cNvSpPr/>
          <p:nvPr/>
        </p:nvSpPr>
        <p:spPr>
          <a:xfrm>
            <a:off x="1964747" y="2102974"/>
            <a:ext cx="2061540" cy="6265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43,65</a:t>
            </a: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B843500-CCC3-4612-9D79-F14CEF9EC6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9" y="2755959"/>
            <a:ext cx="1145665" cy="1145665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12B70D2E-CB72-4F00-9C81-6BC4EA9FF786}"/>
              </a:ext>
            </a:extLst>
          </p:cNvPr>
          <p:cNvSpPr/>
          <p:nvPr/>
        </p:nvSpPr>
        <p:spPr>
          <a:xfrm>
            <a:off x="1971404" y="3055942"/>
            <a:ext cx="2061540" cy="6265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436,5</a:t>
            </a: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9B9B2850-56D9-4021-8937-99C591B5D9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3" y="3705051"/>
            <a:ext cx="1175828" cy="1175828"/>
          </a:xfrm>
          <a:prstGeom prst="rect">
            <a:avLst/>
          </a:prstGeom>
        </p:spPr>
      </p:pic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67C49246-A939-42E0-9203-6C0B4E2252C2}"/>
              </a:ext>
            </a:extLst>
          </p:cNvPr>
          <p:cNvSpPr/>
          <p:nvPr/>
        </p:nvSpPr>
        <p:spPr>
          <a:xfrm>
            <a:off x="1995075" y="4027887"/>
            <a:ext cx="2061540" cy="6265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4365</a:t>
            </a:r>
          </a:p>
        </p:txBody>
      </p:sp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9784155-48FC-421A-A27D-55E3F9BE1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052003" y="2014883"/>
            <a:ext cx="785381" cy="79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53A1006-22A7-46EF-84CD-E9E5CC176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056755" y="1184710"/>
            <a:ext cx="717231" cy="7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E58FB1B-3F9D-4D2D-A194-84FD8FC43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061744" y="3973987"/>
            <a:ext cx="712243" cy="7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167098B6-CCAD-4462-95CE-668E37156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971655" y="2810806"/>
            <a:ext cx="1047148" cy="9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16597F69-6EB0-4A2F-9DDF-2B52D5075B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7741" y="2435089"/>
            <a:ext cx="402626" cy="508524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E44CB129-15F0-4AB9-8D19-214CFEAF107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376793" y="2315922"/>
            <a:ext cx="382465" cy="880073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A534D5EC-CA08-46B1-8233-60980860ADA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998300" y="2520979"/>
            <a:ext cx="480224" cy="992710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BD3FC88D-6D9E-425D-B1D6-1B507192B94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329491" y="3333327"/>
            <a:ext cx="541545" cy="643723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3B561506-CBF3-4BA9-BA99-AB27BC2E392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6554545" y="2943613"/>
            <a:ext cx="515739" cy="1084339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9BF088B6-F4C1-4AF5-B2A0-B4642900C0A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7940403" y="3585069"/>
            <a:ext cx="424552" cy="885636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A0F2E0A3-F88C-4008-809C-5682D8EE71FC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6919657" y="3695576"/>
            <a:ext cx="451338" cy="8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3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3" fill="hold">
                          <p:stCondLst>
                            <p:cond delay="0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11" grpId="0" animBg="1"/>
          <p:bldP spid="11" grpId="1" animBg="1"/>
          <p:bldP spid="13" grpId="0" animBg="1"/>
          <p:bldP spid="15" grpId="0" animBg="1"/>
          <p:bldP spid="1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6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9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3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3" fill="hold">
                          <p:stCondLst>
                            <p:cond delay="0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5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9" grpId="1" animBg="1"/>
          <p:bldP spid="11" grpId="0" animBg="1"/>
          <p:bldP spid="11" grpId="1" animBg="1"/>
          <p:bldP spid="13" grpId="0" animBg="1"/>
          <p:bldP spid="15" grpId="0" animBg="1"/>
          <p:bldP spid="15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F401EC-2A79-4308-8DF7-0C72FA229EAE}"/>
              </a:ext>
            </a:extLst>
          </p:cNvPr>
          <p:cNvSpPr/>
          <p:nvPr/>
        </p:nvSpPr>
        <p:spPr>
          <a:xfrm>
            <a:off x="179512" y="1125582"/>
            <a:ext cx="5760640" cy="36457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7808F61-BE2E-4FB1-9724-28DCA6336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811521" y="1049238"/>
            <a:ext cx="3513010" cy="4114800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67BA616E-AE62-4205-8B86-3552D9D00B0C}"/>
              </a:ext>
            </a:extLst>
          </p:cNvPr>
          <p:cNvGrpSpPr/>
          <p:nvPr/>
        </p:nvGrpSpPr>
        <p:grpSpPr>
          <a:xfrm>
            <a:off x="7185" y="196678"/>
            <a:ext cx="5976664" cy="870757"/>
            <a:chOff x="5844664" y="1806352"/>
            <a:chExt cx="4854342" cy="755777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334669E-A08A-41E1-BAAA-3F0A6F1F029C}"/>
                </a:ext>
              </a:extLst>
            </p:cNvPr>
            <p:cNvSpPr/>
            <p:nvPr/>
          </p:nvSpPr>
          <p:spPr>
            <a:xfrm>
              <a:off x="5844664" y="1806352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5" tIns="25857" rIns="51715" bIns="25857" rtlCol="0" anchor="ctr"/>
            <a:lstStyle/>
            <a:p>
              <a:pPr algn="ctr"/>
              <a:endParaRPr lang="zh-CN" altLang="en-US" sz="107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椭圆 12">
              <a:extLst>
                <a:ext uri="{FF2B5EF4-FFF2-40B4-BE49-F238E27FC236}">
                  <a16:creationId xmlns:a16="http://schemas.microsoft.com/office/drawing/2014/main" id="{AC3515C5-E54C-49D9-9803-A3FA1B784AFA}"/>
                </a:ext>
              </a:extLst>
            </p:cNvPr>
            <p:cNvSpPr/>
            <p:nvPr/>
          </p:nvSpPr>
          <p:spPr>
            <a:xfrm>
              <a:off x="5979976" y="1902969"/>
              <a:ext cx="612853" cy="562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5" tIns="25857" rIns="51715" bIns="25857" rtlCol="0" anchor="ctr"/>
            <a:lstStyle/>
            <a:p>
              <a:pPr algn="ctr"/>
              <a:r>
                <a:rPr lang="en-US" altLang="zh-CN" sz="320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02</a:t>
              </a:r>
              <a:endParaRPr lang="zh-CN" alt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" name="MH_Entry_1">
              <a:extLst>
                <a:ext uri="{FF2B5EF4-FFF2-40B4-BE49-F238E27FC236}">
                  <a16:creationId xmlns:a16="http://schemas.microsoft.com/office/drawing/2014/main" id="{84031726-94E1-4BB1-91D8-E5C6BFB56DB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669750" y="1933116"/>
              <a:ext cx="3736825" cy="480845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Tính nhẩm: 7,95 x 0,1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04BE649-3AD9-4C2A-8DD4-28C74820203E}"/>
              </a:ext>
            </a:extLst>
          </p:cNvPr>
          <p:cNvSpPr/>
          <p:nvPr/>
        </p:nvSpPr>
        <p:spPr>
          <a:xfrm>
            <a:off x="1920300" y="1241876"/>
            <a:ext cx="2061540" cy="6265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0,795</a:t>
            </a: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E8BF78C-5B1A-450B-903B-A74009F522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6" y="1028709"/>
            <a:ext cx="986174" cy="986174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90AB17B0-B5F1-48DE-9EB1-65DCDFC822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3" y="1825294"/>
            <a:ext cx="1074088" cy="1074088"/>
          </a:xfrm>
          <a:prstGeom prst="rect">
            <a:avLst/>
          </a:prstGeom>
        </p:spPr>
      </p:pic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03D45EE3-5B3C-458C-942F-959CA2CEC874}"/>
              </a:ext>
            </a:extLst>
          </p:cNvPr>
          <p:cNvSpPr/>
          <p:nvPr/>
        </p:nvSpPr>
        <p:spPr>
          <a:xfrm>
            <a:off x="1964747" y="2102974"/>
            <a:ext cx="2061540" cy="6265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7,95</a:t>
            </a: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B843500-CCC3-4612-9D79-F14CEF9EC6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9" y="2755959"/>
            <a:ext cx="1145665" cy="1145665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12B70D2E-CB72-4F00-9C81-6BC4EA9FF786}"/>
              </a:ext>
            </a:extLst>
          </p:cNvPr>
          <p:cNvSpPr/>
          <p:nvPr/>
        </p:nvSpPr>
        <p:spPr>
          <a:xfrm>
            <a:off x="1971404" y="3055942"/>
            <a:ext cx="2061540" cy="6265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79,5</a:t>
            </a: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9B9B2850-56D9-4021-8937-99C591B5D9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3" y="3705051"/>
            <a:ext cx="1175828" cy="1175828"/>
          </a:xfrm>
          <a:prstGeom prst="rect">
            <a:avLst/>
          </a:prstGeom>
        </p:spPr>
      </p:pic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67C49246-A939-42E0-9203-6C0B4E2252C2}"/>
              </a:ext>
            </a:extLst>
          </p:cNvPr>
          <p:cNvSpPr/>
          <p:nvPr/>
        </p:nvSpPr>
        <p:spPr>
          <a:xfrm>
            <a:off x="1995075" y="4027887"/>
            <a:ext cx="2061540" cy="6265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795</a:t>
            </a:r>
          </a:p>
        </p:txBody>
      </p:sp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9784155-48FC-421A-A27D-55E3F9BE1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052003" y="2014883"/>
            <a:ext cx="785381" cy="79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53A1006-22A7-46EF-84CD-E9E5CC176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999410" y="2982638"/>
            <a:ext cx="717231" cy="72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E58FB1B-3F9D-4D2D-A194-84FD8FC43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061744" y="3973987"/>
            <a:ext cx="712243" cy="7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167098B6-CCAD-4462-95CE-668E37156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948019" y="1131302"/>
            <a:ext cx="1047148" cy="9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16597F69-6EB0-4A2F-9DDF-2B52D5075B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7741" y="2435089"/>
            <a:ext cx="402626" cy="508524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E44CB129-15F0-4AB9-8D19-214CFEAF107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376793" y="2315922"/>
            <a:ext cx="382465" cy="880073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A534D5EC-CA08-46B1-8233-60980860ADA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998300" y="2520979"/>
            <a:ext cx="480224" cy="992710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BD3FC88D-6D9E-425D-B1D6-1B507192B94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329491" y="3333327"/>
            <a:ext cx="541545" cy="643723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3B561506-CBF3-4BA9-BA99-AB27BC2E3929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6554545" y="2943613"/>
            <a:ext cx="515739" cy="1084339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9BF088B6-F4C1-4AF5-B2A0-B4642900C0A6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7940403" y="3585069"/>
            <a:ext cx="424552" cy="885636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A0F2E0A3-F88C-4008-809C-5682D8EE71FC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6919657" y="3695576"/>
            <a:ext cx="451338" cy="874968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371F36F9-EA05-478C-A156-8216C6DBB85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6199359" y="3840374"/>
            <a:ext cx="794488" cy="713018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39C02A87-CEC1-4DC4-8AEA-5C397A2D305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036391" y="4346160"/>
            <a:ext cx="847542" cy="817878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A3FAC836-3E96-4FD2-AB02-DD274526918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6180519" y="4423406"/>
            <a:ext cx="909751" cy="713017"/>
          </a:xfrm>
          <a:prstGeom prst="rect">
            <a:avLst/>
          </a:prstGeom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FF8E3160-AD14-406D-A3C1-767CC20812E8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>
          <a:xfrm>
            <a:off x="7068453" y="4377952"/>
            <a:ext cx="962928" cy="75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6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03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4" fill="hold">
                          <p:stCondLst>
                            <p:cond delay="0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1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1" grpId="0" animBg="1"/>
          <p:bldP spid="11" grpId="1" animBg="1"/>
          <p:bldP spid="13" grpId="0" animBg="1"/>
          <p:bldP spid="13" grpId="1" animBg="1"/>
          <p:bldP spid="15" grpId="0" animBg="1"/>
          <p:bldP spid="1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2" name="Am-thanh-tra-loi-dung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6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6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6" presetClass="exit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6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103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4" fill="hold">
                          <p:stCondLst>
                            <p:cond delay="0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1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13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4" fill="hold">
                          <p:stCondLst>
                            <p:cond delay="0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3" name="Am-thanh-tra-loi-sai-www_nhacchuongvui_com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10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1" grpId="0" animBg="1"/>
          <p:bldP spid="11" grpId="1" animBg="1"/>
          <p:bldP spid="13" grpId="0" animBg="1"/>
          <p:bldP spid="13" grpId="1" animBg="1"/>
          <p:bldP spid="15" grpId="0" animBg="1"/>
          <p:bldP spid="15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DF60DE-AE59-4EBD-BDEE-DA7ED06584AF}"/>
              </a:ext>
            </a:extLst>
          </p:cNvPr>
          <p:cNvSpPr/>
          <p:nvPr/>
        </p:nvSpPr>
        <p:spPr>
          <a:xfrm>
            <a:off x="1475656" y="1117517"/>
            <a:ext cx="6192688" cy="1486965"/>
          </a:xfrm>
          <a:prstGeom prst="roundRect">
            <a:avLst/>
          </a:prstGeom>
          <a:solidFill>
            <a:srgbClr val="1DE1D3"/>
          </a:solidFill>
          <a:ln w="38100">
            <a:solidFill>
              <a:srgbClr val="F1D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259">
            <a:extLst>
              <a:ext uri="{FF2B5EF4-FFF2-40B4-BE49-F238E27FC236}">
                <a16:creationId xmlns:a16="http://schemas.microsoft.com/office/drawing/2014/main" id="{D9158E0E-1381-47DF-B1B2-6F5CA128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831" y="1345709"/>
            <a:ext cx="593986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b="1" cap="all">
                <a:solidFill>
                  <a:schemeClr val="accent2"/>
                </a:solidFill>
                <a:latin typeface="UTM Colossalis" panose="02040603050506020204" pitchFamily="18" charset="0"/>
                <a:ea typeface="造字工房悦黑演示版常规体" pitchFamily="50" charset="-122"/>
                <a:cs typeface="Times New Roman" panose="02020603050405020304" pitchFamily="18" charset="0"/>
              </a:rPr>
              <a:t>CHIA MỘT SỐ THẬP PHÂN CHO MỘT SỐ TỰ NHIÊN</a:t>
            </a:r>
            <a:endParaRPr lang="zh-CN" altLang="en-US" sz="3600" b="1" cap="all" dirty="0">
              <a:solidFill>
                <a:schemeClr val="accent2"/>
              </a:solidFill>
              <a:latin typeface="UTM Colossalis" panose="02040603050506020204" pitchFamily="18" charset="0"/>
              <a:ea typeface="造字工房悦黑演示版常规体" pitchFamily="50" charset="-122"/>
              <a:cs typeface="Times New Roman" panose="02020603050405020304" pitchFamily="18" charset="0"/>
            </a:endParaRP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4D8D389F-3AED-4619-8D30-E0BE4E35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2688184"/>
            <a:ext cx="49924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b="1">
                <a:solidFill>
                  <a:schemeClr val="bg1"/>
                </a:solidFill>
                <a:latin typeface="UTM Swiss 721 Black Condensed" panose="02000500000000000000" pitchFamily="2" charset="0"/>
                <a:cs typeface="Arial" panose="020B0604020202020204" pitchFamily="34" charset="0"/>
              </a:rPr>
              <a:t>Trang 63; 64</a:t>
            </a:r>
            <a:endParaRPr lang="en-US" altLang="zh-CN" sz="2800" b="1" dirty="0">
              <a:solidFill>
                <a:schemeClr val="bg1"/>
              </a:solidFill>
              <a:latin typeface="UTM Swiss 721 Black Condensed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26706CCA-7AED-4F5C-AE8A-8F211E660D1B}"/>
              </a:ext>
            </a:extLst>
          </p:cNvPr>
          <p:cNvSpPr txBox="1"/>
          <p:nvPr/>
        </p:nvSpPr>
        <p:spPr>
          <a:xfrm>
            <a:off x="5606835" y="3119071"/>
            <a:ext cx="412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UTM Swiss 721 Black Condensed" panose="02000500000000000000" pitchFamily="2" charset="0"/>
                <a:ea typeface="微软雅黑" pitchFamily="34" charset="-122"/>
              </a:rPr>
              <a:t>Thực hiện: EduFive</a:t>
            </a:r>
            <a:endParaRPr lang="en-US" altLang="zh-CN" sz="2400" dirty="0">
              <a:solidFill>
                <a:schemeClr val="bg1"/>
              </a:solidFill>
              <a:latin typeface="UTM Swiss 721 Black Condensed" panose="02000500000000000000" pitchFamily="2" charset="0"/>
              <a:ea typeface="微软雅黑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38F8A7-0C8F-450F-AF2B-5FD68D6811C2}"/>
              </a:ext>
            </a:extLst>
          </p:cNvPr>
          <p:cNvSpPr txBox="1"/>
          <p:nvPr/>
        </p:nvSpPr>
        <p:spPr>
          <a:xfrm>
            <a:off x="3648949" y="363109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UTM Colossalis" panose="02040603050506020204" pitchFamily="18" charset="0"/>
              </a:rPr>
              <a:t>Toán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2AADD-9AA3-4B8B-A8BE-3BDEA6056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414" r="7517" b="4163"/>
          <a:stretch/>
        </p:blipFill>
        <p:spPr>
          <a:xfrm>
            <a:off x="-27638" y="2286200"/>
            <a:ext cx="2483768" cy="2842869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E7E068C5-B178-43D4-825A-5FBA72D8A0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11089" y="-14881"/>
            <a:ext cx="888541" cy="172253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EC4C033-9F2F-44CD-B82F-CFF2F11331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77335" y="-3742"/>
            <a:ext cx="505744" cy="1063324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:a16="http://schemas.microsoft.com/office/drawing/2014/main" id="{2F5BA081-FFC5-42C8-A75C-7BE5D5242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46" y="-124074"/>
            <a:ext cx="1688328" cy="17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5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5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2" grpId="1"/>
      <p:bldP spid="15" grpId="0"/>
      <p:bldP spid="15" grpId="1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89250387-298F-4BA1-9520-79E1C878180A}"/>
              </a:ext>
            </a:extLst>
          </p:cNvPr>
          <p:cNvSpPr/>
          <p:nvPr/>
        </p:nvSpPr>
        <p:spPr>
          <a:xfrm>
            <a:off x="179512" y="195487"/>
            <a:ext cx="1584176" cy="1451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15" tIns="25857" rIns="51715" bIns="25857" rtlCol="0" anchor="ctr"/>
          <a:lstStyle/>
          <a:p>
            <a:pPr algn="ctr"/>
            <a:r>
              <a:rPr lang="en-US" altLang="zh-CN" sz="4400" b="1">
                <a:solidFill>
                  <a:schemeClr val="accent1"/>
                </a:solidFill>
                <a:latin typeface="Lobster" panose="00000500000000000000" pitchFamily="2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Mục tiêu</a:t>
            </a:r>
            <a:endParaRPr lang="zh-CN" altLang="en-US" sz="4400" b="1" dirty="0">
              <a:solidFill>
                <a:schemeClr val="accent1"/>
              </a:solidFill>
              <a:latin typeface="Lobster" panose="00000500000000000000" pitchFamily="2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217507C-A4D8-4B26-97F8-C73D3033F033}"/>
              </a:ext>
            </a:extLst>
          </p:cNvPr>
          <p:cNvGrpSpPr/>
          <p:nvPr/>
        </p:nvGrpSpPr>
        <p:grpSpPr>
          <a:xfrm>
            <a:off x="1907704" y="446240"/>
            <a:ext cx="6192688" cy="988786"/>
            <a:chOff x="5338330" y="1488962"/>
            <a:chExt cx="8708946" cy="13905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圆角矩形 3">
              <a:extLst>
                <a:ext uri="{FF2B5EF4-FFF2-40B4-BE49-F238E27FC236}">
                  <a16:creationId xmlns:a16="http://schemas.microsoft.com/office/drawing/2014/main" id="{EE3B7720-E8BB-4826-9194-A558575F91D0}"/>
                </a:ext>
              </a:extLst>
            </p:cNvPr>
            <p:cNvSpPr/>
            <p:nvPr/>
          </p:nvSpPr>
          <p:spPr>
            <a:xfrm>
              <a:off x="5338330" y="1488962"/>
              <a:ext cx="8708946" cy="1390555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5" tIns="25857" rIns="51715" bIns="25857" rtlCol="0" anchor="ctr"/>
            <a:lstStyle/>
            <a:p>
              <a:pPr algn="ctr"/>
              <a:endParaRPr lang="zh-CN" altLang="en-US" sz="107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9808D57-EF1A-4655-8F4B-31235C642883}"/>
                </a:ext>
              </a:extLst>
            </p:cNvPr>
            <p:cNvSpPr/>
            <p:nvPr/>
          </p:nvSpPr>
          <p:spPr>
            <a:xfrm>
              <a:off x="5466850" y="1578272"/>
              <a:ext cx="1241413" cy="11484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5" tIns="25857" rIns="51715" bIns="25857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MH_Entry_1">
              <a:extLst>
                <a:ext uri="{FF2B5EF4-FFF2-40B4-BE49-F238E27FC236}">
                  <a16:creationId xmlns:a16="http://schemas.microsoft.com/office/drawing/2014/main" id="{23CE0756-CBA4-4BE2-B9FE-AA2C91DD428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583526" y="1578272"/>
              <a:ext cx="7137620" cy="1211935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Biết cách thực hiện chia một số thập phân cho một số tự nhiên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7">
            <a:extLst>
              <a:ext uri="{FF2B5EF4-FFF2-40B4-BE49-F238E27FC236}">
                <a16:creationId xmlns:a16="http://schemas.microsoft.com/office/drawing/2014/main" id="{C443BA53-5888-4674-B710-380E218AC0AD}"/>
              </a:ext>
            </a:extLst>
          </p:cNvPr>
          <p:cNvGrpSpPr/>
          <p:nvPr/>
        </p:nvGrpSpPr>
        <p:grpSpPr>
          <a:xfrm>
            <a:off x="733221" y="1923678"/>
            <a:ext cx="7367171" cy="988786"/>
            <a:chOff x="3733775" y="1675349"/>
            <a:chExt cx="10034524" cy="13905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圆角矩形 3">
              <a:extLst>
                <a:ext uri="{FF2B5EF4-FFF2-40B4-BE49-F238E27FC236}">
                  <a16:creationId xmlns:a16="http://schemas.microsoft.com/office/drawing/2014/main" id="{8C138ACB-8AC4-40E2-9ADB-020B08E3E7D5}"/>
                </a:ext>
              </a:extLst>
            </p:cNvPr>
            <p:cNvSpPr/>
            <p:nvPr/>
          </p:nvSpPr>
          <p:spPr>
            <a:xfrm>
              <a:off x="3733775" y="1675349"/>
              <a:ext cx="10034524" cy="1390555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5" tIns="25857" rIns="51715" bIns="25857" rtlCol="0" anchor="ctr"/>
            <a:lstStyle/>
            <a:p>
              <a:pPr algn="ctr"/>
              <a:endParaRPr lang="zh-CN" altLang="en-US" sz="107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12">
              <a:extLst>
                <a:ext uri="{FF2B5EF4-FFF2-40B4-BE49-F238E27FC236}">
                  <a16:creationId xmlns:a16="http://schemas.microsoft.com/office/drawing/2014/main" id="{AD139637-3E73-411B-B843-DA5B6104EEC3}"/>
                </a:ext>
              </a:extLst>
            </p:cNvPr>
            <p:cNvSpPr/>
            <p:nvPr/>
          </p:nvSpPr>
          <p:spPr>
            <a:xfrm>
              <a:off x="3830533" y="1796387"/>
              <a:ext cx="1241413" cy="11484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5" tIns="25857" rIns="51715" bIns="25857" rtlCol="0" anchor="ctr"/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MH_Entry_1">
              <a:extLst>
                <a:ext uri="{FF2B5EF4-FFF2-40B4-BE49-F238E27FC236}">
                  <a16:creationId xmlns:a16="http://schemas.microsoft.com/office/drawing/2014/main" id="{067CCEBE-0DC4-41DE-830D-B81F950DAEA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096934" y="1729029"/>
              <a:ext cx="8321038" cy="1211935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34255 w 2520280"/>
                <a:gd name="connsiteY4" fmla="*/ 0 h 1872208"/>
                <a:gd name="connsiteX5" fmla="*/ 0 w 2520280"/>
                <a:gd name="connsiteY5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7 w 2520280"/>
                <a:gd name="connsiteY4" fmla="*/ 6036 h 1872208"/>
                <a:gd name="connsiteX5" fmla="*/ 0 w 2520280"/>
                <a:gd name="connsiteY5" fmla="*/ 0 h 1872208"/>
                <a:gd name="connsiteX0" fmla="*/ 0 w 2520280"/>
                <a:gd name="connsiteY0" fmla="*/ 1890314 h 1890314"/>
                <a:gd name="connsiteX1" fmla="*/ 2520280 w 2520280"/>
                <a:gd name="connsiteY1" fmla="*/ 1890314 h 1890314"/>
                <a:gd name="connsiteX2" fmla="*/ 0 w 2520280"/>
                <a:gd name="connsiteY2" fmla="*/ 1890314 h 1890314"/>
                <a:gd name="connsiteX3" fmla="*/ 0 w 2520280"/>
                <a:gd name="connsiteY3" fmla="*/ 18106 h 1890314"/>
                <a:gd name="connsiteX4" fmla="*/ 53304 w 2520280"/>
                <a:gd name="connsiteY4" fmla="*/ 0 h 1890314"/>
                <a:gd name="connsiteX5" fmla="*/ 0 w 2520280"/>
                <a:gd name="connsiteY5" fmla="*/ 18106 h 1890314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916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Giải các bài toán có liên quan đến chia một số thập phân cho một số tự nhiên.</a:t>
              </a:r>
              <a:endPara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41" name="Picture 9">
            <a:extLst>
              <a:ext uri="{FF2B5EF4-FFF2-40B4-BE49-F238E27FC236}">
                <a16:creationId xmlns:a16="http://schemas.microsoft.com/office/drawing/2014/main" id="{6C8D4BD2-FAAE-4F06-B417-A4F1AAD1E9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414" r="7517" b="4163"/>
          <a:stretch/>
        </p:blipFill>
        <p:spPr>
          <a:xfrm>
            <a:off x="-10841" y="2569337"/>
            <a:ext cx="2295382" cy="2577452"/>
          </a:xfrm>
          <a:prstGeom prst="rect">
            <a:avLst/>
          </a:prstGeom>
        </p:spPr>
      </p:pic>
      <p:pic>
        <p:nvPicPr>
          <p:cNvPr id="42" name="图片 7">
            <a:extLst>
              <a:ext uri="{FF2B5EF4-FFF2-40B4-BE49-F238E27FC236}">
                <a16:creationId xmlns:a16="http://schemas.microsoft.com/office/drawing/2014/main" id="{03E11DD7-C8F2-4445-9D3F-C92CC47C54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376" y="-101458"/>
            <a:ext cx="1187624" cy="17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>
            <a:extLst>
              <a:ext uri="{FF2B5EF4-FFF2-40B4-BE49-F238E27FC236}">
                <a16:creationId xmlns:a16="http://schemas.microsoft.com/office/drawing/2014/main" id="{0C5499CE-5508-4D11-A5B4-A1463259E4EA}"/>
              </a:ext>
            </a:extLst>
          </p:cNvPr>
          <p:cNvGrpSpPr>
            <a:grpSpLocks/>
          </p:cNvGrpSpPr>
          <p:nvPr/>
        </p:nvGrpSpPr>
        <p:grpSpPr bwMode="auto">
          <a:xfrm>
            <a:off x="539665" y="1581408"/>
            <a:ext cx="3429000" cy="593725"/>
            <a:chOff x="228600" y="2524125"/>
            <a:chExt cx="3429000" cy="593725"/>
          </a:xfrm>
        </p:grpSpPr>
        <p:grpSp>
          <p:nvGrpSpPr>
            <p:cNvPr id="4" name="Group 398">
              <a:extLst>
                <a:ext uri="{FF2B5EF4-FFF2-40B4-BE49-F238E27FC236}">
                  <a16:creationId xmlns:a16="http://schemas.microsoft.com/office/drawing/2014/main" id="{C720D292-A39E-49AF-8338-EF04993F5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524125"/>
              <a:ext cx="3429000" cy="593725"/>
              <a:chOff x="3408" y="2013"/>
              <a:chExt cx="2160" cy="374"/>
            </a:xfrm>
          </p:grpSpPr>
          <p:sp>
            <p:nvSpPr>
              <p:cNvPr id="8" name="Line 13">
                <a:extLst>
                  <a:ext uri="{FF2B5EF4-FFF2-40B4-BE49-F238E27FC236}">
                    <a16:creationId xmlns:a16="http://schemas.microsoft.com/office/drawing/2014/main" id="{027A78C5-240B-4714-AFB5-79701AC81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2064"/>
                <a:ext cx="2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397">
                <a:extLst>
                  <a:ext uri="{FF2B5EF4-FFF2-40B4-BE49-F238E27FC236}">
                    <a16:creationId xmlns:a16="http://schemas.microsoft.com/office/drawing/2014/main" id="{0710B55F-2952-4949-8398-E28444F3B9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013"/>
                <a:ext cx="2160" cy="374"/>
                <a:chOff x="3408" y="2013"/>
                <a:chExt cx="2160" cy="374"/>
              </a:xfrm>
            </p:grpSpPr>
            <p:sp>
              <p:nvSpPr>
                <p:cNvPr id="10" name="Text Box 11">
                  <a:extLst>
                    <a:ext uri="{FF2B5EF4-FFF2-40B4-BE49-F238E27FC236}">
                      <a16:creationId xmlns:a16="http://schemas.microsoft.com/office/drawing/2014/main" id="{F9F6F20A-70A9-414A-B4B8-80EBF5AB0F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4" y="2154"/>
                  <a:ext cx="45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>
                      <a:solidFill>
                        <a:srgbClr val="0000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8,4 m</a:t>
                  </a:r>
                </a:p>
              </p:txBody>
            </p:sp>
            <p:sp>
              <p:nvSpPr>
                <p:cNvPr id="11" name="Line 14">
                  <a:extLst>
                    <a:ext uri="{FF2B5EF4-FFF2-40B4-BE49-F238E27FC236}">
                      <a16:creationId xmlns:a16="http://schemas.microsoft.com/office/drawing/2014/main" id="{ABF3910F-1A23-4BFC-AD49-D50695DBE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8" y="2013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17">
                  <a:extLst>
                    <a:ext uri="{FF2B5EF4-FFF2-40B4-BE49-F238E27FC236}">
                      <a16:creationId xmlns:a16="http://schemas.microsoft.com/office/drawing/2014/main" id="{D11AC426-9CFB-4B92-A660-41FEF3CCB0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62" y="20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AutoShape 19">
                  <a:extLst>
                    <a:ext uri="{FF2B5EF4-FFF2-40B4-BE49-F238E27FC236}">
                      <a16:creationId xmlns:a16="http://schemas.microsoft.com/office/drawing/2014/main" id="{70F33B3D-12BC-4E25-8510-4AFCCDA35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4440" y="1032"/>
                  <a:ext cx="96" cy="2160"/>
                </a:xfrm>
                <a:prstGeom prst="rightBracket">
                  <a:avLst>
                    <a:gd name="adj" fmla="val 284375"/>
                  </a:avLst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" name="Line 401">
              <a:extLst>
                <a:ext uri="{FF2B5EF4-FFF2-40B4-BE49-F238E27FC236}">
                  <a16:creationId xmlns:a16="http://schemas.microsoft.com/office/drawing/2014/main" id="{5B08B2E3-8FC2-452B-A179-EE61C8599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800" y="252412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02">
              <a:extLst>
                <a:ext uri="{FF2B5EF4-FFF2-40B4-BE49-F238E27FC236}">
                  <a16:creationId xmlns:a16="http://schemas.microsoft.com/office/drawing/2014/main" id="{0824EA2C-2148-4531-87CD-2EA858001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252412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03">
              <a:extLst>
                <a:ext uri="{FF2B5EF4-FFF2-40B4-BE49-F238E27FC236}">
                  <a16:creationId xmlns:a16="http://schemas.microsoft.com/office/drawing/2014/main" id="{26E2184D-137A-4BFA-B94F-AF345A156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2300" y="2524125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58">
            <a:extLst>
              <a:ext uri="{FF2B5EF4-FFF2-40B4-BE49-F238E27FC236}">
                <a16:creationId xmlns:a16="http://schemas.microsoft.com/office/drawing/2014/main" id="{228356D0-E6A7-466A-BB9F-A52CE6D3419D}"/>
              </a:ext>
            </a:extLst>
          </p:cNvPr>
          <p:cNvGrpSpPr>
            <a:grpSpLocks/>
          </p:cNvGrpSpPr>
          <p:nvPr/>
        </p:nvGrpSpPr>
        <p:grpSpPr bwMode="auto">
          <a:xfrm>
            <a:off x="539665" y="1124208"/>
            <a:ext cx="838200" cy="471488"/>
            <a:chOff x="228600" y="2066925"/>
            <a:chExt cx="838200" cy="471488"/>
          </a:xfrm>
        </p:grpSpPr>
        <p:sp>
          <p:nvSpPr>
            <p:cNvPr id="15" name="Text Box 400">
              <a:extLst>
                <a:ext uri="{FF2B5EF4-FFF2-40B4-BE49-F238E27FC236}">
                  <a16:creationId xmlns:a16="http://schemas.microsoft.com/office/drawing/2014/main" id="{E73D3E0F-95CB-4DD8-9BAE-02300B9DB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2066925"/>
              <a:ext cx="5902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m</a:t>
              </a:r>
            </a:p>
          </p:txBody>
        </p:sp>
        <p:sp>
          <p:nvSpPr>
            <p:cNvPr id="16" name="AutoShape 404">
              <a:extLst>
                <a:ext uri="{FF2B5EF4-FFF2-40B4-BE49-F238E27FC236}">
                  <a16:creationId xmlns:a16="http://schemas.microsoft.com/office/drawing/2014/main" id="{3F60B2A7-7047-444C-8B03-E2A995C65AA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609600" y="2081213"/>
              <a:ext cx="76200" cy="838200"/>
            </a:xfrm>
            <a:prstGeom prst="rightBracket">
              <a:avLst>
                <a:gd name="adj" fmla="val 916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 Box 3">
            <a:extLst>
              <a:ext uri="{FF2B5EF4-FFF2-40B4-BE49-F238E27FC236}">
                <a16:creationId xmlns:a16="http://schemas.microsoft.com/office/drawing/2014/main" id="{3A70A9C4-09C5-4FD8-83AA-81F7C131D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404813"/>
            <a:ext cx="8770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326571E2-C40D-4E18-8F01-98BC41C6F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338" y="808038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mỗi đoạn dài bao nhiêu mét ? 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0304E370-F98B-416F-BAB7-33522370F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95" y="419358"/>
            <a:ext cx="851147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Một sợi dây dài 8,4m được chia thành 4 đoạn bằng nhau. 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7B998980-3023-47E2-977F-2A594F832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07" y="216193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 : 4 = ? (m)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D2EB8935-BECF-4A01-9010-C504FAB5C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07" y="2619131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8,4m = … 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95AEFCAF-270B-4DDB-A943-91FF13D9D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282" y="260960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3" name="Rectangle 26">
            <a:extLst>
              <a:ext uri="{FF2B5EF4-FFF2-40B4-BE49-F238E27FC236}">
                <a16:creationId xmlns:a16="http://schemas.microsoft.com/office/drawing/2014/main" id="{A6B3B09B-2A28-4996-B862-B7A45578C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307" y="2604844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grpSp>
        <p:nvGrpSpPr>
          <p:cNvPr id="24" name="Group 78">
            <a:extLst>
              <a:ext uri="{FF2B5EF4-FFF2-40B4-BE49-F238E27FC236}">
                <a16:creationId xmlns:a16="http://schemas.microsoft.com/office/drawing/2014/main" id="{79AF228C-7DD9-4F4E-92FE-45F2966E10AE}"/>
              </a:ext>
            </a:extLst>
          </p:cNvPr>
          <p:cNvGrpSpPr>
            <a:grpSpLocks/>
          </p:cNvGrpSpPr>
          <p:nvPr/>
        </p:nvGrpSpPr>
        <p:grpSpPr bwMode="auto">
          <a:xfrm>
            <a:off x="795518" y="2864174"/>
            <a:ext cx="1219200" cy="947738"/>
            <a:chOff x="6629400" y="2066925"/>
            <a:chExt cx="1219200" cy="947738"/>
          </a:xfrm>
        </p:grpSpPr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2E958449-5F83-49FF-B54B-9FABB1FD7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129135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98C2D0A5-C4B4-46A7-8D94-77FD50EA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066925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27" name="Group 89">
              <a:extLst>
                <a:ext uri="{FF2B5EF4-FFF2-40B4-BE49-F238E27FC236}">
                  <a16:creationId xmlns:a16="http://schemas.microsoft.com/office/drawing/2014/main" id="{6C905557-D02D-48F5-820B-D92EFE6BC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9000" y="2209800"/>
              <a:ext cx="457200" cy="804863"/>
              <a:chOff x="7239000" y="2438400"/>
              <a:chExt cx="457200" cy="80519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6232082-7478-43FE-91F2-7A82B2B64F00}"/>
                  </a:ext>
                </a:extLst>
              </p:cNvPr>
              <p:cNvCxnSpPr/>
              <p:nvPr/>
            </p:nvCxnSpPr>
            <p:spPr>
              <a:xfrm>
                <a:off x="7239000" y="2438400"/>
                <a:ext cx="1588" cy="805190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5915C2E-5D43-4428-8E1F-6C0E9D5DD883}"/>
                  </a:ext>
                </a:extLst>
              </p:cNvPr>
              <p:cNvCxnSpPr/>
              <p:nvPr/>
            </p:nvCxnSpPr>
            <p:spPr>
              <a:xfrm>
                <a:off x="7239000" y="2743324"/>
                <a:ext cx="457200" cy="158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6">
            <a:extLst>
              <a:ext uri="{FF2B5EF4-FFF2-40B4-BE49-F238E27FC236}">
                <a16:creationId xmlns:a16="http://schemas.microsoft.com/office/drawing/2014/main" id="{D35B0F89-2BB6-4CAF-8BE9-F2DD2391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118" y="3256287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(dm)</a:t>
            </a:r>
          </a:p>
        </p:txBody>
      </p:sp>
      <p:grpSp>
        <p:nvGrpSpPr>
          <p:cNvPr id="31" name="Group 77">
            <a:extLst>
              <a:ext uri="{FF2B5EF4-FFF2-40B4-BE49-F238E27FC236}">
                <a16:creationId xmlns:a16="http://schemas.microsoft.com/office/drawing/2014/main" id="{A056C607-0233-4FB5-B0D2-F6FF3468CB5B}"/>
              </a:ext>
            </a:extLst>
          </p:cNvPr>
          <p:cNvGrpSpPr>
            <a:grpSpLocks/>
          </p:cNvGrpSpPr>
          <p:nvPr/>
        </p:nvGrpSpPr>
        <p:grpSpPr bwMode="auto">
          <a:xfrm>
            <a:off x="817204" y="3273081"/>
            <a:ext cx="1219200" cy="757238"/>
            <a:chOff x="6629400" y="2447925"/>
            <a:chExt cx="1219200" cy="756834"/>
          </a:xfrm>
        </p:grpSpPr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5D6E795C-22C3-4BA1-847F-322D04849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447925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D899D829-95B0-4FE2-97BD-AD32D56E0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447925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id="{12D6FC34-CA0D-4058-9AC5-69C816749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125" y="2743094"/>
              <a:ext cx="45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35" name="Rectangle 26">
            <a:extLst>
              <a:ext uri="{FF2B5EF4-FFF2-40B4-BE49-F238E27FC236}">
                <a16:creationId xmlns:a16="http://schemas.microsoft.com/office/drawing/2014/main" id="{7254D81D-554C-4D1E-88B1-86379EB60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560" y="3921718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21dm = …    m</a:t>
            </a: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CF76B802-4C50-4A5B-A648-453F61E71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260" y="3874093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4033A4FB-9C6D-40D6-A340-EE30F3CC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68" y="4406520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8,4 : 4 = 2,1 (m)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id="{1B3A15D2-E2DF-4500-BC26-BF3D6F10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43" y="2074360"/>
            <a:ext cx="5210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mỗi đoạn dài bao nhiêu mét ta làm như thế nào?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8,4  : 4 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82F307-F973-4FD8-9612-FE88FECBA995}"/>
              </a:ext>
            </a:extLst>
          </p:cNvPr>
          <p:cNvCxnSpPr/>
          <p:nvPr/>
        </p:nvCxnSpPr>
        <p:spPr>
          <a:xfrm>
            <a:off x="4211960" y="1347614"/>
            <a:ext cx="0" cy="339107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26">
            <a:extLst>
              <a:ext uri="{FF2B5EF4-FFF2-40B4-BE49-F238E27FC236}">
                <a16:creationId xmlns:a16="http://schemas.microsoft.com/office/drawing/2014/main" id="{03251303-688F-429E-894D-B60A9263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164" y="162242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</a:t>
            </a:r>
          </a:p>
        </p:txBody>
      </p:sp>
      <p:sp>
        <p:nvSpPr>
          <p:cNvPr id="61" name="Rectangle 26">
            <a:extLst>
              <a:ext uri="{FF2B5EF4-FFF2-40B4-BE49-F238E27FC236}">
                <a16:creationId xmlns:a16="http://schemas.microsoft.com/office/drawing/2014/main" id="{0D6773C5-AFCC-40F4-8E01-F946F5038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764" y="162242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62" name="Group 103">
            <a:extLst>
              <a:ext uri="{FF2B5EF4-FFF2-40B4-BE49-F238E27FC236}">
                <a16:creationId xmlns:a16="http://schemas.microsoft.com/office/drawing/2014/main" id="{92B138C6-F592-4988-9CEC-1843DBE596E1}"/>
              </a:ext>
            </a:extLst>
          </p:cNvPr>
          <p:cNvGrpSpPr>
            <a:grpSpLocks/>
          </p:cNvGrpSpPr>
          <p:nvPr/>
        </p:nvGrpSpPr>
        <p:grpSpPr bwMode="auto">
          <a:xfrm>
            <a:off x="5022764" y="1774825"/>
            <a:ext cx="457200" cy="804863"/>
            <a:chOff x="7239000" y="2438400"/>
            <a:chExt cx="457200" cy="80519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5DD968F-A532-44D8-89C8-11B768C3092B}"/>
                </a:ext>
              </a:extLst>
            </p:cNvPr>
            <p:cNvCxnSpPr/>
            <p:nvPr/>
          </p:nvCxnSpPr>
          <p:spPr>
            <a:xfrm>
              <a:off x="7239000" y="2438400"/>
              <a:ext cx="1588" cy="805190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210B01-DCC1-4804-B049-B4CCCE34C012}"/>
                </a:ext>
              </a:extLst>
            </p:cNvPr>
            <p:cNvCxnSpPr/>
            <p:nvPr/>
          </p:nvCxnSpPr>
          <p:spPr>
            <a:xfrm>
              <a:off x="7239000" y="2743324"/>
              <a:ext cx="457200" cy="1589"/>
            </a:xfrm>
            <a:prstGeom prst="line">
              <a:avLst/>
            </a:prstGeom>
            <a:ln w="190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26">
            <a:extLst>
              <a:ext uri="{FF2B5EF4-FFF2-40B4-BE49-F238E27FC236}">
                <a16:creationId xmlns:a16="http://schemas.microsoft.com/office/drawing/2014/main" id="{CC1AE053-A6BE-434F-98BF-DF9EC772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164" y="201295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Rectangle 26">
            <a:extLst>
              <a:ext uri="{FF2B5EF4-FFF2-40B4-BE49-F238E27FC236}">
                <a16:creationId xmlns:a16="http://schemas.microsoft.com/office/drawing/2014/main" id="{165C0536-ACA2-4A99-A576-34F0354B0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489" y="20034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Rectangle 26">
            <a:extLst>
              <a:ext uri="{FF2B5EF4-FFF2-40B4-BE49-F238E27FC236}">
                <a16:creationId xmlns:a16="http://schemas.microsoft.com/office/drawing/2014/main" id="{93AFD32B-47E1-4DD9-BD75-D6069588D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764" y="201295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969561-2B40-426A-A6BA-7E8549FCF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564" y="2012950"/>
            <a:ext cx="22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B188ED-B190-45A5-9BE8-450473803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764" y="239395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Rectangle 26">
            <a:extLst>
              <a:ext uri="{FF2B5EF4-FFF2-40B4-BE49-F238E27FC236}">
                <a16:creationId xmlns:a16="http://schemas.microsoft.com/office/drawing/2014/main" id="{2FB2264E-B7B2-4E62-91D7-1EE88129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614" y="200342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71" name="Rectangle 26">
            <a:extLst>
              <a:ext uri="{FF2B5EF4-FFF2-40B4-BE49-F238E27FC236}">
                <a16:creationId xmlns:a16="http://schemas.microsoft.com/office/drawing/2014/main" id="{B652B98D-BE3D-48AB-888B-525BEE67B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693" y="2626272"/>
            <a:ext cx="4924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●8 chia 4 được 2, viết 2</a:t>
            </a:r>
          </a:p>
        </p:txBody>
      </p:sp>
      <p:sp>
        <p:nvSpPr>
          <p:cNvPr id="72" name="Rectangle 26">
            <a:extLst>
              <a:ext uri="{FF2B5EF4-FFF2-40B4-BE49-F238E27FC236}">
                <a16:creationId xmlns:a16="http://schemas.microsoft.com/office/drawing/2014/main" id="{EBC8EF32-7C54-4F81-BAFB-2BAE1F39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827" y="2643758"/>
            <a:ext cx="44556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; 2 nhân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8; 8 trừ 8 bằng 0, viết 0.</a:t>
            </a:r>
          </a:p>
        </p:txBody>
      </p:sp>
      <p:sp>
        <p:nvSpPr>
          <p:cNvPr id="73" name="Rectangle 26">
            <a:extLst>
              <a:ext uri="{FF2B5EF4-FFF2-40B4-BE49-F238E27FC236}">
                <a16:creationId xmlns:a16="http://schemas.microsoft.com/office/drawing/2014/main" id="{1E666FD9-03E5-41A2-B8BE-91E1DC7B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043" y="3420022"/>
            <a:ext cx="48659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●Viết dấu phẩy vào bên phải 2.</a:t>
            </a:r>
          </a:p>
        </p:txBody>
      </p:sp>
      <p:sp>
        <p:nvSpPr>
          <p:cNvPr id="74" name="Rectangle 26">
            <a:extLst>
              <a:ext uri="{FF2B5EF4-FFF2-40B4-BE49-F238E27FC236}">
                <a16:creationId xmlns:a16="http://schemas.microsoft.com/office/drawing/2014/main" id="{4AC711DA-36A1-4246-B7DD-A21E47D3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164" y="2003425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5" name="Rectangle 26">
            <a:extLst>
              <a:ext uri="{FF2B5EF4-FFF2-40B4-BE49-F238E27FC236}">
                <a16:creationId xmlns:a16="http://schemas.microsoft.com/office/drawing/2014/main" id="{145797D4-EBBC-41AD-942E-B5F5BB1A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568" y="3797847"/>
            <a:ext cx="4530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●Hạ 4; 4 chia 4 được 1, viết 1;</a:t>
            </a:r>
          </a:p>
        </p:txBody>
      </p:sp>
      <p:sp>
        <p:nvSpPr>
          <p:cNvPr id="76" name="Rectangle 26">
            <a:extLst>
              <a:ext uri="{FF2B5EF4-FFF2-40B4-BE49-F238E27FC236}">
                <a16:creationId xmlns:a16="http://schemas.microsoft.com/office/drawing/2014/main" id="{AE068841-62C5-4649-98B4-F942C2ED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739" y="3811912"/>
            <a:ext cx="4865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1 nhân 4 bằng 4; 4 trừ 4 bằng 0, viết 0.</a:t>
            </a:r>
          </a:p>
        </p:txBody>
      </p:sp>
      <p:sp>
        <p:nvSpPr>
          <p:cNvPr id="77" name="Rectangle 26">
            <a:extLst>
              <a:ext uri="{FF2B5EF4-FFF2-40B4-BE49-F238E27FC236}">
                <a16:creationId xmlns:a16="http://schemas.microsoft.com/office/drawing/2014/main" id="{0D71BA67-29CB-4274-B432-A96EC5668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764" y="4373499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8,4 : 4 = 2,1 (m)</a:t>
            </a:r>
          </a:p>
        </p:txBody>
      </p:sp>
      <p:sp>
        <p:nvSpPr>
          <p:cNvPr id="78" name="Rectangle 26">
            <a:extLst>
              <a:ext uri="{FF2B5EF4-FFF2-40B4-BE49-F238E27FC236}">
                <a16:creationId xmlns:a16="http://schemas.microsoft.com/office/drawing/2014/main" id="{0CBCEC88-3755-41D6-AF9C-15045B40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739" y="1177925"/>
            <a:ext cx="468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thường ta làm như sau:</a:t>
            </a:r>
          </a:p>
        </p:txBody>
      </p:sp>
    </p:spTree>
    <p:extLst>
      <p:ext uri="{BB962C8B-B14F-4D97-AF65-F5344CB8AC3E}">
        <p14:creationId xmlns:p14="http://schemas.microsoft.com/office/powerpoint/2010/main" val="14175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30" grpId="0"/>
      <p:bldP spid="35" grpId="0"/>
      <p:bldP spid="36" grpId="0"/>
      <p:bldP spid="37" grpId="0"/>
      <p:bldP spid="55" grpId="0" build="allAtOnce"/>
      <p:bldP spid="60" grpId="0"/>
      <p:bldP spid="61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22B729-3752-41B7-BDA8-2FAB6F933953}"/>
              </a:ext>
            </a:extLst>
          </p:cNvPr>
          <p:cNvSpPr/>
          <p:nvPr/>
        </p:nvSpPr>
        <p:spPr>
          <a:xfrm>
            <a:off x="215516" y="1419622"/>
            <a:ext cx="8712968" cy="3193627"/>
          </a:xfrm>
          <a:prstGeom prst="roundRect">
            <a:avLst/>
          </a:prstGeom>
          <a:ln w="38100">
            <a:solidFill>
              <a:srgbClr val="FFBFB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圆角矩形 3">
            <a:extLst>
              <a:ext uri="{FF2B5EF4-FFF2-40B4-BE49-F238E27FC236}">
                <a16:creationId xmlns:a16="http://schemas.microsoft.com/office/drawing/2014/main" id="{2422F098-BB86-4807-B838-E399488DFE3B}"/>
              </a:ext>
            </a:extLst>
          </p:cNvPr>
          <p:cNvSpPr/>
          <p:nvPr/>
        </p:nvSpPr>
        <p:spPr>
          <a:xfrm>
            <a:off x="303715" y="40303"/>
            <a:ext cx="8784976" cy="118842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15" tIns="25857" rIns="51715" bIns="25857" rtlCol="0" anchor="ctr"/>
          <a:lstStyle/>
          <a:p>
            <a:pPr algn="ctr"/>
            <a:endParaRPr lang="zh-CN" altLang="en-US" sz="1073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3637BE18-B123-4B6F-95C4-B5E0B514E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297" y="1567856"/>
            <a:ext cx="81454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phần nguyên của số bị chia cho số chia.</a:t>
            </a: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D3496E6A-1B88-4765-97AD-80562A20B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67" y="3245097"/>
            <a:ext cx="8382657" cy="92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7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Tiếp tục chia với từng chữ số ở phần thập phân của số bị chia.</a:t>
            </a:r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C30A27A9-A66A-4575-8916-1B945061D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67" y="2021616"/>
            <a:ext cx="8382657" cy="138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7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dấu phẩy vào bên phải thương vừa tìm được trước khi lấy chữ số đầu tiên ở phần thập phân của số bị chia để tiếp tục thực hiện phép chia.</a:t>
            </a:r>
          </a:p>
        </p:txBody>
      </p:sp>
      <p:sp>
        <p:nvSpPr>
          <p:cNvPr id="9" name="Rectangle 64">
            <a:extLst>
              <a:ext uri="{FF2B5EF4-FFF2-40B4-BE49-F238E27FC236}">
                <a16:creationId xmlns:a16="http://schemas.microsoft.com/office/drawing/2014/main" id="{2D00CF41-69F3-4BD9-89BB-85EC3F021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03" y="88496"/>
            <a:ext cx="8382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thập phân cho một số tự nhiên ta làm như sau:</a:t>
            </a:r>
          </a:p>
        </p:txBody>
      </p:sp>
      <p:sp>
        <p:nvSpPr>
          <p:cNvPr id="10" name="Rectangle 64">
            <a:extLst>
              <a:ext uri="{FF2B5EF4-FFF2-40B4-BE49-F238E27FC236}">
                <a16:creationId xmlns:a16="http://schemas.microsoft.com/office/drawing/2014/main" id="{B05DE199-9E8D-4E07-B627-21AB5F05C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05" y="67059"/>
            <a:ext cx="8382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thập phân cho một số tự nhiên ta làm như thế nào?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7CC6404-73AE-49DD-A1E1-A3286023F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34087">
            <a:off x="204144" y="1340704"/>
            <a:ext cx="828807" cy="709105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AC9140B2-4CED-470E-9CAF-914F4E6868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74405" flipH="1">
            <a:off x="7776639" y="3629734"/>
            <a:ext cx="1245354" cy="108919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001331F-19E7-4371-BD28-68C383E2A2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82546" y="4083918"/>
            <a:ext cx="1242001" cy="108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  <p:bldP spid="6" grpId="0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>
            <a:extLst>
              <a:ext uri="{FF2B5EF4-FFF2-40B4-BE49-F238E27FC236}">
                <a16:creationId xmlns:a16="http://schemas.microsoft.com/office/drawing/2014/main" id="{CFB0F1AD-1B75-4A37-B6D9-55F0415F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8855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72,58 : 19 = ? 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7E57D693-8075-43C9-BFC6-99E03B34A539}"/>
              </a:ext>
            </a:extLst>
          </p:cNvPr>
          <p:cNvGrpSpPr>
            <a:grpSpLocks/>
          </p:cNvGrpSpPr>
          <p:nvPr/>
        </p:nvGrpSpPr>
        <p:grpSpPr bwMode="auto">
          <a:xfrm>
            <a:off x="1509192" y="898150"/>
            <a:ext cx="1600200" cy="914400"/>
            <a:chOff x="1143000" y="2133600"/>
            <a:chExt cx="1600200" cy="914400"/>
          </a:xfrm>
        </p:grpSpPr>
        <p:sp>
          <p:nvSpPr>
            <p:cNvPr id="4" name="Rectangle 26">
              <a:extLst>
                <a:ext uri="{FF2B5EF4-FFF2-40B4-BE49-F238E27FC236}">
                  <a16:creationId xmlns:a16="http://schemas.microsoft.com/office/drawing/2014/main" id="{E8A79101-FADD-4F10-8C8A-7FFD1F10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2133600"/>
              <a:ext cx="1066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72,58</a:t>
              </a:r>
            </a:p>
          </p:txBody>
        </p: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9F16AE38-A3F1-43B5-8EBB-C87AFD6BC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2133600"/>
              <a:ext cx="609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  <p:grpSp>
          <p:nvGrpSpPr>
            <p:cNvPr id="6" name="Group 41">
              <a:extLst>
                <a:ext uri="{FF2B5EF4-FFF2-40B4-BE49-F238E27FC236}">
                  <a16:creationId xmlns:a16="http://schemas.microsoft.com/office/drawing/2014/main" id="{4080B0A2-F83D-4775-AB76-9ABF56C22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3600" y="2243138"/>
              <a:ext cx="609600" cy="804862"/>
              <a:chOff x="7239000" y="2438400"/>
              <a:chExt cx="609600" cy="80519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34A4EFB-2FA3-4A64-938D-FA43A4F422A3}"/>
                  </a:ext>
                </a:extLst>
              </p:cNvPr>
              <p:cNvCxnSpPr/>
              <p:nvPr/>
            </p:nvCxnSpPr>
            <p:spPr>
              <a:xfrm>
                <a:off x="7239000" y="2438400"/>
                <a:ext cx="1588" cy="805190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625983A-D002-4AAF-B1B2-1088F438B2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0" y="2743324"/>
                <a:ext cx="609600" cy="7940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 Box 41">
            <a:extLst>
              <a:ext uri="{FF2B5EF4-FFF2-40B4-BE49-F238E27FC236}">
                <a16:creationId xmlns:a16="http://schemas.microsoft.com/office/drawing/2014/main" id="{CCAD2DD5-C3AA-4B32-B71A-C9C7B40CE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392" y="288550"/>
            <a:ext cx="914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0846E-3B5A-4A2A-8BF5-C44C48B0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155" y="1296613"/>
            <a:ext cx="315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81B16-A163-4E0F-A08B-08F82FB0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380" y="1290263"/>
            <a:ext cx="60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BA7CF-F619-47D2-8F0D-80B24D40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830" y="1296613"/>
            <a:ext cx="53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EE7D66-7638-443F-B0B4-32605D8F2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555" y="1296613"/>
            <a:ext cx="312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FEB85-8B89-409A-A559-253A9D7FD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792" y="1667656"/>
            <a:ext cx="417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5AE19F-79F3-48DC-8CE0-9AD25F5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992" y="129518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C2C448-3C67-4ABB-BD61-9B4C592D0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492" y="1663325"/>
            <a:ext cx="307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86594-85DC-473C-A36B-D5AE7DA27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192" y="1302963"/>
            <a:ext cx="20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91E09-A341-4C12-A63E-CA30005E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648" y="2041150"/>
            <a:ext cx="41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A6D8FAFF-6FF7-41E2-93DA-A7CC2F64B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71" y="2397824"/>
            <a:ext cx="8382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n w="0"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thập phân cho một số tự nhiên ta làm như thế nào?</a:t>
            </a:r>
          </a:p>
        </p:txBody>
      </p:sp>
      <p:sp>
        <p:nvSpPr>
          <p:cNvPr id="22" name="Rectangle 64">
            <a:extLst>
              <a:ext uri="{FF2B5EF4-FFF2-40B4-BE49-F238E27FC236}">
                <a16:creationId xmlns:a16="http://schemas.microsoft.com/office/drawing/2014/main" id="{CBB82FD7-B922-4B19-B14A-D34A7E34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72" y="2326109"/>
            <a:ext cx="884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thập phân cho một số tự nhiên ta làm như sau:</a:t>
            </a:r>
          </a:p>
        </p:txBody>
      </p:sp>
      <p:sp>
        <p:nvSpPr>
          <p:cNvPr id="23" name="Rectangle 65">
            <a:extLst>
              <a:ext uri="{FF2B5EF4-FFF2-40B4-BE49-F238E27FC236}">
                <a16:creationId xmlns:a16="http://schemas.microsoft.com/office/drawing/2014/main" id="{18D0E68C-7CC5-4B22-B165-589BC2AE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76" y="2705600"/>
            <a:ext cx="8145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phần nguyên của số bị chia cho số chia.</a:t>
            </a:r>
          </a:p>
        </p:txBody>
      </p:sp>
      <p:sp>
        <p:nvSpPr>
          <p:cNvPr id="24" name="Rectangle 66">
            <a:extLst>
              <a:ext uri="{FF2B5EF4-FFF2-40B4-BE49-F238E27FC236}">
                <a16:creationId xmlns:a16="http://schemas.microsoft.com/office/drawing/2014/main" id="{4A9985A6-EFBF-4CEA-AC94-B7B68FDD2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3" y="4139948"/>
            <a:ext cx="8382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buFontTx/>
              <a:buChar char="-"/>
            </a:pPr>
            <a:r>
              <a:rPr lang="en-US" altLang="en-US" sz="24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chia với từng chữ số ở phần thập phân </a:t>
            </a:r>
          </a:p>
          <a:p>
            <a:pPr algn="just" eaLnBrk="1" hangingPunct="1">
              <a:spcBef>
                <a:spcPts val="0"/>
              </a:spcBef>
              <a:buNone/>
            </a:pPr>
            <a:r>
              <a:rPr lang="en-US" altLang="en-US" sz="24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số bị chia.</a:t>
            </a:r>
          </a:p>
        </p:txBody>
      </p:sp>
      <p:sp>
        <p:nvSpPr>
          <p:cNvPr id="25" name="Rectangle 67">
            <a:extLst>
              <a:ext uri="{FF2B5EF4-FFF2-40B4-BE49-F238E27FC236}">
                <a16:creationId xmlns:a16="http://schemas.microsoft.com/office/drawing/2014/main" id="{CDDB572B-3974-403B-AAF9-6A12F9231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76" y="3063801"/>
            <a:ext cx="83826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solidFill>
                  <a:srgbClr val="118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dấu phẩy vào bên phải thương vừa tìm được trước khi lấy chữ số đầu tiên ở phần thập phân của số bị chia để tiếp tục thực hiện phép chia.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E593C9C-26D8-4992-BCF3-19CCE3E0E3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979563">
            <a:off x="7338078" y="111399"/>
            <a:ext cx="1676822" cy="14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1" grpId="1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9375f3c11e25d5d89d97a95ad3202c676920ec"/>
  <p:tag name="ISPRING_ULTRA_SCORM_COURSE_ID" val="5AEF2B90-2ABB-44E7-8741-C44DB1F1F96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ClQh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ClQhkv+fS/3ZAAAAGUAAAAcAAAAdW5pdmVyc2FsL2xvY2FsX3NldHRpbmdzLnhtbLOxr8jNUShLLSrOzM+zVTLUM1BSSM1Lzk/JzEu3VQoNcdO1UFIoLknMS0nMyc9LtVXKy1dSsLfjssnJT07MCU4tKQEqLFYoyEmsTC0KSc0FMkpS/RJzgSqftq542bxCSd+OCw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VCGS7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PVOhkuXLVBjKioAAKFLAAAXAAAAdW5pdmVyc2FsL3VuaXZlcnNhbC5wbmftfGlYU1fXNh3sYG2tVR9BkFRGkQAlKINA0tYBGYpliBiZ1BBolUESGQIZ+jxVUYxECCQgkVQBUcYaKhAJ4JiQBEiLZTJI1EwySyKEkOlL0Dq0fa7ve6cf33v5gwvO3mevda97r7X22vsczslvg/0+Xrp2qYmJycf+O7eFmpi8CzcxefvXD94ztGyybpMYfr2FCvX72qS+x2LUcPFuwlfffGVicoX4kWb/EsP1h4d3wlAmJp8dMf68NRIPyDQxCXT33/ZVeGbM5P0UYloCDLwPvBLww/Ivez3O7oNj4As9xfKA0qUrtn9gG3Lq4nuXP/v8+9x/bYv87IPze1cePZD4pfnbuyNPvPX2ge+3B5y/6tkh9PLJYLRmdV+Nn+uamIKpPUnWbo0DtLZ4/sR4SVrPPQXzYRx3F37hLokSkzUqvrMm1mdWBNCbGrD98NHa+wFZ5KdOqBgHOP3ne4ttPP9pEHIvi6mR8yS5hgaTqNNPXaoQXXqtUF/kaGw4fLX3FvMGj2T8e87at8scJyfRCj96y3DZsnd0/8i3TsaeB1kb4J98qxuv4eN1CgmoiT8AMDHZJyh0fb+TM5+qmH3fxGSwydEBPtU63R6h6koAi+Lkn82lgnTHXDAPN7cr26aLxpNvbAd3sAF4zRFtA147LpGPNxEb8GVVtPnb9lwEQ1uLOEQX1uCGkUAFpmQyi7p1biYLe+4tkx9EabaILnPhPIvU3DaZ1ED9vG22LsWXIcrzDoaO3xWwOfM0DYdGJcc7rJPPlQO0j0eTdvnMbGPoxh9aA1SdRec2yFDe/PZ2w6hz9a2zIDv+0J5/hKs8m6cXhrubIrATKDOF1KND9XSQxaY4wetFmQbr+6NgZo0+5zn+9yNH5OS7K7Wq9P7JGgKM/LHDgdAfuprbynoif6Ky0cqitNAgKG8OEYsIKqPxQNYA4k14u5ZZ3zpsuj3oauIarmEiHsweTkIEieNSqJ6Vhei7pSNHriWLj6bUUhCqTGDprk8hmofLO5DZ4qXUK0AAX+mNiyxTonrT+b5Kaj1J3Z0k2oYadm+6PztYzxuHssSi4TIle7Ubfi4Bn54Vyb06TFbmAAGC+KE9HimoY5w9ZHbiSHIUlpQUqiPUIKUIhbvIs1ULJG5u5ku1Yu0uwxQ3TNgr9UKDGzSoNPTkJjP1aWwhVL0RLh/eS3YWod2EZbLf53V8RZwPG0mAufAVVzqY69hlDRH9gNiqWu+5lSJG+KR9cwR9pEUPq2fVzK2TnVuvACOBfcoVJibXoS1kisP24ESklXvwD2HfddlPo0JICJH4e2aQlf3OIfdp4iw90TmElYWGsLAyLfWX02mNtOEMsCX7jNq8kufMdu9v+8QIpzlEPrjMYQNLtiX3JHWnIbyUhZ85ONF9UhoxQJ4aXYrQLzTosxZSR/hziiI7mPuc25R1MwKWZ89jXYPr0XoftRl7S39Jt5qrVkWhmEPgJYFT3jx6D8aKhoBlYEZgZLU5r+FWO7d4mK2x6BZgOmRzPnhk5AhfsT+RwvYU5CHQEEm358gVoU/wUPJENsZnzq2MqFobrvYKhLLihAqUt9pU3aNNEB5ys1GbKj4nH1tlJOBaL8jO/guv305q3LOoVOLKFurTZfD7QL7/t8EY1oe9Z1ZeqvUQkolhT8XaK/wrwHEiqX4ipXbNUDKjIbF1/Ep0FbbINdDBm7XaycFCesAGsZ0sE6d3fjixYSMdG3ycPYDplA+DUyjaPEhBKZaQxsax2GjIOC0BoriyW4rtnmaXE8ELATcKBGxXiZZhkhvydndz9FUs2RU9kucYIncXqhlY2DZCrw09Kdl8Wua1qZ/HHkoogyiUX5edYmAnrFnUS3MossUAncBJKj9hFqqJExqmuPxXzgJver8htdSkO7mEcf0HNJFPUulFpIuVBtumPf9pbo/yWn+WV7QeQJwkK70baGnSJApgeaulAAmJ+D4W0RW1E+h0qiAkU9wEyyUAd50k3bRRr7P1T+ZvYVyLY0QHMynKFUM4HN4C3t/aiSNLsU4QZSIADWkmGqxazkgCs8Z/5oPsbFmZ9dIkS/4wuF2vaCt7dMDHT27BVcPcy7zhtHxiI02VS+9sKh+kIs4dhCRw3Hmy1ORIcAy8bX8MmdjoMy3DsZu8yBbZybwrzh9ZGu1BJuHd7Ow3izx6vW7wtqBO5ivZ7qLJliQNyycUR0iyUls0O01ngGf2lv0iOYpUmcuB/A8Hnnlqzh4WwREuTZMXVxzlrHaCxzKcYqcnINNVP5kd6z6TRJ+wQnRtVzZumj6kYtAMXqPndawgOcLJz2ZEpPVZHvqlIarB3FzVxoJO0blZdpZIu3/CQx5lRkTNanhKf3KE2osnR68bUsrHaSqSoMd7K9JCtAcVBbNnQ1IM6fcwtL6OwDn5TTKgI7rn5AgmdBONKqlIAIeYd0ABalP7vV7+3Guidjox9YA7+ZwBAwBWNstii8QoCtwcEJuzFQhHflaWxBJR3raLuF5B3fl9PkKU0kFIawzu52fB7HlydwCtimAWMThBp1WqFOeExEZu8c4ZUHsOysKhgnVtACFEBLULFVhwAMtgSTGwlGaOhgikqfwsNB54SoJj4+TFPfwOZjcbzazRUis3wslqS4DMtFFviKpv2No8uAW7lI+14A+yi5cb1pyIyQBuMfXz0yvPw4IPI78mKxsxzHc/l/7Lmod85Ebutsd7rejx793jHlzNSofDmvja05IhPTNZbJM8YT9OhI8YsyU4mKUYJBwoL+Bno22589kODm47QkBkifYKkAU3d3BhTTp4sLS7la747h0cUEDZqYmE73UYCi27CcAuFciwEtGqL0S4gSnZxgnROASSoLDgsctPdE6KvM4o2Up82SGR1zkRjx7StEyBCzsuFoXEp/E7JLieUN8GUS3Wz2OrVNTdzt4Cw4+8v5gUCkDHa64SSamfUBoghoYmB/gnZ0gzIum4weCfk7jF74jjNC2qhXdMTBJLQVITLzNIcrvOwIXgIsG4Ig9aI5YZfl23dIAvrtc7zQx3mvzsx11c7H1DWcbWiXyQsZ7ZRxx5UtSAkbxr7NJ++3pXoavxMrviPyH11aF7Zn4P23XORz3RaM+H6DUnT+yM/yr+6/itm936NxhlrY3VjkXsisHM3Ims2mdlBdkVvzV+22bvLUbJP7CW4578GFkVbWXV8M3L1uMnOvdWD/0WYlS6adu2/tDuvDyj5p/WW9HJB9OPLKr/eEX+1fDG8nIjhu9OnKitPLtundGGL7dui3Pqm3j8TLmV1aHL8X5+Rmt+/XQFLPCNiv82FR7WxpJll2XW4/MkQ8mn/n2yWYhDCpKa1xVa3PVstziUB2vKfwHCS1Pxe4uix5v3tviMpHg1SLDzhQYL3FSbcoQ+0fIhcgKpCHuhIIe2FePfi5YMZnCsiT7IcV+voy/s6HxYtdErueCU3fYuZwFn9qVNn0B4SNFFxs4dK1C/TYqzXpXGGCyW4IFZj07aJ9fNLkhGq2hgX/KYqYhZcqr4VKL9AO0VsF1L7kz8GroOTrXnWUmZAg4u9BVBCH9Xi73VcMLV8O1d6CaS9lXt0JAVOQah5TzY9qDOhxV/7RHVHvk3PeXcvStWIj1fTMOZW7ug4bfPV25h7ZH6/Jsx8B70qeIzt/xfIbP6gtUnTn2urM7tuX/fswP5m5Wd+PCrFlVfOrE1MI1wJfDfAOD9raCY4xbBL3xD/CRs9erU7y7nzYD+VjZlfQ7pFYLDt283cshc5kV9bVI3PjLSPpw93SaZPPS3gvInQjv/ngvxhWOEv0PkKo2qOJP/tySBZE5xf6slROLzb4T1cPeut/47WwjO0f+m4yoV+veQRT6Xl5q9xkACLHTZct+nv9ZtjtH7yDutJa4sdCPwTxgZP7WcdC5g/Mkm6QGR3bXvdvwJwzBadq7BwTM510Lt7P+nPp/5Bz8ifktdKR6USKteQbcY2FMtojz6hGecl9SidVjzEmL3zoDTGW3j0YjR1BPI2tziyYr/xWkRmaaayujIlt9euYvJchXnGJgZlZ1thrLkYuY455UprXdeDp5/wElqvj+3NmM4lc25uwuCPVR3KyDPUM59JpkTpEDQj8/nJN+Xj4lxU+3qqbtKRTEV2iKeA1JuBbxAHhW9w8zN3nZ7wIlVq3OKa4BgY2okeU8zFf1+DcFLL/tZosVPtVNcU0TX/ouvKIeakXzmBuFVzbKxYmahQ+W2ZN6CaGm+odDa2m/un5qfxKIj8l1deEUOCvmVhis+Su8CIioKfq7CO294FzjnSmIJkKeTJhVMoJzLyepzSi/LmnyMs4rKkoc8JnTRIgnssHr3V1jxN/u2yNXhU2R27r86oVb5jvGhYMJnIp16GnKfvQccUBSVJK83OMmRoRZuPDAwxFCMAwUyba13gXbHHCWNjlkFEmUq3CtZ91LF7YrUkR6lqz37bJJMnFsygbJRugaQLHiD8cMJZKIYx5JPGHZygeeRUSLTRgxGp/IRH3yZ1iMoq94uHy6u/NzURej/YX6a1HFraDJBYl2+byddt2FbwXCZVtw0ke28hS6shXDzUn2sYR5KjwKJ9SF2vsRh27WKTK67tchUxs8AtzMsAkJ/IcDXEvuYPmq++9C0HOWPrOUJxPKXKbEmMPeHwvcd3olnYAsdyvcVuzVxsrYG5A+TxUlLT0TZFoAOMBoKP1M0wTxSSEDAHT/D5gtHUu3pQVnAOxIQhS6isUKLaQye43kxxMLJLZmHlWhVmXJG3mSN6LJlLAPzMuGMgbg/OkNhZ4ioO5yoLdtyCfkhB+PuR6ELtASsU/MpYCAdw6TFDUXldbHp6RYyB3iBCuE/FK/zKUgNEs1TzJol7awir0AHZKGrOvAVBwtdVrv6LYPcm/the8SVXvm9+2GeFUc7oSARt0Bl+6V/zJhbfRBHriC73k+1kTnBkUKRwaei4y3C6i/ALPXz1AILnqagykYgNpW7H+PLEWF97kjVy/zQhxgA2Qm6XSY5AsbPnfTUSv8CyienQ22W+IN7svy5J2ohYEu1GSedB7KTdG/w6tmSJ2YigkAxI5sAyk4mv9AhX01MpEgMd890HQsMuJSqGfIjE7GVnSUAc8a1V/TYbu+MOhLufyOkjvT2etttFfuKG77luDPuwYE03vFV/3DYwKLXenALbZSb8VRtzxL/3Lxat3rcaJ61oBuQwdHRhRKoNwcTxBPFgo/DUlZtykcMxdsoSaIuOmYKqrKm7HpTLL5R8e9UnJbR8Lr+UfKJzkMks5A/7ljcCxlPWpuDW7dtw5V1He868ccIxzKMnENaE5P5sH+UcqKTMxrUmXgpnrX2P7vx+n/as1FvDXToZkmysuwpsUpGg9g29AS6tD3lwknsUYhOBOGyZ6za5++4lGE0IgCEYSjjg3VPluufiOtbp+7VYnBbwTLMVB/8pvsiZbsros6ckrEhuhlO2C5fKPjiIfDT88uLKu9cyVQLhLgF03Dixx60Z0zUpWDHd1/9vDWO8rVdxM3wJXdcuVBQH/x29+I29ruKoDM8W5f9C2MRHXvB7YGA+evvc0MfFWPHwmgbAY7Jzs8XNjv05YjZ+R7DqpdPJ3imozmhs5mpKIfnqxBazrHnsTMHFwCjbYQcy6xLmK6WkmcewLgmnp4OJ6aK8curAz7A2bkIqy09ku3+WC9VKQ01bM88LX7XFqILdjRQAmd3/5FXpLWUjW2Kc9PAjz7A9QQWNW1d9JDBzULtVMaussxHJ8PQ+J7l+PlbdwU03MJoZLMGyBMo0ifKC2bZWuA0vGcPPk410wkbh15Tj8u73PhMqevI7HJl+zR22hur6vEemclD3bdUDqP4o/TOrASnmjj0HMzJXKqOmnIB8JUZIarSLTx2Xqn/ouKW75CzN//YW7VxtUoh/tBpWpEFY9J40p7G49OZvikyLBChfR+AefJUy/R1hGvzZ1IDzngl1EWMTjUE6krHJXDqhQsbAf2E3rEZNsAlhaYsVdKwc0N3BTKxzu+f8iE+bq6/Lo3uox4FTbnd4TV3aCcjm3U+APUgO8brYrQ4ZRwIgCRbLvInsvJfQbpghQji5u4vdCvXeKaYkWbZYGPBeBehHMmedmyWjBUyuyfR2bvpPjtYbK/6qGg3ZH+WSBfv1R+tMARJ25hrD/5+1Orlh6SOp6SPEDCWeGlxPh87haqqDCDQ4wq9YHigubpTkBpJ9is4kDAMNo/oIDxKGC5T7zRE0LHA6PWkjjo3SPpw0LODBDTpQFyhM9F3brAuEk/GUAVhl4yLl5RQE0e23ZmbP1zWnGDLg8dhLBSrvRPqMvpKYqsL367ZuK4H7gwPrQWmABBdG6JDbxPSrCp3cvPjYGcqvvSXp7djC10ZRNXcUNRgV7NM0Z3Oo/hFb9M19WROtDCeJQJFfNRqt6UUBKvIycsMUgiKt7g7r3ZJqKOoo64FSSkb72cIsYjRw5blR8wizhMoJt2ILgw0KG07t+WA5GEOANc3eQgRtLSMCTG3DYyZ2xRQlrrkG3KsNLcYVl98tsOPgf5DTaEVNL+gCxEQPl6Wlo1ch+hqMfAiNLiZcykz3EEPRUHdqQMGG25WaE6sWo8yW2ndB+7ZGN3PLd7IEF6JyS0Zny91zYdfao9geD2XKbUju3JaR2br7yr9XMPqPPLQ6UPiygAK+mRoV2VgfaK/PLTCwMD9IlfeLGq2O6pL3CTJWlNkVbOAk8Qvnidt6ikNiQfqNyQXENlCkpkemzYCOQqK19SVzhRUNva3jmmeVkF8tQ1nay48ZEp7bY2PRpiJDs2ygJL86nfN1POdfmB5tWCAW6zaWFxZS5okq4NCCoF6ZVV0RWd1eyzD7BnUU3Gr1qoARKnxiJQCLH9sivgS1F+TWzS+EV5whXh1tn4Lj/7oAtkwiQE7WJOi6ZsVtWb602li262cTPTdFl/nMJZYsbZE6V0/wlH2MXXOoXFOHS+IOGVj/1i0tNhYZ//yJUdgcB/ZI0ShY75SRqyhvFVX5FqUSCIQ/cgAe5FnzexGuJDCQTR8CiO7utaD/VmTDtukNfH0+5qrl3R5vL1mqN2shfva6Kaja42plSxstAA/i5sLHN4Z6QHEqjU8irMtz8r22E7obRuVy6VGmqoCzNHXkgSOoo46SwARCAlGdhiit0QfOBFNcgytLnjIZAlzSvS7A3MpITig/jgv6ncbh4DqDsVnDt/RiYgQQwDqDHFvwW6xSrBZ0g1d7Tpzfjn2kqZM8uR5tmxjcJGPBpnGxNaR4IV5Xg6m1D8iDlk2RplBsULk4PPcqQPqM51llI79Ya82aiSxOgRs089Tkyn4bBWWtz/sWaG6QIJgIld/TOVXgWcvy7MptyqfJVKcvEzJrAKu3SOrDPAgPltB1f46wWj1dw8w7U8rXYqEHRbPM/IcKYGGbQKaedKMaVyjk3zxDDW9QzNK031v1GrYMzl24L2exfvxCRciRJcJ23QYHFN9BPXHgs7z0WsUVS512WOXq7iMKzuer+1eji7t8484ER0LfciXJYIzZP7Gcu5/fy3xWN4b6HLOx5Df7flg9QQHr5Ph3zYnydLLROj6jFdui9XPxtpDFn4jBi8ejzaf6CQX/OWuAiH1VOdc41xUw4umC4QVXnmLeucunQLtEHteMIIbLHfmmuaLThgt2Ee8tgG+Lc96kSvfsT8PeKIg0TRi8Un7Mk+V2B6iyuVjpG72u8Aqcd3m/vLnwiKgLIxxVb8zXjKMD47a3lSgV9H0XqonORAMUq9VUnRjDbqx/rPYRZqyf5eAEEEBRBfMw4+q7I96wbr8949IPeYb/JC9Z+GcyHwnG/4VnwY5VjsvInZUf9elRNfnceh+AOzT/rqERcN+9os2RGnFEQ7nAZX6hVT8ZLbla6nxme/3Zjb0IoLsLgzBi+qv9ZW9olCXvL2eALNr5uN5VvYnvS4TJMKWzhQlm168a0MjcJw4yaZTf7j4wV7Dwiprp6GlJUi8lYeTcav+/Q3P2BWNQe1sPiqN8JyzqDluMfVd6STM/pTDIeTXXtz8Who9zqajjwg0H8+L6/C60cX5LoBc6OY108VmYCdcIm7bwOzVa5UU4lbxRTuhUKayBPOznrOOLAHZlejju+iF/v4FCIXwMGdBVPkNoxqhAlWtchAdJK9yVmUm0rAy3A5VQRxANEYFmk/bi3Lfyi9dLAqvf9wnoRt3Ru6Fj2wiLhIcY6U14cepX/TYn3YIkkq8LlsggpposccLlajIolXuQ+ntY3Zq70PY/NIzGL1UfS27pHeDr8yKnvvcuom9rIrHxQ2ZZmYu6wOQ//KMCd5U2oDhcOKTeR9KMofCCkh8if93/ZDxo26CqvkSUm/C5LtQ8RmSjJVpCeUo4KvcUStg25/PVLphYyinyONKqKZ5K9mSwFzko2ISr9ATii5AiKpLDHBwwWTEufwJ++bTWudde1AEhfbU8G0CHYFpIFZgOKgNPKvxbh5lMfgmQijRvOJVAIdAee/5Vfau9YlmEe3i6RuElbeLT52tLZ1kpygU7oI8OsI5fgeyiLfh8I4VbnPNwIMsnZR01+LQVT66tZaW1l8P+nQoQu5bIuvdEL0lev0fntxKdvV6aH6sC2PVwvwsHnySGki0ERARDttDfyXUJNGnNMoDBSGFhCT6dOqjEqXfh4Vizx0hbgVY5xSeTgrvAZOPne5cbyOsUo1YyNuosk6NBaFxqdniFFmmDV0lrMi/tbP+0dmPSlS5jV4vQ46hMjvWBdse9B+Nzv9rOMsnGvllmsd+kGuz+ScSXdF5MsbIi7RUzjMU+EfkbYZi82mz9Lq7xKtMlkX5/2bzxdprLO9IHVpBh69KAdErSMY3FCBoQyb6ZPgw2lnmdc6YIl/NtoYKmzqcNhBtnzGCtv855M90vLPc59sy5luCgldoOO1cn/tP0ZnXWvr8zX/+JvqFedfC7ROvu6e91BN67uc7LpqbLj+n9g2cSxp/YftvlVv2n6LW4vVqYUK5JW7+oXy8p+n1ccdA8YJCV/blF1buoIwddSp0FVwkeAW/rvI8Ycgd0ZU69pr4jxBdTQ7wvLBX0X4YuQHe9I0ZivrySOTI5eDBr80ak7jFot9fEhCYdvMf3OKkMJZFlfML+qOrVzZ9yzI+YPR8A/UN1P8foAoQ3OL3LTMfhF8l3Or/yxDBVYLqtj04dQGruLwLWx3Vs3/8L7AmQ1kaXoeGx/HoUHXfbeYWl/7VyqZAM8WIsl35NCnXFNHV/VdsrV1CQghrOOq/QsXkRl6xUHVOGNIz/Olf5DTxCl2X+zy5fnkmVffztDERth1c98nfCAEhlnlEvHHeN1DfQP0fhlpB2N+KG6XgLmuuNSa9IsVYdUgMZYPT6/u66+8sL7RPvt4kfq0OceP7iMZMB1t82Iqo6RdKr5BTcIpSe7yGjY8qu/2WR2SZAJ3X8D9xYB0tV+L1ykRqJ/VlUwFpdtpQuCT+fms5BDPu6CRvfDEbE58tUhFX8vLuC0bGCMAXD9+uBC4Sm494oTz95CL/9KAX5ZxziHGadpBfAB+0XZzNTtALs1q3GSfdFPbieSacsugb1rw3YN6A+Y+ASaKApK1C7dTi+0LyBz8uL8taGK1Kccp3qvjLfXneU55OcONx/l2Q1HiSfnVb05nXcDedIrs67DM+gI8EaIHN99MFdcq4j14H1TohJHBWg+oJQ7tfN8h43phyR2wbqIvvagp9zfqmQ2YkxwOrXAWvWyxwRgTlFgtSOrRP8dCCycrXEE9eQAQtLdbcGMmxzHr8lKj6BA7TZdgyhv6E5jsz0md2+J8zHDiBZJYaiXqd9vQSyANHwRsPfAPmfwsYf7Nb6dq7EO3duoZfOvlvnmi/UfFGxRsVb1S8UfFGxRsV/zve48q6RcRrRCsXu7b+16V6F7nyfZXDnCqIdpSk7NBr7afR/OzgqWvj9T+SRNwZiSeK2SczSohAgCPqe8JSci3wmtlY/eyxnqrG5CYzQYS63QGpGRiyj2ohqHoy2lHyvAxmuc/g1iJRd2oEzfh/W1H9Hu0zp39s2/MQhASf49ctUBNgsotpS2T5DaNosP7UtcNmit+IuF98rm+liOrBNN6C8ey2em/T06bmtknxeKx+4VCyXiOD4JFCrPLcwpMciOasJIpmb9ivFbF1bjRVVw25O5ZS6+FSKjnk3q82HtlWI0RzClw0f8GSkaveEzldlj31PYTPO4sPPLxav3Mya7ZUZGLyoFpC0UfMuN0/v/BrDjgcN9JYG5bUukR1L2Z2ieUaZ3jywbtFi4g6/SeNz57vrhw+qOpdlzE8c1YQKhbPUefZpUKN9G4zb7bFEj0RdlPsih+PFC4ErCfdhGOcHjmloHkl2/c28QSJpbMsOia24kEnfUbHTKpchPW4nyc7q5Vle/Fkk/XctNgQCpaW4LnlExOT+r24FenTbUoyhJLkP8vgVyc12cSKajSVsmO84rGfknPHFEPQ4BhUKLXZi1HXXyLZ1r4lpKfoU8WHh+fSyrSpaPSw7IB1xLGKHzhq3k2rO5Htu9GQJffmz54GJdRSpnNSK8O5p1UbyR5to98gzrtRZ33p41gxynQ6Y1yCshTyB6CsCVHuNUWUVuppYtJykAFiLKATD1XzsbuTGjer9kbQ1M6Frt5rXWSeKegCkkp1dAFo2PbSMN+QY1sL/4FuBXLkupaDtsc4G7aGHiSkHcBAKh7viZEUEFsbJmFC69YRvxG+cvReVnlhSUrrwQH06s4z6ktT2YvaAlSRVn38A5HhWF3jwdI6Dn8wYlYJL3SlbAom1CAao9BfxJZ86//WF/XtDxagsa0hLOCpk8wO4KYDtRACdvd4Q9G6BCwxag7c0zpybyZ6xyyG+Ukf1kBh/dY0oUHg+Lf3PQz+bO0CG5ILT8KqLX+EXe3+h0QS0CfDh3CLA9fas/roQ/K4TPLKJ8CI2xMRs1ezfXnFB/XnCV4dY+0Jfe4D569NG8bAVINs8O56vGUf9h2Tw5ubNO8fcuyDf1HTNFStUd7vgx9e8Ye09S6+XofOrXJVRa7rEy59mCWp3IF6y13fXTwMjsldpRASShDaGRDNFM+3bT6N/fi+kDDa7uecDZBFT886w8HyfCIVI3GM9UIvjFZlOH9erS6DCqJyFrFAncNub0sTGqJsBE703a3TXEX0iYwY6C54FU8iOhzTEGnW2IWmGIhQRfWjucWrnBK0lBteNwB4z7Q9ZTYoX7lnVaFpbCnGacfDArp1LKUQUf6FuSRoJK/3wIiduiQwb9XnCnfe13FNc750Hlasllux5VlFrtPZQnVwu3YyRZjVpAfStBMJvLSBcKVvTRMM1X/Fpm8y5L6y9l58STTgR9giwJ40Pb84pzoLGN/nHkme/idPs/yigSHuyUlPji9Pbmt1KxPd23tP17IFXasA/WQq4e0hvx0H5PVtEM2pls/nXYiv9cBP7kgtECiaHLfI0xqSidHT1mqLJXx0XqXjUeeaLPCO9wYb+eDs8RIccgGXhugynmReAzZn6J9AjcC8Aqfs2QXhPP4130UOgYqbH7lQ/wHtuyaDGp2CgirRs7Z0HI7krn4ER+PsaBSJ7MFyzIN3GlSMwzEJZBqFDa6uqW1sAPIEEvrmPrirwVgSnCPzFLrnudL8wD2yfKIjrIztMs0nwuM6GL6QAb4AOCnfs4yiUrtyTR/cg/LZpgi/gq/21K1Eq3qpbACeCdxoAOM0AAl8D8k9k48ems9k1i3yaMaRuRfAH3OrNhs97OdWTd2ZMVm9Yotj+ZlO/vkEW8jKhkl7SGyCah6WrmoUt1hhV61bE+JraXDyzdao9QWKf6maVNT9JUA++iuQfoJ6wM6M6EeZ8hH7pGtfoNk0bO3weXXa8Ua6BdUQJtI0yjXgQKlw9yJBNqLmNQo4Cf9FhlNctfo9k30esep7A1waw9nKbMlXFUdLUswRXRpUci4pdbNqQ0gBGhIoWoNRQO2H3Dl8isJAq6/dIhqVhpWUUOQKRyMSSXxviDcRdBC25TS7OXsiPX/69Jjr6Ab4D4cifAHsPmczZvTQF3sn85f1LxNUdzdMZTdF4fsRwIaRZ5CALtbf3KLxN6djGaFGt5qQbtQpK+Jg7xJqoHIclHVbBlYy7gr8vso/cuxmy94455gdM40ahoJZzY4zJK/4nnlqhgP8gE8eXCuBmxoSnTi7PCtoy3M28jW3Qp0AUsqkTTQpdtF/H4PIESmOiwlko8rvyICV3TMi+viRa4rEsqHCt10DyJq3nXky+ueIr4EDZurLoDWfig6enVGINzjWj1ePG+z3Bw9YRII7NDdna0HxJYjzoKWX4tp749OjEUHhRH8/s7vzxuN4knq6Q//U/ABZQK+9915m3ZjKM3RzfyMQgC88VLHXZdH8ZdEs+VhS5WICQiPegzZHvISTtpsFoK1D3NgQWlC4ilGN0XkdHi4L3e8eOwsKoDK7mzj3aO8/DidyDFZ9UyCypGWA+Y3cYpWCIHFJk1HsESpm4rcsDZ5HzRhChNN22W4PbIdNMxU9JMN62maPf+qHf7pxGqds3YWbHMBNHllXuay2poxozVufRZ4h+oc6ERcz0lbKFWZW5OWp7N1JKEsV201/HdhA9hofKxlrf8tksDt7RFEmT6g/tVPqCN/x8AsCfZ/mJnLVSh6thHT16/1RDgU0ADuwkKwX/br9OVQQmJi6HQMOZsHdwGXNNV3499aX6GN6vrAU1jjD5W0hvnbrEF03jdULSTh/WujpFCU/nUU2/jNx1Xjc/cSwyY/mSwxUHh+DUT51Ps3bqGjaa7k4n8edebPS5qJF1IdYEAtOVKc4CRxTD1gMt1I/APYXTcm4VUH9B3vIrq64T2J0KQEyh1VSx8QeNUoJe+ZQdmY0NgYRiMwHxWveN4VlOJ8nd/zCrAfZCc374L2GxUnMpQgX6oQbPyoO6O9272v/gXa5jKjQm27Sw8M4qKSKgy3PMnnRjPmJV6Pfi6hy5UGcVZmaH6F1scb01JqtVwtjdcNpMf4R74YjujJPhoCW5tpA3o+PDYS3mkbctpG1WWmBfaLFtNTF9tEPdwDhUn7qzqECtj1xu1ib6AaelrggG8oJHOW22czaEFbQ4qE3BdCN4KE13AYNlyPUdAupGgVE7+bRZXy7/y6lPLVpWcuYCrmiT+Eqvair/dqOfyXEU5ykfJ+96JNU2x+zhlOuamoF5c/8svtYF/Xg/cX5vo/i+zYrANdPF5pEG+a2rTEYJy1N2cU4I2Dzu9B6oCLdwZ41WX5pEDqb2VWd1C9uIRP9YuoLBWyoEwwMzqmsJbFtpl3w33vPkRQnUwWZGJfIoI9VMZ1/4JfnoBUeB6QXbOV3tDn4+ZwwNJ6hUeKmlcE4ZQa+2WdI9gS65N2G3b6xzhcMC8Txhxt8CjYNoPM+FqXRrNHtULXZog1HQFFutTUI/7TsRfIZJ3zceeHjUOXHJtclmMlDsY74uXvXxq4UQwWJ9ykdGon8iidxoI6A9g2n8ScG8NqBXXhz8Bqn7wfI9tOMpBh7iq1W7qKXH+oXxV/ivh9Tl9UetW0WY9H7K3HgRlnRKncR6E7wH+WIIc1ImeQl/TuvJj9byY3luFzW4FRjmWOgk4x9Wg5wAuQoQllBxtfqI4qAIeeYbGRbrOZOLHBA9AQqeecP+3qQSwICelSIQH9wj+1RWVsFfXFG0i49C8eE1a7+V3GLSk5nT7c1a8wSa6rZ+wxuDFUJSelYdO9PhJIN8LwwKPjJwT6FxKpaJno+dt2LquMtk5a1QkOt72yoypLPjrkaOekzlvhy15YPEF0VWSWhOvdbcrFvc/d4Zklv9+6i5cy9sxjGCazGuuiVKq90/csqzylr4gqby9dfKHQladb09QGeaFs71K0RwcMKHRKt+yFFd2pc9S6ttHwjIPOq0RXRvohZKjNAhu6+uFjIT4oSWrd+i50yVowMLu2KS5ShgvW4NvDQp8NW92hNR2bWIwYwsl9jfE2VYySu0H7Bosn4pBXzzcz1Gq00RRevMmAcbz/qpu7BGpwAZWFgKYe598ICI9FR7hFazc8mp1UnNVvFisYUI32GQrz03sK55hsLk0LdJCmjQ30fMRrKuTZ08d6aJyh0tCTNYC02Rry5NO8d48dR7nckZredk2GyeBEfRLNdvA0Ah2+n0E/5HBYu9DcH69O7vA2k0jFm4Pkby8vqSWmN31x1Meye8rbi1jfd+VrKlN2NdKqQez0feztNu0O5ZUIe+ajQ0VBaoNE7RpxPFUPmf4R4YlU7yA4HDENPlB6px1iu8aWB5/h6q/SN8Lw75URwFtL4GSEdZaBxmIzoczfuB9f9/e4wZZ6zCxfqvPi9p4OVOehbgS5t4c7vvrg0fncKud7YHeHo22UerMNHrTOOPNzW22FThQiSd+jVHc8/MxWcRcmP4BaLJZRYMHrmzhreaWNzS/FT4GgkroxE0r+PoYULL4Z9YmNs998evK3+633/+j9QSwMEFAACAAgA9U6GS38Ut4hNAAAAagAAABsAAAB1bml2ZXJzYWwvdW5pdmVyc2FsLnBuZy54bWyzsa/IzVEoSy0qzszPs1Uy1DNQsrfj5bIpKEoty0wtV6gAihnpGUCAkkKlrZIJErc8M6Ukw1bJwsgQIZaRmpmeUWKrZGZoBhfUBxoJAFBLAQIAABQAAgAIAClQhks9PC/RwQAAAOUBAAAaAAAAAAAAAAEAAAAAAAAAAAB1bml2ZXJzYWwvaTE4bl9wcmVzZXRzLnhtbFBLAQIAABQAAgAIAClQhkv+fS/3ZAAAAGUAAAAcAAAAAAAAAAEAAAAAAPkAAAB1bml2ZXJzYWwvbG9jYWxfc2V0dGluZ3MueG1sUEsBAgAAFAACAAgARJRXRyO0Tvv7AgAAsAgAABQAAAAAAAAAAQAAAAAAlwEAAHVuaXZlcnNhbC9wbGF5ZXIueG1sUEsBAgAAFAACAAgAKVCGS7d+K21kAQAA7wIAACkAAAAAAAAAAQAAAAAAxAQAAHVuaXZlcnNhbC9za2luX2N1c3RvbWl6YXRpb25fc2V0dGluZ3MueG1sUEsBAgAAFAACAAgA9U6GS5ctUGMqKgAAoUsAABcAAAAAAAAAAAAAAAAAbwYAAHVuaXZlcnNhbC91bml2ZXJzYWwucG5nUEsBAgAAFAACAAgA9U6GS38Ut4hNAAAAagAAABsAAAAAAAAAAQAAAAAAzjAAAHVuaXZlcnNhbC91bml2ZXJzYWwucG5nLnhtbFBLBQYAAAAABgAGALkBAABUMQAAAAA="/>
  <p:tag name="ISPRING_PRESENTATION_TITLE" val="0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12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17AFA5"/>
      </a:accent1>
      <a:accent2>
        <a:srgbClr val="C00000"/>
      </a:accent2>
      <a:accent3>
        <a:srgbClr val="17AFA5"/>
      </a:accent3>
      <a:accent4>
        <a:srgbClr val="C00000"/>
      </a:accent4>
      <a:accent5>
        <a:srgbClr val="17AFA5"/>
      </a:accent5>
      <a:accent6>
        <a:srgbClr val="C00000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11405</TotalTime>
  <Words>732</Words>
  <Application>Microsoft Office PowerPoint</Application>
  <PresentationFormat>On-screen Show (16:9)</PresentationFormat>
  <Paragraphs>150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FontAwesome</vt:lpstr>
      <vt:lpstr>Lato Light</vt:lpstr>
      <vt:lpstr>Lato Regular</vt:lpstr>
      <vt:lpstr>Lobster</vt:lpstr>
      <vt:lpstr>Times New Roman</vt:lpstr>
      <vt:lpstr>UTM Colossalis</vt:lpstr>
      <vt:lpstr>UTM Swiss 721 Black Condensed</vt:lpstr>
      <vt:lpstr>VNI-Times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088</dc:title>
  <dc:creator>USER</dc:creator>
  <cp:lastModifiedBy>hieu</cp:lastModifiedBy>
  <cp:revision>1264</cp:revision>
  <dcterms:created xsi:type="dcterms:W3CDTF">2014-11-09T01:07:25Z</dcterms:created>
  <dcterms:modified xsi:type="dcterms:W3CDTF">2021-12-09T03:54:15Z</dcterms:modified>
</cp:coreProperties>
</file>