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8"/>
  </p:notesMasterIdLst>
  <p:sldIdLst>
    <p:sldId id="256" r:id="rId2"/>
    <p:sldId id="314" r:id="rId3"/>
    <p:sldId id="371" r:id="rId4"/>
    <p:sldId id="372" r:id="rId5"/>
    <p:sldId id="370" r:id="rId6"/>
    <p:sldId id="373" r:id="rId7"/>
    <p:sldId id="258" r:id="rId8"/>
    <p:sldId id="264" r:id="rId9"/>
    <p:sldId id="263" r:id="rId10"/>
    <p:sldId id="381" r:id="rId11"/>
    <p:sldId id="312" r:id="rId12"/>
    <p:sldId id="374" r:id="rId13"/>
    <p:sldId id="269" r:id="rId14"/>
    <p:sldId id="260" r:id="rId15"/>
    <p:sldId id="376" r:id="rId16"/>
    <p:sldId id="377" r:id="rId17"/>
    <p:sldId id="378" r:id="rId18"/>
    <p:sldId id="379" r:id="rId19"/>
    <p:sldId id="380" r:id="rId20"/>
    <p:sldId id="273" r:id="rId21"/>
    <p:sldId id="375" r:id="rId22"/>
    <p:sldId id="274" r:id="rId23"/>
    <p:sldId id="259" r:id="rId24"/>
    <p:sldId id="261" r:id="rId25"/>
    <p:sldId id="384" r:id="rId26"/>
    <p:sldId id="385" r:id="rId27"/>
    <p:sldId id="266" r:id="rId28"/>
    <p:sldId id="386" r:id="rId29"/>
    <p:sldId id="387" r:id="rId30"/>
    <p:sldId id="388" r:id="rId31"/>
    <p:sldId id="391" r:id="rId32"/>
    <p:sldId id="392" r:id="rId33"/>
    <p:sldId id="262" r:id="rId34"/>
    <p:sldId id="393" r:id="rId35"/>
    <p:sldId id="268" r:id="rId36"/>
    <p:sldId id="282" r:id="rId37"/>
  </p:sldIdLst>
  <p:sldSz cx="9144000" cy="5143500" type="screen16x9"/>
  <p:notesSz cx="6858000" cy="9144000"/>
  <p:embeddedFontLst>
    <p:embeddedFont>
      <p:font typeface="Gaegu" pitchFamily="2" charset="0"/>
      <p:regular r:id="rId39"/>
    </p:embeddedFont>
    <p:embeddedFont>
      <p:font typeface="Nunito Light" pitchFamily="2" charset="77"/>
      <p:regular r:id="rId40"/>
      <p:italic r:id="rId41"/>
    </p:embeddedFont>
    <p:embeddedFont>
      <p:font typeface="Questrial" pitchFamily="2" charset="77"/>
      <p:regular r:id="rId42"/>
    </p:embeddedFont>
    <p:embeddedFont>
      <p:font typeface="Tahoma" panose="020B060403050404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857"/>
  </p:normalViewPr>
  <p:slideViewPr>
    <p:cSldViewPr snapToGrid="0">
      <p:cViewPr varScale="1">
        <p:scale>
          <a:sx n="76" d="100"/>
          <a:sy n="76" d="100"/>
        </p:scale>
        <p:origin x="26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badf322efb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badf322efb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bb491fced8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bb491fced8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badf322efb_0_187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3" name="Google Shape;2193;gbadf322efb_0_18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b662e062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b662e062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e31c0142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e31c0142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e31c0142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badf322ef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badf322ef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e31c0142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ae31c0142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badf322efb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badf322ef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badf322efb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badf322efb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b5b68580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b5b68580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badf322ef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badf322ef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badf322ef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badf322ef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bb93affac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bb93affac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024955" y="28281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100580" y="-974146"/>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0" descr="cdc42615100be655bf1a"/>
          <p:cNvPicPr>
            <a:picLocks noChangeAspect="1"/>
          </p:cNvPicPr>
          <p:nvPr userDrawn="1"/>
        </p:nvPicPr>
        <p:blipFill>
          <a:blip r:embed="rId3"/>
          <a:stretch>
            <a:fillRect/>
          </a:stretch>
        </p:blipFill>
        <p:spPr>
          <a:xfrm>
            <a:off x="-1980565" y="-57785"/>
            <a:ext cx="1031240" cy="10312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1"/>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1"/>
          <p:cNvGrpSpPr/>
          <p:nvPr/>
        </p:nvGrpSpPr>
        <p:grpSpPr>
          <a:xfrm>
            <a:off x="7127400" y="104220"/>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1"/>
          <p:cNvSpPr/>
          <p:nvPr/>
        </p:nvSpPr>
        <p:spPr>
          <a:xfrm>
            <a:off x="-519600" y="3814668"/>
            <a:ext cx="1994602" cy="1704648"/>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a:off x="1063772" y="4507185"/>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rot="-2700000">
            <a:off x="8069271" y="-492718"/>
            <a:ext cx="1402437" cy="1721733"/>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a:off x="7401502" y="4010007"/>
            <a:ext cx="232192" cy="20475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a:off x="7657455" y="4236950"/>
            <a:ext cx="143296" cy="1263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2527600">
            <a:off x="8508852" y="4485211"/>
            <a:ext cx="227865" cy="593777"/>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2871926">
            <a:off x="1206990" y="3928112"/>
            <a:ext cx="215958" cy="603648"/>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stretch>
            <a:fillRect/>
          </a:stretch>
        </a:blipFill>
        <a:effectLst/>
      </p:bgPr>
    </p:bg>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3"/>
          <p:cNvSpPr txBox="1">
            <a:spLocks noGrp="1"/>
          </p:cNvSpPr>
          <p:nvPr>
            <p:ph type="title" idx="2" hasCustomPrompt="1"/>
          </p:nvPr>
        </p:nvSpPr>
        <p:spPr>
          <a:xfrm flipH="1">
            <a:off x="4451153"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a:spLocks noGrp="1"/>
          </p:cNvSpPr>
          <p:nvPr>
            <p:ph type="title" idx="3" hasCustomPrompt="1"/>
          </p:nvPr>
        </p:nvSpPr>
        <p:spPr>
          <a:xfrm flipH="1">
            <a:off x="4451153"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a:spLocks noGrp="1"/>
          </p:cNvSpPr>
          <p:nvPr>
            <p:ph type="title" idx="4" hasCustomPrompt="1"/>
          </p:nvPr>
        </p:nvSpPr>
        <p:spPr>
          <a:xfrm flipH="1">
            <a:off x="1652627"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a:spLocks noGrp="1"/>
          </p:cNvSpPr>
          <p:nvPr>
            <p:ph type="title" idx="5" hasCustomPrompt="1"/>
          </p:nvPr>
        </p:nvSpPr>
        <p:spPr>
          <a:xfrm flipH="1">
            <a:off x="1652627"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a:spLocks noGrp="1"/>
          </p:cNvSpPr>
          <p:nvPr>
            <p:ph type="subTitle" idx="1"/>
          </p:nvPr>
        </p:nvSpPr>
        <p:spPr>
          <a:xfrm flipH="1">
            <a:off x="1919252"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39" name="Google Shape;239;p13"/>
          <p:cNvSpPr txBox="1">
            <a:spLocks noGrp="1"/>
          </p:cNvSpPr>
          <p:nvPr>
            <p:ph type="subTitle" idx="6"/>
          </p:nvPr>
        </p:nvSpPr>
        <p:spPr>
          <a:xfrm flipH="1">
            <a:off x="4717778"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subTitle" idx="7"/>
          </p:nvPr>
        </p:nvSpPr>
        <p:spPr>
          <a:xfrm flipH="1">
            <a:off x="1919252"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1" name="Google Shape;241;p13"/>
          <p:cNvSpPr txBox="1">
            <a:spLocks noGrp="1"/>
          </p:cNvSpPr>
          <p:nvPr>
            <p:ph type="subTitle" idx="8"/>
          </p:nvPr>
        </p:nvSpPr>
        <p:spPr>
          <a:xfrm flipH="1">
            <a:off x="4717778"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2" name="Google Shape;242;p13"/>
          <p:cNvSpPr txBox="1">
            <a:spLocks noGrp="1"/>
          </p:cNvSpPr>
          <p:nvPr>
            <p:ph type="title" idx="9"/>
          </p:nvPr>
        </p:nvSpPr>
        <p:spPr>
          <a:xfrm>
            <a:off x="2135638" y="1788325"/>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3" name="Google Shape;243;p13"/>
          <p:cNvSpPr txBox="1">
            <a:spLocks noGrp="1"/>
          </p:cNvSpPr>
          <p:nvPr>
            <p:ph type="title" idx="13"/>
          </p:nvPr>
        </p:nvSpPr>
        <p:spPr>
          <a:xfrm>
            <a:off x="4934230" y="1788317"/>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4" name="Google Shape;244;p13"/>
          <p:cNvSpPr txBox="1">
            <a:spLocks noGrp="1"/>
          </p:cNvSpPr>
          <p:nvPr>
            <p:ph type="title" idx="14"/>
          </p:nvPr>
        </p:nvSpPr>
        <p:spPr>
          <a:xfrm>
            <a:off x="4934155"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5" name="Google Shape;245;p13"/>
          <p:cNvSpPr txBox="1">
            <a:spLocks noGrp="1"/>
          </p:cNvSpPr>
          <p:nvPr>
            <p:ph type="title" idx="15"/>
          </p:nvPr>
        </p:nvSpPr>
        <p:spPr>
          <a:xfrm>
            <a:off x="2135638"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6" name="Google Shape;246;p13"/>
          <p:cNvSpPr/>
          <p:nvPr/>
        </p:nvSpPr>
        <p:spPr>
          <a:xfrm>
            <a:off x="8526475" y="-204125"/>
            <a:ext cx="644071" cy="362996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avLst/>
              <a:gdLst/>
              <a:ahLst/>
              <a:cxnLst/>
              <a:rect l="l" t="t" r="r" b="b"/>
              <a:pathLst>
                <a:path w="20716" h="11948" fill="none" extrusionOk="0">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5624050" y="1148825"/>
              <a:ext cx="12600" cy="242725"/>
            </a:xfrm>
            <a:custGeom>
              <a:avLst/>
              <a:gdLst/>
              <a:ahLst/>
              <a:cxnLst/>
              <a:rect l="l" t="t" r="r" b="b"/>
              <a:pathLst>
                <a:path w="504" h="9709" fill="none" extrusionOk="0">
                  <a:moveTo>
                    <a:pt x="210" y="9709"/>
                  </a:moveTo>
                  <a:cubicBezTo>
                    <a:pt x="210" y="6486"/>
                    <a:pt x="1" y="3201"/>
                    <a:pt x="252" y="0"/>
                  </a:cubicBezTo>
                  <a:cubicBezTo>
                    <a:pt x="503" y="63"/>
                    <a:pt x="273" y="188"/>
                    <a:pt x="377" y="35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5467125" y="1408800"/>
              <a:ext cx="74825" cy="52325"/>
            </a:xfrm>
            <a:custGeom>
              <a:avLst/>
              <a:gdLst/>
              <a:ahLst/>
              <a:cxnLst/>
              <a:rect l="l" t="t" r="r" b="b"/>
              <a:pathLst>
                <a:path w="2993" h="2093" fill="none" extrusionOk="0">
                  <a:moveTo>
                    <a:pt x="1" y="2092"/>
                  </a:moveTo>
                  <a:cubicBezTo>
                    <a:pt x="921" y="1360"/>
                    <a:pt x="1926" y="460"/>
                    <a:pt x="2993"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5476550" y="1448550"/>
              <a:ext cx="74300" cy="56000"/>
            </a:xfrm>
            <a:custGeom>
              <a:avLst/>
              <a:gdLst/>
              <a:ahLst/>
              <a:cxnLst/>
              <a:rect l="l" t="t" r="r" b="b"/>
              <a:pathLst>
                <a:path w="2972" h="2240" fill="none" extrusionOk="0">
                  <a:moveTo>
                    <a:pt x="0" y="2239"/>
                  </a:moveTo>
                  <a:cubicBezTo>
                    <a:pt x="816" y="1339"/>
                    <a:pt x="1800" y="419"/>
                    <a:pt x="2972"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5489625" y="1468950"/>
              <a:ext cx="87375" cy="65925"/>
            </a:xfrm>
            <a:custGeom>
              <a:avLst/>
              <a:gdLst/>
              <a:ahLst/>
              <a:cxnLst/>
              <a:rect l="l" t="t" r="r" b="b"/>
              <a:pathLst>
                <a:path w="3495" h="2637" fill="none" extrusionOk="0">
                  <a:moveTo>
                    <a:pt x="0" y="2637"/>
                  </a:moveTo>
                  <a:cubicBezTo>
                    <a:pt x="733" y="1674"/>
                    <a:pt x="2218" y="0"/>
                    <a:pt x="3495" y="2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532525" y="1500325"/>
              <a:ext cx="87900" cy="56000"/>
            </a:xfrm>
            <a:custGeom>
              <a:avLst/>
              <a:gdLst/>
              <a:ahLst/>
              <a:cxnLst/>
              <a:rect l="l" t="t" r="r" b="b"/>
              <a:pathLst>
                <a:path w="3516" h="2240" fill="none" extrusionOk="0">
                  <a:moveTo>
                    <a:pt x="0" y="2240"/>
                  </a:moveTo>
                  <a:cubicBezTo>
                    <a:pt x="1151" y="1423"/>
                    <a:pt x="2281" y="628"/>
                    <a:pt x="3515"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5584825" y="1526475"/>
              <a:ext cx="75350" cy="44500"/>
            </a:xfrm>
            <a:custGeom>
              <a:avLst/>
              <a:gdLst/>
              <a:ahLst/>
              <a:cxnLst/>
              <a:rect l="l" t="t" r="r" b="b"/>
              <a:pathLst>
                <a:path w="3014" h="1780" fill="none" extrusionOk="0">
                  <a:moveTo>
                    <a:pt x="1" y="1779"/>
                  </a:moveTo>
                  <a:cubicBezTo>
                    <a:pt x="775" y="1361"/>
                    <a:pt x="2198" y="377"/>
                    <a:pt x="3014"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5640025" y="1534850"/>
              <a:ext cx="48675" cy="34550"/>
            </a:xfrm>
            <a:custGeom>
              <a:avLst/>
              <a:gdLst/>
              <a:ahLst/>
              <a:cxnLst/>
              <a:rect l="l" t="t" r="r" b="b"/>
              <a:pathLst>
                <a:path w="1947" h="1382" fill="none" extrusionOk="0">
                  <a:moveTo>
                    <a:pt x="0" y="1382"/>
                  </a:moveTo>
                  <a:cubicBezTo>
                    <a:pt x="628" y="838"/>
                    <a:pt x="1214" y="252"/>
                    <a:pt x="1946"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683950" y="1547925"/>
              <a:ext cx="78500" cy="52350"/>
            </a:xfrm>
            <a:custGeom>
              <a:avLst/>
              <a:gdLst/>
              <a:ahLst/>
              <a:cxnLst/>
              <a:rect l="l" t="t" r="r" b="b"/>
              <a:pathLst>
                <a:path w="3140" h="2094" fill="none" extrusionOk="0">
                  <a:moveTo>
                    <a:pt x="1" y="2093"/>
                  </a:moveTo>
                  <a:cubicBezTo>
                    <a:pt x="1068" y="1549"/>
                    <a:pt x="1989" y="231"/>
                    <a:pt x="3139"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749875" y="1543225"/>
              <a:ext cx="91550" cy="64875"/>
            </a:xfrm>
            <a:custGeom>
              <a:avLst/>
              <a:gdLst/>
              <a:ahLst/>
              <a:cxnLst/>
              <a:rect l="l" t="t" r="r" b="b"/>
              <a:pathLst>
                <a:path w="3662" h="2595" fill="none" extrusionOk="0">
                  <a:moveTo>
                    <a:pt x="0" y="2595"/>
                  </a:moveTo>
                  <a:cubicBezTo>
                    <a:pt x="670" y="1277"/>
                    <a:pt x="2176" y="293"/>
                    <a:pt x="3662"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75600" y="1117425"/>
              <a:ext cx="476025" cy="205600"/>
            </a:xfrm>
            <a:custGeom>
              <a:avLst/>
              <a:gdLst/>
              <a:ahLst/>
              <a:cxnLst/>
              <a:rect l="l" t="t" r="r" b="b"/>
              <a:pathLst>
                <a:path w="19041" h="8224" fill="none" extrusionOk="0">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643925" y="1181775"/>
              <a:ext cx="115125" cy="63300"/>
            </a:xfrm>
            <a:custGeom>
              <a:avLst/>
              <a:gdLst/>
              <a:ahLst/>
              <a:cxnLst/>
              <a:rect l="l" t="t" r="r" b="b"/>
              <a:pathLst>
                <a:path w="4605" h="2532" fill="none" extrusionOk="0">
                  <a:moveTo>
                    <a:pt x="1" y="2532"/>
                  </a:moveTo>
                  <a:cubicBezTo>
                    <a:pt x="1277" y="1507"/>
                    <a:pt x="2951" y="523"/>
                    <a:pt x="4604"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505850" y="1258650"/>
              <a:ext cx="120325" cy="14675"/>
            </a:xfrm>
            <a:custGeom>
              <a:avLst/>
              <a:gdLst/>
              <a:ahLst/>
              <a:cxnLst/>
              <a:rect l="l" t="t" r="r" b="b"/>
              <a:pathLst>
                <a:path w="4813" h="587" fill="none" extrusionOk="0">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3"/>
          <p:cNvSpPr/>
          <p:nvPr/>
        </p:nvSpPr>
        <p:spPr>
          <a:xfrm>
            <a:off x="-37600" y="2940325"/>
            <a:ext cx="852425" cy="22488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479047" y="2664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29374" y="239792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3"/>
          <p:cNvSpPr/>
          <p:nvPr/>
        </p:nvSpPr>
        <p:spPr>
          <a:xfrm>
            <a:off x="-190500" y="282495"/>
            <a:ext cx="8236850" cy="1428375"/>
          </a:xfrm>
          <a:custGeom>
            <a:avLst/>
            <a:gdLst/>
            <a:ahLst/>
            <a:cxnLst/>
            <a:rect l="l" t="t" r="r" b="b"/>
            <a:pathLst>
              <a:path w="329474" h="57135" extrusionOk="0">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w="19050" cap="flat" cmpd="sng">
            <a:solidFill>
              <a:schemeClr val="dk2"/>
            </a:solidFill>
            <a:prstDash val="dash"/>
            <a:round/>
            <a:headEnd type="none" w="med" len="med"/>
            <a:tailEnd type="none" w="med" len="med"/>
          </a:ln>
        </p:spPr>
      </p:sp>
      <p:sp>
        <p:nvSpPr>
          <p:cNvPr id="275" name="Google Shape;275;p13"/>
          <p:cNvSpPr/>
          <p:nvPr/>
        </p:nvSpPr>
        <p:spPr>
          <a:xfrm>
            <a:off x="8423999" y="7310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576400" y="1023101"/>
            <a:ext cx="100880" cy="8896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rot="5400000">
            <a:off x="8003254" y="304156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14"/>
          <p:cNvGrpSpPr/>
          <p:nvPr/>
        </p:nvGrpSpPr>
        <p:grpSpPr>
          <a:xfrm rot="1854440">
            <a:off x="8199787" y="2221528"/>
            <a:ext cx="645259" cy="1378671"/>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4"/>
          <p:cNvSpPr/>
          <p:nvPr/>
        </p:nvSpPr>
        <p:spPr>
          <a:xfrm>
            <a:off x="16510" y="3584575"/>
            <a:ext cx="8851265" cy="1529080"/>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4"/>
          <p:cNvSpPr/>
          <p:nvPr/>
        </p:nvSpPr>
        <p:spPr>
          <a:xfrm rot="10800000">
            <a:off x="-33" y="-39"/>
            <a:ext cx="1502984" cy="141518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688672" y="38867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06674" y="14617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8536274" y="36715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blipFill>
          <a:blip r:embed="rId2"/>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0" name="Google Shape;310;p15"/>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1" name="Google Shape;311;p15"/>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2" name="Google Shape;312;p15"/>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3" name="Google Shape;313;p15"/>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4" name="Google Shape;314;p15"/>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5" name="Google Shape;315;p15"/>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15"/>
          <p:cNvSpPr/>
          <p:nvPr/>
        </p:nvSpPr>
        <p:spPr>
          <a:xfrm rot="5400000">
            <a:off x="6462530" y="295199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02630" y="1082929"/>
            <a:ext cx="1460479" cy="62181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51722" y="4634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0199" y="4512294"/>
            <a:ext cx="138988" cy="12255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98322" y="18960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3">
    <p:bg>
      <p:bgPr>
        <a:blipFill>
          <a:blip r:embed="rId2"/>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352646" y="-806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txBox="1">
            <a:spLocks noGrp="1"/>
          </p:cNvSpPr>
          <p:nvPr>
            <p:ph type="subTitle" idx="1"/>
          </p:nvPr>
        </p:nvSpPr>
        <p:spPr>
          <a:xfrm>
            <a:off x="1812004" y="12566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4" name="Google Shape;324;p16"/>
          <p:cNvSpPr txBox="1">
            <a:spLocks noGrp="1"/>
          </p:cNvSpPr>
          <p:nvPr>
            <p:ph type="title" hasCustomPrompt="1"/>
          </p:nvPr>
        </p:nvSpPr>
        <p:spPr>
          <a:xfrm>
            <a:off x="1811999" y="7316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1812004" y="252842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6" name="Google Shape;326;p16"/>
          <p:cNvSpPr txBox="1">
            <a:spLocks noGrp="1"/>
          </p:cNvSpPr>
          <p:nvPr>
            <p:ph type="title" idx="3" hasCustomPrompt="1"/>
          </p:nvPr>
        </p:nvSpPr>
        <p:spPr>
          <a:xfrm>
            <a:off x="1811999" y="200337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1812004" y="38001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8" name="Google Shape;328;p16"/>
          <p:cNvSpPr txBox="1">
            <a:spLocks noGrp="1"/>
          </p:cNvSpPr>
          <p:nvPr>
            <p:ph type="title" idx="5" hasCustomPrompt="1"/>
          </p:nvPr>
        </p:nvSpPr>
        <p:spPr>
          <a:xfrm>
            <a:off x="1811999" y="32751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6"/>
          <p:cNvSpPr/>
          <p:nvPr/>
        </p:nvSpPr>
        <p:spPr>
          <a:xfrm>
            <a:off x="1055349" y="184497"/>
            <a:ext cx="189140" cy="16677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4419300" y="1685875"/>
            <a:ext cx="3924600" cy="29559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400" b="0"/>
            </a:lvl1pPr>
            <a:lvl2pPr marL="914400" lvl="1" indent="-330200" rtl="0">
              <a:lnSpc>
                <a:spcPct val="115000"/>
              </a:lnSpc>
              <a:spcBef>
                <a:spcPts val="0"/>
              </a:spcBef>
              <a:spcAft>
                <a:spcPts val="0"/>
              </a:spcAft>
              <a:buSzPts val="1600"/>
              <a:buChar char="○"/>
              <a:defRPr/>
            </a:lvl2pPr>
            <a:lvl3pPr marL="1371600" lvl="2" indent="-330200" rtl="0">
              <a:lnSpc>
                <a:spcPct val="115000"/>
              </a:lnSpc>
              <a:spcBef>
                <a:spcPts val="1600"/>
              </a:spcBef>
              <a:spcAft>
                <a:spcPts val="0"/>
              </a:spcAft>
              <a:buSzPts val="1600"/>
              <a:buChar char="■"/>
              <a:defRPr/>
            </a:lvl3pPr>
            <a:lvl4pPr marL="1828800" lvl="3" indent="-330200" rtl="0">
              <a:lnSpc>
                <a:spcPct val="115000"/>
              </a:lnSpc>
              <a:spcBef>
                <a:spcPts val="1600"/>
              </a:spcBef>
              <a:spcAft>
                <a:spcPts val="0"/>
              </a:spcAft>
              <a:buSzPts val="1600"/>
              <a:buChar char="●"/>
              <a:defRPr/>
            </a:lvl4pPr>
            <a:lvl5pPr marL="2286000" lvl="4" indent="-330200" rtl="0">
              <a:lnSpc>
                <a:spcPct val="115000"/>
              </a:lnSpc>
              <a:spcBef>
                <a:spcPts val="1600"/>
              </a:spcBef>
              <a:spcAft>
                <a:spcPts val="0"/>
              </a:spcAft>
              <a:buSzPts val="1600"/>
              <a:buChar char="○"/>
              <a:defRPr/>
            </a:lvl5pPr>
            <a:lvl6pPr marL="2743200" lvl="5" indent="-330200" rtl="0">
              <a:lnSpc>
                <a:spcPct val="115000"/>
              </a:lnSpc>
              <a:spcBef>
                <a:spcPts val="1600"/>
              </a:spcBef>
              <a:spcAft>
                <a:spcPts val="0"/>
              </a:spcAft>
              <a:buSzPts val="1600"/>
              <a:buChar char="■"/>
              <a:defRPr/>
            </a:lvl6pPr>
            <a:lvl7pPr marL="3200400" lvl="6" indent="-330200" rtl="0">
              <a:lnSpc>
                <a:spcPct val="115000"/>
              </a:lnSpc>
              <a:spcBef>
                <a:spcPts val="1600"/>
              </a:spcBef>
              <a:spcAft>
                <a:spcPts val="0"/>
              </a:spcAft>
              <a:buSzPts val="1600"/>
              <a:buChar char="●"/>
              <a:defRPr/>
            </a:lvl7pPr>
            <a:lvl8pPr marL="3657600" lvl="7" indent="-330200" rtl="0">
              <a:lnSpc>
                <a:spcPct val="115000"/>
              </a:lnSpc>
              <a:spcBef>
                <a:spcPts val="1600"/>
              </a:spcBef>
              <a:spcAft>
                <a:spcPts val="0"/>
              </a:spcAft>
              <a:buSzPts val="1600"/>
              <a:buChar char="○"/>
              <a:defRPr/>
            </a:lvl8pPr>
            <a:lvl9pPr marL="4114800" lvl="8" indent="-330200" rtl="0">
              <a:lnSpc>
                <a:spcPct val="115000"/>
              </a:lnSpc>
              <a:spcBef>
                <a:spcPts val="1600"/>
              </a:spcBef>
              <a:spcAft>
                <a:spcPts val="1600"/>
              </a:spcAft>
              <a:buSzPts val="1600"/>
              <a:buChar char="■"/>
              <a:defRPr/>
            </a:lvl9pPr>
          </a:lstStyle>
          <a:p>
            <a:endParaRPr/>
          </a:p>
        </p:txBody>
      </p:sp>
      <p:sp>
        <p:nvSpPr>
          <p:cNvPr id="341" name="Google Shape;341;p17"/>
          <p:cNvSpPr txBox="1">
            <a:spLocks noGrp="1"/>
          </p:cNvSpPr>
          <p:nvPr>
            <p:ph type="title"/>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7"/>
          <p:cNvSpPr/>
          <p:nvPr/>
        </p:nvSpPr>
        <p:spPr>
          <a:xfrm rot="10800000">
            <a:off x="-5" y="2703384"/>
            <a:ext cx="536006" cy="330106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10924" y="422249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13">
    <p:bg>
      <p:bgPr>
        <a:blipFill>
          <a:blip r:embed="rId2"/>
          <a:stretch>
            <a:fillRect/>
          </a:stretch>
        </a:blipFill>
        <a:effectLst/>
      </p:bgPr>
    </p:bg>
    <p:spTree>
      <p:nvGrpSpPr>
        <p:cNvPr id="1" name="Shape 349"/>
        <p:cNvGrpSpPr/>
        <p:nvPr/>
      </p:nvGrpSpPr>
      <p:grpSpPr>
        <a:xfrm>
          <a:off x="0" y="0"/>
          <a:ext cx="0" cy="0"/>
          <a:chOff x="0" y="0"/>
          <a:chExt cx="0" cy="0"/>
        </a:xfrm>
      </p:grpSpPr>
      <p:sp>
        <p:nvSpPr>
          <p:cNvPr id="351" name="Google Shape;351;p18"/>
          <p:cNvSpPr txBox="1">
            <a:spLocks noGrp="1"/>
          </p:cNvSpPr>
          <p:nvPr>
            <p:ph type="ctrTitle" idx="2"/>
          </p:nvPr>
        </p:nvSpPr>
        <p:spPr>
          <a:xfrm flipH="1">
            <a:off x="1058575"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4"/>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2" name="Google Shape;352;p18"/>
          <p:cNvSpPr txBox="1">
            <a:spLocks noGrp="1"/>
          </p:cNvSpPr>
          <p:nvPr>
            <p:ph type="subTitle" idx="1"/>
          </p:nvPr>
        </p:nvSpPr>
        <p:spPr>
          <a:xfrm flipH="1">
            <a:off x="105856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3" name="Google Shape;353;p18"/>
          <p:cNvSpPr txBox="1">
            <a:spLocks noGrp="1"/>
          </p:cNvSpPr>
          <p:nvPr>
            <p:ph type="ctrTitle" idx="3"/>
          </p:nvPr>
        </p:nvSpPr>
        <p:spPr>
          <a:xfrm flipH="1">
            <a:off x="3564500"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1"/>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4" name="Google Shape;354;p18"/>
          <p:cNvSpPr txBox="1">
            <a:spLocks noGrp="1"/>
          </p:cNvSpPr>
          <p:nvPr>
            <p:ph type="subTitle" idx="4"/>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18"/>
          <p:cNvSpPr txBox="1">
            <a:spLocks noGrp="1"/>
          </p:cNvSpPr>
          <p:nvPr>
            <p:ph type="ctrTitle" idx="5"/>
          </p:nvPr>
        </p:nvSpPr>
        <p:spPr>
          <a:xfrm flipH="1">
            <a:off x="6062525" y="3125000"/>
            <a:ext cx="19263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3"/>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6" name="Google Shape;356;p18"/>
          <p:cNvSpPr txBox="1">
            <a:spLocks noGrp="1"/>
          </p:cNvSpPr>
          <p:nvPr>
            <p:ph type="subTitle" idx="6"/>
          </p:nvPr>
        </p:nvSpPr>
        <p:spPr>
          <a:xfrm flipH="1">
            <a:off x="60580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18"/>
          <p:cNvSpPr/>
          <p:nvPr/>
        </p:nvSpPr>
        <p:spPr>
          <a:xfrm rot="10800000" flipH="1">
            <a:off x="8593007" y="1562798"/>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rot="-5400000">
            <a:off x="8498878" y="2260009"/>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rot="-5400000">
            <a:off x="8288733" y="24930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rot="-5400000">
            <a:off x="-677991" y="2016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rot="10172325" flipH="1">
            <a:off x="162250" y="1074149"/>
            <a:ext cx="306767" cy="476335"/>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8"/>
          <p:cNvSpPr txBox="1">
            <a:spLocks noGrp="1"/>
          </p:cNvSpPr>
          <p:nvPr>
            <p:ph type="title" idx="7" hasCustomPrompt="1"/>
          </p:nvPr>
        </p:nvSpPr>
        <p:spPr>
          <a:xfrm>
            <a:off x="15004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40416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6499937"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CUSTOM_4_1">
    <p:bg>
      <p:bgPr>
        <a:blipFill>
          <a:blip r:embed="rId2"/>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957580" y="108585"/>
            <a:ext cx="7423150" cy="4850130"/>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3" name="Google Shape;403;p19"/>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9"/>
          <p:cNvGrpSpPr/>
          <p:nvPr/>
        </p:nvGrpSpPr>
        <p:grpSpPr>
          <a:xfrm rot="5770333" flipH="1">
            <a:off x="1108740" y="425910"/>
            <a:ext cx="306762" cy="476338"/>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2">
  <p:cSld name="CUSTOM_4_1_1">
    <p:bg>
      <p:bgPr>
        <a:blipFill>
          <a:blip r:embed="rId2"/>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0"/>
          <p:cNvSpPr txBox="1">
            <a:spLocks noGrp="1"/>
          </p:cNvSpPr>
          <p:nvPr>
            <p:ph type="title"/>
          </p:nvPr>
        </p:nvSpPr>
        <p:spPr>
          <a:xfrm>
            <a:off x="2537900" y="3190375"/>
            <a:ext cx="41058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9" name="Google Shape;419;p20"/>
          <p:cNvSpPr txBox="1">
            <a:spLocks noGrp="1"/>
          </p:cNvSpPr>
          <p:nvPr>
            <p:ph type="subTitle" idx="1"/>
          </p:nvPr>
        </p:nvSpPr>
        <p:spPr>
          <a:xfrm>
            <a:off x="3174750" y="40222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0" name="Google Shape;420;p20"/>
          <p:cNvSpPr txBox="1">
            <a:spLocks noGrp="1"/>
          </p:cNvSpPr>
          <p:nvPr>
            <p:ph type="title" idx="2" hasCustomPrompt="1"/>
          </p:nvPr>
        </p:nvSpPr>
        <p:spPr>
          <a:xfrm>
            <a:off x="2537850" y="2899350"/>
            <a:ext cx="41058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7638270" y="723808"/>
            <a:ext cx="1472595" cy="818294"/>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rot="-5400000">
            <a:off x="-523491" y="41819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0"/>
          <p:cNvGrpSpPr/>
          <p:nvPr/>
        </p:nvGrpSpPr>
        <p:grpSpPr>
          <a:xfrm rot="5770333" flipH="1">
            <a:off x="508165" y="3733585"/>
            <a:ext cx="306762" cy="476338"/>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0"/>
          <p:cNvSpPr/>
          <p:nvPr/>
        </p:nvSpPr>
        <p:spPr>
          <a:xfrm rot="5770296" flipH="1">
            <a:off x="6844637" y="4551312"/>
            <a:ext cx="176975" cy="17703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rot="5770313" flipH="1">
            <a:off x="6994860" y="4363029"/>
            <a:ext cx="134230" cy="13429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4692225" y="2512325"/>
            <a:ext cx="36516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5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3" name="Google Shape;53;p3"/>
          <p:cNvSpPr txBox="1">
            <a:spLocks noGrp="1"/>
          </p:cNvSpPr>
          <p:nvPr>
            <p:ph type="subTitle" idx="1"/>
          </p:nvPr>
        </p:nvSpPr>
        <p:spPr>
          <a:xfrm>
            <a:off x="4692325" y="3056925"/>
            <a:ext cx="2633100" cy="5778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endParaRPr/>
          </a:p>
        </p:txBody>
      </p:sp>
      <p:sp>
        <p:nvSpPr>
          <p:cNvPr id="54" name="Google Shape;54;p3"/>
          <p:cNvSpPr txBox="1">
            <a:spLocks noGrp="1"/>
          </p:cNvSpPr>
          <p:nvPr>
            <p:ph type="title" idx="2" hasCustomPrompt="1"/>
          </p:nvPr>
        </p:nvSpPr>
        <p:spPr>
          <a:xfrm>
            <a:off x="4692150" y="1852600"/>
            <a:ext cx="36516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7618038" y="423577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618047" y="38553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862297" y="6571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94988" y="472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7108205" y="3166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431" name="Google Shape;431;p21"/>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32" name="Google Shape;432;p21"/>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1"/>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eet Our Professors by Slidesgo">
  <p:cSld name="CUSTOM_6">
    <p:bg>
      <p:bgPr>
        <a:blipFill>
          <a:blip r:embed="rId2"/>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434412" y="16748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1"/>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2" name="Google Shape;462;p22"/>
          <p:cNvSpPr txBox="1">
            <a:spLocks noGrp="1"/>
          </p:cNvSpPr>
          <p:nvPr>
            <p:ph type="subTitle" idx="1"/>
          </p:nvPr>
        </p:nvSpPr>
        <p:spPr>
          <a:xfrm>
            <a:off x="1422088" y="2121288"/>
            <a:ext cx="19311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3" name="Google Shape;463;p22"/>
          <p:cNvSpPr txBox="1">
            <a:spLocks noGrp="1"/>
          </p:cNvSpPr>
          <p:nvPr>
            <p:ph type="ctrTitle" idx="2"/>
          </p:nvPr>
        </p:nvSpPr>
        <p:spPr>
          <a:xfrm>
            <a:off x="3602350" y="16714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4"/>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4" name="Google Shape;464;p22"/>
          <p:cNvSpPr txBox="1">
            <a:spLocks noGrp="1"/>
          </p:cNvSpPr>
          <p:nvPr>
            <p:ph type="subTitle" idx="3"/>
          </p:nvPr>
        </p:nvSpPr>
        <p:spPr>
          <a:xfrm>
            <a:off x="3581649" y="2121300"/>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5" name="Google Shape;465;p22"/>
          <p:cNvSpPr txBox="1">
            <a:spLocks noGrp="1"/>
          </p:cNvSpPr>
          <p:nvPr>
            <p:ph type="ctrTitle" idx="4"/>
          </p:nvPr>
        </p:nvSpPr>
        <p:spPr>
          <a:xfrm>
            <a:off x="5770300" y="16714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6" name="Google Shape;466;p22"/>
          <p:cNvSpPr txBox="1">
            <a:spLocks noGrp="1"/>
          </p:cNvSpPr>
          <p:nvPr>
            <p:ph type="subTitle" idx="5"/>
          </p:nvPr>
        </p:nvSpPr>
        <p:spPr>
          <a:xfrm>
            <a:off x="5770300" y="2121300"/>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7" name="Google Shape;467;p22"/>
          <p:cNvSpPr txBox="1">
            <a:spLocks noGrp="1"/>
          </p:cNvSpPr>
          <p:nvPr>
            <p:ph type="ctrTitle" idx="6"/>
          </p:nvPr>
        </p:nvSpPr>
        <p:spPr>
          <a:xfrm>
            <a:off x="1434412" y="33529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6"/>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8" name="Google Shape;468;p22"/>
          <p:cNvSpPr txBox="1">
            <a:spLocks noGrp="1"/>
          </p:cNvSpPr>
          <p:nvPr>
            <p:ph type="subTitle" idx="7"/>
          </p:nvPr>
        </p:nvSpPr>
        <p:spPr>
          <a:xfrm>
            <a:off x="1434375" y="3875625"/>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9" name="Google Shape;469;p22"/>
          <p:cNvSpPr txBox="1">
            <a:spLocks noGrp="1"/>
          </p:cNvSpPr>
          <p:nvPr>
            <p:ph type="ctrTitle" idx="8"/>
          </p:nvPr>
        </p:nvSpPr>
        <p:spPr>
          <a:xfrm>
            <a:off x="3602350" y="33495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2"/>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0" name="Google Shape;470;p22"/>
          <p:cNvSpPr txBox="1">
            <a:spLocks noGrp="1"/>
          </p:cNvSpPr>
          <p:nvPr>
            <p:ph type="subTitle" idx="9"/>
          </p:nvPr>
        </p:nvSpPr>
        <p:spPr>
          <a:xfrm>
            <a:off x="3540262" y="3875625"/>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1" name="Google Shape;471;p22"/>
          <p:cNvSpPr txBox="1">
            <a:spLocks noGrp="1"/>
          </p:cNvSpPr>
          <p:nvPr>
            <p:ph type="ctrTitle" idx="13"/>
          </p:nvPr>
        </p:nvSpPr>
        <p:spPr>
          <a:xfrm>
            <a:off x="5770300" y="334961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2" name="Google Shape;472;p22"/>
          <p:cNvSpPr txBox="1">
            <a:spLocks noGrp="1"/>
          </p:cNvSpPr>
          <p:nvPr>
            <p:ph type="subTitle" idx="14"/>
          </p:nvPr>
        </p:nvSpPr>
        <p:spPr>
          <a:xfrm>
            <a:off x="5728913" y="3875613"/>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3" name="Google Shape;473;p22"/>
          <p:cNvSpPr txBox="1">
            <a:spLocks noGrp="1"/>
          </p:cNvSpPr>
          <p:nvPr>
            <p:ph type="title" idx="15"/>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22"/>
          <p:cNvSpPr/>
          <p:nvPr/>
        </p:nvSpPr>
        <p:spPr>
          <a:xfrm>
            <a:off x="-348720" y="2737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8071229"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stretch>
            <a:fillRect/>
          </a:stretch>
        </a:blipFill>
        <a:effectLst/>
      </p:bgPr>
    </p:bg>
    <p:spTree>
      <p:nvGrpSpPr>
        <p:cNvPr id="1" name="Shape 483"/>
        <p:cNvGrpSpPr/>
        <p:nvPr/>
      </p:nvGrpSpPr>
      <p:grpSpPr>
        <a:xfrm>
          <a:off x="0" y="0"/>
          <a:ext cx="0" cy="0"/>
          <a:chOff x="0" y="0"/>
          <a:chExt cx="0" cy="0"/>
        </a:xfrm>
      </p:grpSpPr>
      <p:sp>
        <p:nvSpPr>
          <p:cNvPr id="486" name="Google Shape;486;p23"/>
          <p:cNvSpPr/>
          <p:nvPr/>
        </p:nvSpPr>
        <p:spPr>
          <a:xfrm>
            <a:off x="7647225" y="3916251"/>
            <a:ext cx="1560209" cy="127657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5400000">
            <a:off x="8040129" y="191425"/>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8423999" y="77034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8">
    <p:bg>
      <p:bgPr>
        <a:blipFill>
          <a:blip r:embed="rId2"/>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5323925" y="2522575"/>
            <a:ext cx="2820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499" name="Google Shape;499;p24"/>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24"/>
          <p:cNvSpPr/>
          <p:nvPr/>
        </p:nvSpPr>
        <p:spPr>
          <a:xfrm>
            <a:off x="5560775" y="861775"/>
            <a:ext cx="1886875" cy="635000"/>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932285" y="300773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CUSTOM_8_1">
    <p:bg>
      <p:bgPr>
        <a:blipFill>
          <a:blip r:embed="rId2"/>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9" name="Google Shape;549;p25"/>
          <p:cNvSpPr/>
          <p:nvPr/>
        </p:nvSpPr>
        <p:spPr>
          <a:xfrm rot="10800000">
            <a:off x="5" y="1440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376249" y="439182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5"/>
          <p:cNvSpPr/>
          <p:nvPr/>
        </p:nvSpPr>
        <p:spPr>
          <a:xfrm>
            <a:off x="8131566" y="-329725"/>
            <a:ext cx="1310812" cy="1222404"/>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txBox="1">
            <a:spLocks noGrp="1"/>
          </p:cNvSpPr>
          <p:nvPr>
            <p:ph type="ctrTitle"/>
          </p:nvPr>
        </p:nvSpPr>
        <p:spPr>
          <a:xfrm flipH="1">
            <a:off x="2506650" y="2522575"/>
            <a:ext cx="1601400" cy="577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61" name="Google Shape;561;p25"/>
          <p:cNvSpPr txBox="1">
            <a:spLocks noGrp="1"/>
          </p:cNvSpPr>
          <p:nvPr>
            <p:ph type="subTitle" idx="1"/>
          </p:nvPr>
        </p:nvSpPr>
        <p:spPr>
          <a:xfrm flipH="1">
            <a:off x="1287125" y="2984025"/>
            <a:ext cx="2820900" cy="1107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CUSTOM_8_1_1">
    <p:bg>
      <p:bgPr>
        <a:blipFill>
          <a:blip r:embed="rId2"/>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028334" y="-6381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26"/>
          <p:cNvGrpSpPr/>
          <p:nvPr/>
        </p:nvGrpSpPr>
        <p:grpSpPr>
          <a:xfrm rot="2469396" flipH="1">
            <a:off x="5036752" y="3878445"/>
            <a:ext cx="306762" cy="476331"/>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6"/>
          <p:cNvSpPr/>
          <p:nvPr/>
        </p:nvSpPr>
        <p:spPr>
          <a:xfrm>
            <a:off x="7496549" y="3592275"/>
            <a:ext cx="1647382" cy="1551152"/>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rot="10487565">
            <a:off x="-202657" y="-196435"/>
            <a:ext cx="1845297" cy="2595765"/>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rot="3807589" flipH="1">
            <a:off x="1111110" y="66166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rot="3807589" flipH="1">
            <a:off x="813646" y="562508"/>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rot="3807582" flipH="1">
            <a:off x="7955125" y="4554512"/>
            <a:ext cx="161995" cy="162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txBox="1">
            <a:spLocks noGrp="1"/>
          </p:cNvSpPr>
          <p:nvPr>
            <p:ph type="ctrTitle"/>
          </p:nvPr>
        </p:nvSpPr>
        <p:spPr>
          <a:xfrm flipH="1">
            <a:off x="5323900" y="2522575"/>
            <a:ext cx="16845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92" name="Google Shape;592;p26"/>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720075"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7"/>
          <p:cNvSpPr txBox="1">
            <a:spLocks noGrp="1"/>
          </p:cNvSpPr>
          <p:nvPr>
            <p:ph type="subTitle" idx="1"/>
          </p:nvPr>
        </p:nvSpPr>
        <p:spPr>
          <a:xfrm flipH="1">
            <a:off x="719975" y="2631625"/>
            <a:ext cx="2017200" cy="1303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6" name="Google Shape;596;p27"/>
          <p:cNvSpPr txBox="1">
            <a:spLocks noGrp="1"/>
          </p:cNvSpPr>
          <p:nvPr>
            <p:ph type="subTitle" idx="2"/>
          </p:nvPr>
        </p:nvSpPr>
        <p:spPr>
          <a:xfrm flipH="1">
            <a:off x="6366825" y="1515100"/>
            <a:ext cx="2143500" cy="577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7" name="Google Shape;597;p27"/>
          <p:cNvSpPr txBox="1">
            <a:spLocks noGrp="1"/>
          </p:cNvSpPr>
          <p:nvPr>
            <p:ph type="title" idx="3"/>
          </p:nvPr>
        </p:nvSpPr>
        <p:spPr>
          <a:xfrm>
            <a:off x="806325" y="2245525"/>
            <a:ext cx="1704900" cy="4215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98" name="Google Shape;598;p27"/>
          <p:cNvSpPr txBox="1">
            <a:spLocks noGrp="1"/>
          </p:cNvSpPr>
          <p:nvPr>
            <p:ph type="title" idx="4"/>
          </p:nvPr>
        </p:nvSpPr>
        <p:spPr>
          <a:xfrm>
            <a:off x="6654350" y="2243550"/>
            <a:ext cx="1786500" cy="4215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99" name="Google Shape;599;p27"/>
          <p:cNvSpPr/>
          <p:nvPr/>
        </p:nvSpPr>
        <p:spPr>
          <a:xfrm rot="-5400000">
            <a:off x="-502916" y="350938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rot="5400000">
            <a:off x="7698610" y="-142128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rot="-2567227">
            <a:off x="-436806" y="4004863"/>
            <a:ext cx="1069130" cy="1530278"/>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rot="2469417" flipH="1">
            <a:off x="8690510" y="255319"/>
            <a:ext cx="301652" cy="3017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rot="2469375" flipH="1">
            <a:off x="410009" y="3122590"/>
            <a:ext cx="176982" cy="177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CUSTOM_9_1_1">
    <p:bg>
      <p:bgPr>
        <a:blipFill>
          <a:blip r:embed="rId2"/>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2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8"/>
          <p:cNvGrpSpPr/>
          <p:nvPr/>
        </p:nvGrpSpPr>
        <p:grpSpPr>
          <a:xfrm rot="5770333" flipH="1">
            <a:off x="8263990" y="384985"/>
            <a:ext cx="306762" cy="476338"/>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0">
    <p:bg>
      <p:bgPr>
        <a:blipFill>
          <a:blip r:embed="rId2"/>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617" name="Google Shape;617;p29"/>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8" name="Google Shape;618;p29"/>
          <p:cNvSpPr/>
          <p:nvPr/>
        </p:nvSpPr>
        <p:spPr>
          <a:xfrm rot="5400000">
            <a:off x="1399755" y="2808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29"/>
          <p:cNvGrpSpPr/>
          <p:nvPr/>
        </p:nvGrpSpPr>
        <p:grpSpPr>
          <a:xfrm rot="2469396" flipH="1">
            <a:off x="3110452" y="4251595"/>
            <a:ext cx="306762" cy="476331"/>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9"/>
          <p:cNvGrpSpPr/>
          <p:nvPr/>
        </p:nvGrpSpPr>
        <p:grpSpPr>
          <a:xfrm rot="-2370207" flipH="1">
            <a:off x="7892050" y="356247"/>
            <a:ext cx="306765" cy="476344"/>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9"/>
          <p:cNvSpPr txBox="1"/>
          <p:nvPr/>
        </p:nvSpPr>
        <p:spPr>
          <a:xfrm>
            <a:off x="4497000" y="3239209"/>
            <a:ext cx="34959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2"/>
                </a:solidFill>
                <a:latin typeface="Questrial"/>
                <a:ea typeface="Questrial"/>
                <a:cs typeface="Questrial"/>
                <a:sym typeface="Questrial"/>
              </a:rPr>
              <a:t>CREDITS: This presentation template was created by </a:t>
            </a:r>
            <a:r>
              <a:rPr lang="en-GB" sz="1200" b="1">
                <a:solidFill>
                  <a:schemeClr val="dk2"/>
                </a:solidFill>
                <a:uFill>
                  <a:noFill/>
                </a:uFill>
                <a:latin typeface="Questrial"/>
                <a:ea typeface="Questrial"/>
                <a:cs typeface="Questrial"/>
                <a:sym typeface="Questrial"/>
                <a:hlinkClick r:id="rId3"/>
              </a:rPr>
              <a:t>Slidesgo</a:t>
            </a:r>
            <a:r>
              <a:rPr lang="en-GB" sz="1200">
                <a:solidFill>
                  <a:schemeClr val="dk2"/>
                </a:solidFill>
                <a:latin typeface="Questrial"/>
                <a:ea typeface="Questrial"/>
                <a:cs typeface="Questrial"/>
                <a:sym typeface="Questrial"/>
              </a:rPr>
              <a:t>, including icon by </a:t>
            </a:r>
            <a:r>
              <a:rPr lang="en-GB" sz="1200" b="1">
                <a:solidFill>
                  <a:schemeClr val="dk2"/>
                </a:solidFill>
                <a:uFill>
                  <a:noFill/>
                </a:uFill>
                <a:latin typeface="Questrial"/>
                <a:ea typeface="Questrial"/>
                <a:cs typeface="Questrial"/>
                <a:sym typeface="Questrial"/>
                <a:hlinkClick r:id="rId4"/>
              </a:rPr>
              <a:t>Flaticon</a:t>
            </a:r>
            <a:r>
              <a:rPr lang="en-GB" sz="1200">
                <a:solidFill>
                  <a:schemeClr val="dk2"/>
                </a:solidFill>
                <a:latin typeface="Questrial"/>
                <a:ea typeface="Questrial"/>
                <a:cs typeface="Questrial"/>
                <a:sym typeface="Questrial"/>
              </a:rPr>
              <a:t>, and infographics &amp; images from </a:t>
            </a:r>
            <a:r>
              <a:rPr lang="en-GB" sz="1200" b="1">
                <a:solidFill>
                  <a:schemeClr val="dk2"/>
                </a:solidFill>
                <a:uFill>
                  <a:noFill/>
                </a:uFill>
                <a:latin typeface="Questrial"/>
                <a:ea typeface="Questrial"/>
                <a:cs typeface="Questrial"/>
                <a:sym typeface="Questrial"/>
                <a:hlinkClick r:id="rId5"/>
              </a:rPr>
              <a:t>Freepik</a:t>
            </a:r>
            <a:endParaRPr sz="1200" b="1">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stretch>
            <a:fillRect/>
          </a:stretch>
        </a:blip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8705824" y="4609783"/>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616500" y="1197300"/>
            <a:ext cx="79527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30200">
              <a:lnSpc>
                <a:spcPct val="100000"/>
              </a:lnSpc>
              <a:spcBef>
                <a:spcPts val="0"/>
              </a:spcBef>
              <a:spcAft>
                <a:spcPts val="0"/>
              </a:spcAft>
              <a:buSzPts val="1600"/>
              <a:buChar char="○"/>
              <a:defRPr sz="1200"/>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7" name="Google Shape;97;p4"/>
          <p:cNvSpPr/>
          <p:nvPr/>
        </p:nvSpPr>
        <p:spPr>
          <a:xfrm rot="-5400000">
            <a:off x="7207952" y="59925"/>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avLst/>
              <a:gdLst/>
              <a:ahLst/>
              <a:cxnLst/>
              <a:rect l="l" t="t" r="r" b="b"/>
              <a:pathLst>
                <a:path w="17814" h="19606" extrusionOk="0">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866850" y="2180325"/>
              <a:ext cx="109275" cy="162675"/>
            </a:xfrm>
            <a:custGeom>
              <a:avLst/>
              <a:gdLst/>
              <a:ahLst/>
              <a:cxnLst/>
              <a:rect l="l" t="t" r="r" b="b"/>
              <a:pathLst>
                <a:path w="4371" h="6507" extrusionOk="0">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726050" y="2125875"/>
              <a:ext cx="170025" cy="405575"/>
            </a:xfrm>
            <a:custGeom>
              <a:avLst/>
              <a:gdLst/>
              <a:ahLst/>
              <a:cxnLst/>
              <a:rect l="l" t="t" r="r" b="b"/>
              <a:pathLst>
                <a:path w="6801" h="16223" extrusionOk="0">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587500" y="2280575"/>
              <a:ext cx="130950" cy="178325"/>
            </a:xfrm>
            <a:custGeom>
              <a:avLst/>
              <a:gdLst/>
              <a:ahLst/>
              <a:cxnLst/>
              <a:rect l="l" t="t" r="r" b="b"/>
              <a:pathLst>
                <a:path w="5238" h="7133" extrusionOk="0">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808475" y="2290425"/>
              <a:ext cx="33400" cy="33375"/>
            </a:xfrm>
            <a:custGeom>
              <a:avLst/>
              <a:gdLst/>
              <a:ahLst/>
              <a:cxnLst/>
              <a:rect l="l" t="t" r="r" b="b"/>
              <a:pathLst>
                <a:path w="1336" h="1335" extrusionOk="0">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604180" y="2176896"/>
              <a:ext cx="20961" cy="22000"/>
            </a:xfrm>
            <a:custGeom>
              <a:avLst/>
              <a:gdLst/>
              <a:ahLst/>
              <a:cxnLst/>
              <a:rect l="l" t="t" r="r" b="b"/>
              <a:pathLst>
                <a:path w="768" h="806" extrusionOk="0">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691567" y="2181564"/>
              <a:ext cx="21889" cy="21863"/>
            </a:xfrm>
            <a:custGeom>
              <a:avLst/>
              <a:gdLst/>
              <a:ahLst/>
              <a:cxnLst/>
              <a:rect l="l" t="t" r="r" b="b"/>
              <a:pathLst>
                <a:path w="802" h="801" extrusionOk="0">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633300" y="2210140"/>
              <a:ext cx="49208" cy="23337"/>
            </a:xfrm>
            <a:custGeom>
              <a:avLst/>
              <a:gdLst/>
              <a:ahLst/>
              <a:cxnLst/>
              <a:rect l="l" t="t" r="r" b="b"/>
              <a:pathLst>
                <a:path w="1803" h="855" extrusionOk="0">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8629500" y="2089950"/>
            <a:ext cx="291900" cy="282050"/>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7300" y="202075"/>
            <a:ext cx="611475" cy="337925"/>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51097" y="478459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09450" y="46321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stretch>
            <a:fillRect/>
          </a:stretch>
        </a:blipFill>
        <a:effectLst/>
      </p:bgPr>
    </p:bg>
    <p:spTree>
      <p:nvGrpSpPr>
        <p:cNvPr id="1"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CUSTOM_11_1_1">
    <p:bg>
      <p:bgPr>
        <a:blipFill>
          <a:blip r:embed="rId2"/>
          <a:stretch>
            <a:fillRect/>
          </a:stretch>
        </a:blip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charset="0"/>
              <a:ea typeface="+mn-ea"/>
              <a:cs typeface="+mn-cs"/>
            </a:endParaRPr>
          </a:p>
        </p:txBody>
      </p:sp>
      <p:sp>
        <p:nvSpPr>
          <p:cNvPr id="6" name="Footer Placeholder 5"/>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ar-SA" altLang="x-none" dirty="0">
                <a:latin typeface="Times New Roman" panose="02020603050405020304" charset="0"/>
                <a:cs typeface="Arial" panose="020B0604020202020204" pitchFamily="34" charset="0"/>
              </a:rPr>
              <a:t>‹#›</a:t>
            </a:fld>
            <a:endParaRPr lang="ar-SA" altLang="x-none" dirty="0">
              <a:latin typeface="Times New Roman" panose="02020603050405020304" charset="0"/>
              <a:cs typeface="Arial" panose="020B0604020202020204" pitchFamily="34" charset="0"/>
            </a:endParaRPr>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txBox="1">
            <a:spLocks noGrp="1"/>
          </p:cNvSpPr>
          <p:nvPr>
            <p:ph type="title"/>
          </p:nvPr>
        </p:nvSpPr>
        <p:spPr>
          <a:xfrm>
            <a:off x="1884550" y="2758250"/>
            <a:ext cx="25326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1"/>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4" name="Google Shape;114;p5"/>
          <p:cNvSpPr txBox="1">
            <a:spLocks noGrp="1"/>
          </p:cNvSpPr>
          <p:nvPr>
            <p:ph type="subTitle" idx="1"/>
          </p:nvPr>
        </p:nvSpPr>
        <p:spPr>
          <a:xfrm>
            <a:off x="1884551"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5" name="Google Shape;115;p5"/>
          <p:cNvSpPr txBox="1">
            <a:spLocks noGrp="1"/>
          </p:cNvSpPr>
          <p:nvPr>
            <p:ph type="title" idx="2"/>
          </p:nvPr>
        </p:nvSpPr>
        <p:spPr>
          <a:xfrm>
            <a:off x="4679450" y="2758250"/>
            <a:ext cx="25800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4"/>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6" name="Google Shape;116;p5"/>
          <p:cNvSpPr txBox="1">
            <a:spLocks noGrp="1"/>
          </p:cNvSpPr>
          <p:nvPr>
            <p:ph type="subTitle" idx="3"/>
          </p:nvPr>
        </p:nvSpPr>
        <p:spPr>
          <a:xfrm>
            <a:off x="4679439"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5"/>
          <p:cNvSpPr/>
          <p:nvPr/>
        </p:nvSpPr>
        <p:spPr>
          <a:xfrm>
            <a:off x="1478650" y="144800"/>
            <a:ext cx="8152900" cy="1663875"/>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1761526" y="2487776"/>
            <a:ext cx="741954" cy="45694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7807400" y="1287625"/>
            <a:ext cx="313975" cy="363375"/>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5400000">
            <a:off x="176845" y="4246612"/>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325902" y="397819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5400000">
            <a:off x="8275572" y="3170660"/>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6" name="Google Shape;156;p7"/>
          <p:cNvSpPr txBox="1">
            <a:spLocks noGrp="1"/>
          </p:cNvSpPr>
          <p:nvPr>
            <p:ph type="body" idx="1"/>
          </p:nvPr>
        </p:nvSpPr>
        <p:spPr>
          <a:xfrm>
            <a:off x="4299650" y="2415550"/>
            <a:ext cx="3819600" cy="18858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Font typeface="Nunito Light"/>
              <a:buChar char="●"/>
              <a:defRPr sz="1400" b="0"/>
            </a:lvl1pPr>
            <a:lvl2pPr marL="914400" lvl="1" indent="-330200" rtl="0">
              <a:spcBef>
                <a:spcPts val="0"/>
              </a:spcBef>
              <a:spcAft>
                <a:spcPts val="0"/>
              </a:spcAft>
              <a:buSzPts val="1600"/>
              <a:buFont typeface="Nunito Light"/>
              <a:buChar char="○"/>
              <a:defRPr/>
            </a:lvl2pPr>
            <a:lvl3pPr marL="1371600" lvl="2" indent="-330200" rtl="0">
              <a:spcBef>
                <a:spcPts val="0"/>
              </a:spcBef>
              <a:spcAft>
                <a:spcPts val="0"/>
              </a:spcAft>
              <a:buSzPts val="1600"/>
              <a:buFont typeface="Nunito Light"/>
              <a:buChar char="■"/>
              <a:defRPr/>
            </a:lvl3pPr>
            <a:lvl4pPr marL="1828800" lvl="3" indent="-330200" rtl="0">
              <a:spcBef>
                <a:spcPts val="0"/>
              </a:spcBef>
              <a:spcAft>
                <a:spcPts val="0"/>
              </a:spcAft>
              <a:buSzPts val="1600"/>
              <a:buFont typeface="Nunito Light"/>
              <a:buChar char="●"/>
              <a:defRPr/>
            </a:lvl4pPr>
            <a:lvl5pPr marL="2286000" lvl="4" indent="-330200" rtl="0">
              <a:spcBef>
                <a:spcPts val="0"/>
              </a:spcBef>
              <a:spcAft>
                <a:spcPts val="0"/>
              </a:spcAft>
              <a:buSzPts val="1600"/>
              <a:buFont typeface="Nunito Light"/>
              <a:buChar char="○"/>
              <a:defRPr/>
            </a:lvl5pPr>
            <a:lvl6pPr marL="2743200" lvl="5" indent="-330200" rtl="0">
              <a:spcBef>
                <a:spcPts val="0"/>
              </a:spcBef>
              <a:spcAft>
                <a:spcPts val="0"/>
              </a:spcAft>
              <a:buSzPts val="1600"/>
              <a:buFont typeface="Nunito Light"/>
              <a:buChar char="■"/>
              <a:defRPr/>
            </a:lvl6pPr>
            <a:lvl7pPr marL="3200400" lvl="6" indent="-330200" rtl="0">
              <a:spcBef>
                <a:spcPts val="0"/>
              </a:spcBef>
              <a:spcAft>
                <a:spcPts val="0"/>
              </a:spcAft>
              <a:buSzPts val="1600"/>
              <a:buFont typeface="Nunito Light"/>
              <a:buChar char="●"/>
              <a:defRPr/>
            </a:lvl7pPr>
            <a:lvl8pPr marL="3657600" lvl="7" indent="-330200" rtl="0">
              <a:spcBef>
                <a:spcPts val="0"/>
              </a:spcBef>
              <a:spcAft>
                <a:spcPts val="0"/>
              </a:spcAft>
              <a:buSzPts val="1600"/>
              <a:buFont typeface="Nunito Light"/>
              <a:buChar char="○"/>
              <a:defRPr/>
            </a:lvl8pPr>
            <a:lvl9pPr marL="4114800" lvl="8" indent="-330200" rtl="0">
              <a:spcBef>
                <a:spcPts val="0"/>
              </a:spcBef>
              <a:spcAft>
                <a:spcPts val="0"/>
              </a:spcAft>
              <a:buSzPts val="1600"/>
              <a:buFont typeface="Nunito Light"/>
              <a:buChar char="■"/>
              <a:defRPr/>
            </a:lvl9pPr>
          </a:lstStyle>
          <a:p>
            <a:endParaRPr/>
          </a:p>
        </p:txBody>
      </p:sp>
      <p:sp>
        <p:nvSpPr>
          <p:cNvPr id="158" name="Google Shape;158;p7"/>
          <p:cNvSpPr/>
          <p:nvPr/>
        </p:nvSpPr>
        <p:spPr>
          <a:xfrm>
            <a:off x="8551272" y="960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537472" y="386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0987" y="6148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rot="-5400000">
            <a:off x="-899307" y="3558757"/>
            <a:ext cx="3132136" cy="133350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4" name="Google Shape;164;p8"/>
          <p:cNvSpPr txBox="1">
            <a:spLocks noGrp="1"/>
          </p:cNvSpPr>
          <p:nvPr>
            <p:ph type="subTitle" idx="1"/>
          </p:nvPr>
        </p:nvSpPr>
        <p:spPr>
          <a:xfrm>
            <a:off x="2871000" y="3630375"/>
            <a:ext cx="3285900" cy="6315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8"/>
          <p:cNvSpPr/>
          <p:nvPr/>
        </p:nvSpPr>
        <p:spPr>
          <a:xfrm rot="-5400000" flipH="1">
            <a:off x="7154175" y="-175568"/>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5400000" flipH="1">
            <a:off x="512725" y="3280133"/>
            <a:ext cx="1114460" cy="29400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3143622">
            <a:off x="8426556" y="1595105"/>
            <a:ext cx="247401" cy="2181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rot="-3143597">
            <a:off x="2156226" y="4336009"/>
            <a:ext cx="258585" cy="22800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1" name="Google Shape;171;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812425" y="1468000"/>
            <a:ext cx="2588100" cy="2737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4"/>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59.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2140" y="1259205"/>
            <a:ext cx="6065520" cy="2032635"/>
          </a:xfrm>
          <a:prstGeom prst="rect">
            <a:avLst/>
          </a:prstGeom>
        </p:spPr>
      </p:pic>
      <p:pic>
        <p:nvPicPr>
          <p:cNvPr id="2" name="Picture 1"/>
          <p:cNvPicPr>
            <a:picLocks noChangeAspect="1"/>
          </p:cNvPicPr>
          <p:nvPr/>
        </p:nvPicPr>
        <p:blipFill>
          <a:blip r:embed="rId4"/>
          <a:stretch>
            <a:fillRect/>
          </a:stretch>
        </p:blipFill>
        <p:spPr>
          <a:xfrm>
            <a:off x="1691640" y="3278505"/>
            <a:ext cx="1800225" cy="609600"/>
          </a:xfrm>
          <a:prstGeom prst="rect">
            <a:avLst/>
          </a:prstGeom>
        </p:spPr>
      </p:pic>
      <p:pic>
        <p:nvPicPr>
          <p:cNvPr id="8"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1050" y="1275715"/>
            <a:ext cx="3293110" cy="3883660"/>
          </a:xfrm>
          <a:prstGeom prst="rect">
            <a:avLst/>
          </a:prstGeom>
        </p:spPr>
      </p:pic>
      <p:pic>
        <p:nvPicPr>
          <p:cNvPr id="11" name="Picture 10"/>
          <p:cNvPicPr>
            <a:picLocks noChangeAspect="1"/>
          </p:cNvPicPr>
          <p:nvPr/>
        </p:nvPicPr>
        <p:blipFill>
          <a:blip r:embed="rId7"/>
          <a:stretch>
            <a:fillRect/>
          </a:stretch>
        </p:blipFill>
        <p:spPr>
          <a:xfrm>
            <a:off x="396240" y="1936750"/>
            <a:ext cx="6102350" cy="1638300"/>
          </a:xfrm>
          <a:prstGeom prst="rect">
            <a:avLst/>
          </a:prstGeom>
        </p:spPr>
      </p:pic>
      <p:sp>
        <p:nvSpPr>
          <p:cNvPr id="12" name="Rectangles 11"/>
          <p:cNvSpPr/>
          <p:nvPr/>
        </p:nvSpPr>
        <p:spPr>
          <a:xfrm>
            <a:off x="2315845" y="771525"/>
            <a:ext cx="2532380" cy="583565"/>
          </a:xfrm>
          <a:prstGeom prst="rect">
            <a:avLst/>
          </a:prstGeom>
          <a:noFill/>
          <a:ln>
            <a:noFill/>
          </a:ln>
        </p:spPr>
        <p:txBody>
          <a:bodyPr wrap="none" rtlCol="0" anchor="t">
            <a:spAutoFit/>
          </a:bodyPr>
          <a:lstStyle/>
          <a:p>
            <a:pPr algn="ctr"/>
            <a:r>
              <a:rPr lang="en-GB" altLang="en-US" sz="3200" b="1">
                <a:solidFill>
                  <a:schemeClr val="bg2"/>
                </a:solidFill>
                <a:effectLst>
                  <a:outerShdw blurRad="38100" dist="19050" dir="2700000" algn="tl" rotWithShape="0">
                    <a:schemeClr val="dk1">
                      <a:alpha val="40000"/>
                    </a:schemeClr>
                  </a:outerShdw>
                </a:effectLst>
              </a:rPr>
              <a:t>Tập làm văn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7" presetClass="entr" presetSubtype="8" fill="hold" nodeType="clickEffect">
                                  <p:stCondLst>
                                    <p:cond delay="0"/>
                                  </p:stCondLst>
                                  <p:childTnLst>
                                    <p:set>
                                      <p:cBhvr>
                                        <p:cTn id="14" dur="500"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7" presetClass="entr" presetSubtype="8" fill="hold" nodeType="with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44800" y="1779905"/>
            <a:ext cx="6084570" cy="2676525"/>
          </a:xfrm>
          <a:prstGeom prst="rect">
            <a:avLst/>
          </a:prstGeom>
          <a:noFill/>
        </p:spPr>
        <p:txBody>
          <a:bodyPr wrap="square" rtlCol="0" anchor="t">
            <a:spAutoFit/>
          </a:bodyPr>
          <a:lstStyle/>
          <a:p>
            <a:pPr indent="457200" algn="just"/>
            <a:r>
              <a:rPr sz="2800" b="1" dirty="0">
                <a:solidFill>
                  <a:schemeClr val="bg2"/>
                </a:solidFill>
                <a:latin typeface="Times New Roman" panose="02020603050405020304" charset="0"/>
                <a:sym typeface="+mn-ea"/>
              </a:rPr>
              <a:t> Bà tôi ngồi cạnh tôi, chải đầu. Tóc bà đen và dày kì lạ, phủ kín cả hai vai, xõa xuống ngực, xuống đầu gối. Một tay khẽ nâng mớ tóc lên và ướm trên tay, bà đưa một cách khó khăn chiếc lược thưa bằng gỗ vào mớ tóc dày. </a:t>
            </a:r>
            <a:endParaRPr lang="en-GB" altLang="en-US" sz="2800" b="1" dirty="0">
              <a:solidFill>
                <a:schemeClr val="bg2"/>
              </a:solidFill>
              <a:latin typeface="Times New Roman" panose="02020603050405020304" charset="0"/>
              <a:sym typeface="+mn-ea"/>
            </a:endParaRPr>
          </a:p>
        </p:txBody>
      </p:sp>
      <p:pic>
        <p:nvPicPr>
          <p:cNvPr id="5" name="Picture 4" descr="—Pngtree—cartoon grandmother hand drawn character_4371498"/>
          <p:cNvPicPr>
            <a:picLocks noChangeAspect="1"/>
          </p:cNvPicPr>
          <p:nvPr/>
        </p:nvPicPr>
        <p:blipFill>
          <a:blip r:embed="rId2"/>
          <a:stretch>
            <a:fillRect/>
          </a:stretch>
        </p:blipFill>
        <p:spPr>
          <a:xfrm flipH="1">
            <a:off x="-324485" y="412115"/>
            <a:ext cx="3765550" cy="3765550"/>
          </a:xfrm>
          <a:prstGeom prst="rect">
            <a:avLst/>
          </a:prstGeom>
        </p:spPr>
      </p:pic>
      <p:grpSp>
        <p:nvGrpSpPr>
          <p:cNvPr id="2123" name="Google Shape;2123;p77"/>
          <p:cNvGrpSpPr/>
          <p:nvPr/>
        </p:nvGrpSpPr>
        <p:grpSpPr>
          <a:xfrm rot="-270824">
            <a:off x="2089150" y="343535"/>
            <a:ext cx="1578610" cy="1400175"/>
            <a:chOff x="5810503" y="313825"/>
            <a:chExt cx="770003" cy="612504"/>
          </a:xfrm>
        </p:grpSpPr>
        <p:sp>
          <p:nvSpPr>
            <p:cNvPr id="2124" name="Google Shape;2124;p77"/>
            <p:cNvSpPr/>
            <p:nvPr/>
          </p:nvSpPr>
          <p:spPr>
            <a:xfrm>
              <a:off x="5810503" y="397763"/>
              <a:ext cx="720087" cy="528566"/>
            </a:xfrm>
            <a:custGeom>
              <a:avLst/>
              <a:gdLst/>
              <a:ahLst/>
              <a:cxnLst/>
              <a:rect l="l" t="t" r="r" b="b"/>
              <a:pathLst>
                <a:path w="14904" h="10940" extrusionOk="0">
                  <a:moveTo>
                    <a:pt x="5124" y="1"/>
                  </a:moveTo>
                  <a:cubicBezTo>
                    <a:pt x="4651" y="1"/>
                    <a:pt x="4242" y="645"/>
                    <a:pt x="4635" y="1128"/>
                  </a:cubicBezTo>
                  <a:lnTo>
                    <a:pt x="5387" y="2051"/>
                  </a:lnTo>
                  <a:cubicBezTo>
                    <a:pt x="4618" y="1351"/>
                    <a:pt x="3780" y="718"/>
                    <a:pt x="2926" y="137"/>
                  </a:cubicBezTo>
                  <a:cubicBezTo>
                    <a:pt x="2825" y="67"/>
                    <a:pt x="2716" y="36"/>
                    <a:pt x="2610" y="36"/>
                  </a:cubicBezTo>
                  <a:cubicBezTo>
                    <a:pt x="2306" y="36"/>
                    <a:pt x="2020" y="290"/>
                    <a:pt x="1969" y="582"/>
                  </a:cubicBezTo>
                  <a:cubicBezTo>
                    <a:pt x="1696" y="428"/>
                    <a:pt x="1423" y="291"/>
                    <a:pt x="1115" y="155"/>
                  </a:cubicBezTo>
                  <a:cubicBezTo>
                    <a:pt x="1033" y="121"/>
                    <a:pt x="946" y="105"/>
                    <a:pt x="861" y="105"/>
                  </a:cubicBezTo>
                  <a:cubicBezTo>
                    <a:pt x="431" y="105"/>
                    <a:pt x="27" y="501"/>
                    <a:pt x="312" y="958"/>
                  </a:cubicBezTo>
                  <a:cubicBezTo>
                    <a:pt x="517" y="1282"/>
                    <a:pt x="739" y="1607"/>
                    <a:pt x="944" y="1914"/>
                  </a:cubicBezTo>
                  <a:cubicBezTo>
                    <a:pt x="903" y="1907"/>
                    <a:pt x="861" y="1903"/>
                    <a:pt x="820" y="1903"/>
                  </a:cubicBezTo>
                  <a:cubicBezTo>
                    <a:pt x="398" y="1903"/>
                    <a:pt x="1" y="2283"/>
                    <a:pt x="312" y="2735"/>
                  </a:cubicBezTo>
                  <a:cubicBezTo>
                    <a:pt x="1457" y="4443"/>
                    <a:pt x="2824" y="6032"/>
                    <a:pt x="4003" y="7707"/>
                  </a:cubicBezTo>
                  <a:cubicBezTo>
                    <a:pt x="3695" y="7502"/>
                    <a:pt x="3370" y="7314"/>
                    <a:pt x="3029" y="7160"/>
                  </a:cubicBezTo>
                  <a:cubicBezTo>
                    <a:pt x="2943" y="7112"/>
                    <a:pt x="2856" y="7091"/>
                    <a:pt x="2774" y="7091"/>
                  </a:cubicBezTo>
                  <a:cubicBezTo>
                    <a:pt x="2409" y="7091"/>
                    <a:pt x="2119" y="7499"/>
                    <a:pt x="2328" y="7860"/>
                  </a:cubicBezTo>
                  <a:cubicBezTo>
                    <a:pt x="2926" y="9142"/>
                    <a:pt x="3883" y="10201"/>
                    <a:pt x="5096" y="10902"/>
                  </a:cubicBezTo>
                  <a:cubicBezTo>
                    <a:pt x="5148" y="10928"/>
                    <a:pt x="5201" y="10940"/>
                    <a:pt x="5251" y="10940"/>
                  </a:cubicBezTo>
                  <a:cubicBezTo>
                    <a:pt x="5466" y="10940"/>
                    <a:pt x="5644" y="10727"/>
                    <a:pt x="5574" y="10492"/>
                  </a:cubicBezTo>
                  <a:lnTo>
                    <a:pt x="5574" y="10492"/>
                  </a:lnTo>
                  <a:lnTo>
                    <a:pt x="5762" y="10663"/>
                  </a:lnTo>
                  <a:cubicBezTo>
                    <a:pt x="5878" y="10770"/>
                    <a:pt x="6009" y="10816"/>
                    <a:pt x="6135" y="10816"/>
                  </a:cubicBezTo>
                  <a:cubicBezTo>
                    <a:pt x="6513" y="10816"/>
                    <a:pt x="6851" y="10406"/>
                    <a:pt x="6634" y="9996"/>
                  </a:cubicBezTo>
                  <a:cubicBezTo>
                    <a:pt x="6292" y="9227"/>
                    <a:pt x="5882" y="8493"/>
                    <a:pt x="5421" y="7792"/>
                  </a:cubicBezTo>
                  <a:lnTo>
                    <a:pt x="5421" y="7792"/>
                  </a:lnTo>
                  <a:cubicBezTo>
                    <a:pt x="6326" y="8749"/>
                    <a:pt x="7300" y="9637"/>
                    <a:pt x="8342" y="10423"/>
                  </a:cubicBezTo>
                  <a:cubicBezTo>
                    <a:pt x="8434" y="10490"/>
                    <a:pt x="8532" y="10520"/>
                    <a:pt x="8627" y="10520"/>
                  </a:cubicBezTo>
                  <a:cubicBezTo>
                    <a:pt x="8995" y="10520"/>
                    <a:pt x="9332" y="10089"/>
                    <a:pt x="9197" y="9723"/>
                  </a:cubicBezTo>
                  <a:lnTo>
                    <a:pt x="9197" y="9723"/>
                  </a:lnTo>
                  <a:cubicBezTo>
                    <a:pt x="9282" y="9808"/>
                    <a:pt x="9368" y="9894"/>
                    <a:pt x="9453" y="9996"/>
                  </a:cubicBezTo>
                  <a:cubicBezTo>
                    <a:pt x="9572" y="10119"/>
                    <a:pt x="9715" y="10172"/>
                    <a:pt x="9858" y="10172"/>
                  </a:cubicBezTo>
                  <a:cubicBezTo>
                    <a:pt x="10288" y="10172"/>
                    <a:pt x="10709" y="9694"/>
                    <a:pt x="10427" y="9244"/>
                  </a:cubicBezTo>
                  <a:cubicBezTo>
                    <a:pt x="10085" y="8732"/>
                    <a:pt x="9709" y="8219"/>
                    <a:pt x="9333" y="7741"/>
                  </a:cubicBezTo>
                  <a:lnTo>
                    <a:pt x="9333" y="7741"/>
                  </a:lnTo>
                  <a:cubicBezTo>
                    <a:pt x="10000" y="8407"/>
                    <a:pt x="10666" y="9056"/>
                    <a:pt x="11384" y="9654"/>
                  </a:cubicBezTo>
                  <a:cubicBezTo>
                    <a:pt x="11514" y="9763"/>
                    <a:pt x="11666" y="9811"/>
                    <a:pt x="11816" y="9811"/>
                  </a:cubicBezTo>
                  <a:cubicBezTo>
                    <a:pt x="12278" y="9811"/>
                    <a:pt x="12718" y="9363"/>
                    <a:pt x="12409" y="8886"/>
                  </a:cubicBezTo>
                  <a:lnTo>
                    <a:pt x="12170" y="8544"/>
                  </a:lnTo>
                  <a:lnTo>
                    <a:pt x="12409" y="8698"/>
                  </a:lnTo>
                  <a:cubicBezTo>
                    <a:pt x="12505" y="8762"/>
                    <a:pt x="12612" y="8790"/>
                    <a:pt x="12719" y="8790"/>
                  </a:cubicBezTo>
                  <a:cubicBezTo>
                    <a:pt x="13123" y="8790"/>
                    <a:pt x="13528" y="8382"/>
                    <a:pt x="13366" y="7963"/>
                  </a:cubicBezTo>
                  <a:cubicBezTo>
                    <a:pt x="13246" y="7638"/>
                    <a:pt x="13092" y="7314"/>
                    <a:pt x="12939" y="7006"/>
                  </a:cubicBezTo>
                  <a:cubicBezTo>
                    <a:pt x="13161" y="6904"/>
                    <a:pt x="13315" y="6681"/>
                    <a:pt x="13366" y="6442"/>
                  </a:cubicBezTo>
                  <a:cubicBezTo>
                    <a:pt x="13448" y="6482"/>
                    <a:pt x="13532" y="6500"/>
                    <a:pt x="13614" y="6500"/>
                  </a:cubicBezTo>
                  <a:cubicBezTo>
                    <a:pt x="13992" y="6500"/>
                    <a:pt x="14331" y="6121"/>
                    <a:pt x="14288" y="5742"/>
                  </a:cubicBezTo>
                  <a:cubicBezTo>
                    <a:pt x="14442" y="5639"/>
                    <a:pt x="14528" y="5485"/>
                    <a:pt x="14528" y="5315"/>
                  </a:cubicBezTo>
                  <a:cubicBezTo>
                    <a:pt x="14835" y="5092"/>
                    <a:pt x="14904" y="4665"/>
                    <a:pt x="14698" y="4358"/>
                  </a:cubicBezTo>
                  <a:cubicBezTo>
                    <a:pt x="14767" y="4255"/>
                    <a:pt x="14801" y="4136"/>
                    <a:pt x="14818" y="4016"/>
                  </a:cubicBezTo>
                  <a:cubicBezTo>
                    <a:pt x="14886" y="3435"/>
                    <a:pt x="14186" y="3008"/>
                    <a:pt x="13793" y="2752"/>
                  </a:cubicBezTo>
                  <a:cubicBezTo>
                    <a:pt x="13687" y="2666"/>
                    <a:pt x="13564" y="2626"/>
                    <a:pt x="13442" y="2626"/>
                  </a:cubicBezTo>
                  <a:cubicBezTo>
                    <a:pt x="13247" y="2626"/>
                    <a:pt x="13054" y="2727"/>
                    <a:pt x="12939" y="2905"/>
                  </a:cubicBezTo>
                  <a:cubicBezTo>
                    <a:pt x="12853" y="2837"/>
                    <a:pt x="12768" y="2752"/>
                    <a:pt x="12699" y="2683"/>
                  </a:cubicBezTo>
                  <a:cubicBezTo>
                    <a:pt x="12557" y="2562"/>
                    <a:pt x="12385" y="2503"/>
                    <a:pt x="12214" y="2503"/>
                  </a:cubicBezTo>
                  <a:cubicBezTo>
                    <a:pt x="11975" y="2503"/>
                    <a:pt x="11738" y="2618"/>
                    <a:pt x="11589" y="2837"/>
                  </a:cubicBezTo>
                  <a:cubicBezTo>
                    <a:pt x="11561" y="2832"/>
                    <a:pt x="11534" y="2830"/>
                    <a:pt x="11506" y="2830"/>
                  </a:cubicBezTo>
                  <a:cubicBezTo>
                    <a:pt x="11431" y="2830"/>
                    <a:pt x="11356" y="2846"/>
                    <a:pt x="11281" y="2871"/>
                  </a:cubicBezTo>
                  <a:lnTo>
                    <a:pt x="11127" y="2769"/>
                  </a:lnTo>
                  <a:cubicBezTo>
                    <a:pt x="11022" y="2687"/>
                    <a:pt x="10901" y="2649"/>
                    <a:pt x="10782" y="2649"/>
                  </a:cubicBezTo>
                  <a:cubicBezTo>
                    <a:pt x="10552" y="2649"/>
                    <a:pt x="10329" y="2789"/>
                    <a:pt x="10239" y="3025"/>
                  </a:cubicBezTo>
                  <a:cubicBezTo>
                    <a:pt x="10034" y="2803"/>
                    <a:pt x="9846" y="2564"/>
                    <a:pt x="9641" y="2342"/>
                  </a:cubicBezTo>
                  <a:cubicBezTo>
                    <a:pt x="9510" y="2186"/>
                    <a:pt x="9359" y="2120"/>
                    <a:pt x="9212" y="2120"/>
                  </a:cubicBezTo>
                  <a:cubicBezTo>
                    <a:pt x="8748" y="2120"/>
                    <a:pt x="8329" y="2775"/>
                    <a:pt x="8718" y="3281"/>
                  </a:cubicBezTo>
                  <a:cubicBezTo>
                    <a:pt x="9299" y="4016"/>
                    <a:pt x="9931" y="4768"/>
                    <a:pt x="10495" y="5537"/>
                  </a:cubicBezTo>
                  <a:cubicBezTo>
                    <a:pt x="8735" y="3879"/>
                    <a:pt x="7198" y="1983"/>
                    <a:pt x="5557" y="206"/>
                  </a:cubicBezTo>
                  <a:cubicBezTo>
                    <a:pt x="5421" y="61"/>
                    <a:pt x="5270" y="1"/>
                    <a:pt x="5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7"/>
            <p:cNvSpPr/>
            <p:nvPr/>
          </p:nvSpPr>
          <p:spPr>
            <a:xfrm>
              <a:off x="5814375" y="313825"/>
              <a:ext cx="766131" cy="598575"/>
            </a:xfrm>
            <a:custGeom>
              <a:avLst/>
              <a:gdLst/>
              <a:ahLst/>
              <a:cxnLst/>
              <a:rect l="l" t="t" r="r" b="b"/>
              <a:pathLst>
                <a:path w="15857" h="12389" extrusionOk="0">
                  <a:moveTo>
                    <a:pt x="2794" y="475"/>
                  </a:moveTo>
                  <a:cubicBezTo>
                    <a:pt x="3496" y="475"/>
                    <a:pt x="4233" y="918"/>
                    <a:pt x="4784" y="1237"/>
                  </a:cubicBezTo>
                  <a:cubicBezTo>
                    <a:pt x="6203" y="2126"/>
                    <a:pt x="7450" y="3271"/>
                    <a:pt x="8441" y="4603"/>
                  </a:cubicBezTo>
                  <a:cubicBezTo>
                    <a:pt x="8490" y="4681"/>
                    <a:pt x="8566" y="4720"/>
                    <a:pt x="8642" y="4720"/>
                  </a:cubicBezTo>
                  <a:cubicBezTo>
                    <a:pt x="8699" y="4720"/>
                    <a:pt x="8756" y="4698"/>
                    <a:pt x="8800" y="4655"/>
                  </a:cubicBezTo>
                  <a:cubicBezTo>
                    <a:pt x="9694" y="3838"/>
                    <a:pt x="10801" y="3336"/>
                    <a:pt x="11934" y="3336"/>
                  </a:cubicBezTo>
                  <a:cubicBezTo>
                    <a:pt x="12531" y="3336"/>
                    <a:pt x="13136" y="3476"/>
                    <a:pt x="13721" y="3783"/>
                  </a:cubicBezTo>
                  <a:cubicBezTo>
                    <a:pt x="15497" y="4723"/>
                    <a:pt x="15344" y="6722"/>
                    <a:pt x="14387" y="8191"/>
                  </a:cubicBezTo>
                  <a:cubicBezTo>
                    <a:pt x="12712" y="10737"/>
                    <a:pt x="8578" y="11472"/>
                    <a:pt x="5775" y="11916"/>
                  </a:cubicBezTo>
                  <a:cubicBezTo>
                    <a:pt x="4340" y="11164"/>
                    <a:pt x="3315" y="9490"/>
                    <a:pt x="2563" y="8157"/>
                  </a:cubicBezTo>
                  <a:cubicBezTo>
                    <a:pt x="1675" y="6585"/>
                    <a:pt x="855" y="4689"/>
                    <a:pt x="940" y="2843"/>
                  </a:cubicBezTo>
                  <a:cubicBezTo>
                    <a:pt x="974" y="1904"/>
                    <a:pt x="1436" y="776"/>
                    <a:pt x="2427" y="520"/>
                  </a:cubicBezTo>
                  <a:cubicBezTo>
                    <a:pt x="2547" y="489"/>
                    <a:pt x="2670" y="475"/>
                    <a:pt x="2794" y="475"/>
                  </a:cubicBezTo>
                  <a:close/>
                  <a:moveTo>
                    <a:pt x="2649" y="1"/>
                  </a:moveTo>
                  <a:cubicBezTo>
                    <a:pt x="1864" y="1"/>
                    <a:pt x="1200" y="417"/>
                    <a:pt x="803" y="1494"/>
                  </a:cubicBezTo>
                  <a:cubicBezTo>
                    <a:pt x="0" y="3629"/>
                    <a:pt x="906" y="5885"/>
                    <a:pt x="1880" y="7798"/>
                  </a:cubicBezTo>
                  <a:cubicBezTo>
                    <a:pt x="2666" y="9353"/>
                    <a:pt x="3879" y="11335"/>
                    <a:pt x="5553" y="12138"/>
                  </a:cubicBezTo>
                  <a:cubicBezTo>
                    <a:pt x="5568" y="12259"/>
                    <a:pt x="5663" y="12366"/>
                    <a:pt x="5791" y="12366"/>
                  </a:cubicBezTo>
                  <a:cubicBezTo>
                    <a:pt x="5808" y="12366"/>
                    <a:pt x="5826" y="12364"/>
                    <a:pt x="5844" y="12360"/>
                  </a:cubicBezTo>
                  <a:lnTo>
                    <a:pt x="6049" y="12326"/>
                  </a:lnTo>
                  <a:lnTo>
                    <a:pt x="6203" y="12378"/>
                  </a:lnTo>
                  <a:cubicBezTo>
                    <a:pt x="6218" y="12385"/>
                    <a:pt x="6233" y="12388"/>
                    <a:pt x="6247" y="12388"/>
                  </a:cubicBezTo>
                  <a:cubicBezTo>
                    <a:pt x="6298" y="12388"/>
                    <a:pt x="6343" y="12345"/>
                    <a:pt x="6356" y="12292"/>
                  </a:cubicBezTo>
                  <a:cubicBezTo>
                    <a:pt x="9808" y="11711"/>
                    <a:pt x="14780" y="10498"/>
                    <a:pt x="15549" y="6602"/>
                  </a:cubicBezTo>
                  <a:cubicBezTo>
                    <a:pt x="15856" y="5082"/>
                    <a:pt x="14831" y="3749"/>
                    <a:pt x="13498" y="3168"/>
                  </a:cubicBezTo>
                  <a:cubicBezTo>
                    <a:pt x="13000" y="2949"/>
                    <a:pt x="12487" y="2852"/>
                    <a:pt x="11977" y="2852"/>
                  </a:cubicBezTo>
                  <a:cubicBezTo>
                    <a:pt x="10773" y="2852"/>
                    <a:pt x="9587" y="3396"/>
                    <a:pt x="8663" y="4176"/>
                  </a:cubicBezTo>
                  <a:cubicBezTo>
                    <a:pt x="7587" y="2853"/>
                    <a:pt x="4705" y="1"/>
                    <a:pt x="2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4" name="Google Shape;2144;p77"/>
          <p:cNvGrpSpPr/>
          <p:nvPr/>
        </p:nvGrpSpPr>
        <p:grpSpPr>
          <a:xfrm rot="1628740">
            <a:off x="7647535" y="437942"/>
            <a:ext cx="746536" cy="980546"/>
            <a:chOff x="181724" y="3902898"/>
            <a:chExt cx="850038" cy="1116492"/>
          </a:xfrm>
        </p:grpSpPr>
        <p:grpSp>
          <p:nvGrpSpPr>
            <p:cNvPr id="2145" name="Google Shape;2145;p77"/>
            <p:cNvGrpSpPr/>
            <p:nvPr/>
          </p:nvGrpSpPr>
          <p:grpSpPr>
            <a:xfrm>
              <a:off x="181724" y="3902898"/>
              <a:ext cx="850038" cy="1116492"/>
              <a:chOff x="181724" y="3902898"/>
              <a:chExt cx="850038" cy="1116492"/>
            </a:xfrm>
          </p:grpSpPr>
          <p:sp>
            <p:nvSpPr>
              <p:cNvPr id="2146" name="Google Shape;2146;p77"/>
              <p:cNvSpPr/>
              <p:nvPr/>
            </p:nvSpPr>
            <p:spPr>
              <a:xfrm rot="-572741">
                <a:off x="243250" y="3965753"/>
                <a:ext cx="530901" cy="540560"/>
              </a:xfrm>
              <a:custGeom>
                <a:avLst/>
                <a:gdLst/>
                <a:ahLst/>
                <a:cxnLst/>
                <a:rect l="l" t="t" r="r" b="b"/>
                <a:pathLst>
                  <a:path w="8993" h="9157" extrusionOk="0">
                    <a:moveTo>
                      <a:pt x="7831" y="0"/>
                    </a:moveTo>
                    <a:cubicBezTo>
                      <a:pt x="7594" y="0"/>
                      <a:pt x="7348" y="161"/>
                      <a:pt x="7251" y="377"/>
                    </a:cubicBezTo>
                    <a:cubicBezTo>
                      <a:pt x="7205" y="367"/>
                      <a:pt x="7160" y="362"/>
                      <a:pt x="7115" y="362"/>
                    </a:cubicBezTo>
                    <a:cubicBezTo>
                      <a:pt x="6929" y="362"/>
                      <a:pt x="6760" y="447"/>
                      <a:pt x="6636" y="599"/>
                    </a:cubicBezTo>
                    <a:cubicBezTo>
                      <a:pt x="6584" y="582"/>
                      <a:pt x="6516" y="547"/>
                      <a:pt x="6448" y="530"/>
                    </a:cubicBezTo>
                    <a:cubicBezTo>
                      <a:pt x="6404" y="522"/>
                      <a:pt x="6361" y="518"/>
                      <a:pt x="6318" y="518"/>
                    </a:cubicBezTo>
                    <a:cubicBezTo>
                      <a:pt x="6010" y="518"/>
                      <a:pt x="5743" y="728"/>
                      <a:pt x="5713" y="1043"/>
                    </a:cubicBezTo>
                    <a:cubicBezTo>
                      <a:pt x="5694" y="1041"/>
                      <a:pt x="5674" y="1040"/>
                      <a:pt x="5655" y="1040"/>
                    </a:cubicBezTo>
                    <a:cubicBezTo>
                      <a:pt x="5339" y="1040"/>
                      <a:pt x="5080" y="1301"/>
                      <a:pt x="5064" y="1607"/>
                    </a:cubicBezTo>
                    <a:cubicBezTo>
                      <a:pt x="4984" y="1573"/>
                      <a:pt x="4899" y="1555"/>
                      <a:pt x="4813" y="1555"/>
                    </a:cubicBezTo>
                    <a:cubicBezTo>
                      <a:pt x="4642" y="1555"/>
                      <a:pt x="4471" y="1624"/>
                      <a:pt x="4346" y="1761"/>
                    </a:cubicBezTo>
                    <a:cubicBezTo>
                      <a:pt x="4124" y="1504"/>
                      <a:pt x="3919" y="1265"/>
                      <a:pt x="3697" y="1026"/>
                    </a:cubicBezTo>
                    <a:cubicBezTo>
                      <a:pt x="3592" y="912"/>
                      <a:pt x="3455" y="863"/>
                      <a:pt x="3316" y="863"/>
                    </a:cubicBezTo>
                    <a:cubicBezTo>
                      <a:pt x="2954" y="863"/>
                      <a:pt x="2580" y="1195"/>
                      <a:pt x="2740" y="1590"/>
                    </a:cubicBezTo>
                    <a:cubicBezTo>
                      <a:pt x="2877" y="1897"/>
                      <a:pt x="3013" y="2205"/>
                      <a:pt x="3150" y="2529"/>
                    </a:cubicBezTo>
                    <a:cubicBezTo>
                      <a:pt x="2894" y="2239"/>
                      <a:pt x="2638" y="1966"/>
                      <a:pt x="2347" y="1709"/>
                    </a:cubicBezTo>
                    <a:cubicBezTo>
                      <a:pt x="2241" y="1613"/>
                      <a:pt x="2105" y="1570"/>
                      <a:pt x="1969" y="1570"/>
                    </a:cubicBezTo>
                    <a:cubicBezTo>
                      <a:pt x="1623" y="1570"/>
                      <a:pt x="1277" y="1851"/>
                      <a:pt x="1424" y="2256"/>
                    </a:cubicBezTo>
                    <a:cubicBezTo>
                      <a:pt x="1869" y="3350"/>
                      <a:pt x="2381" y="4409"/>
                      <a:pt x="2945" y="5451"/>
                    </a:cubicBezTo>
                    <a:cubicBezTo>
                      <a:pt x="2723" y="5280"/>
                      <a:pt x="2484" y="5109"/>
                      <a:pt x="2245" y="4956"/>
                    </a:cubicBezTo>
                    <a:cubicBezTo>
                      <a:pt x="2157" y="4906"/>
                      <a:pt x="2069" y="4874"/>
                      <a:pt x="1975" y="4874"/>
                    </a:cubicBezTo>
                    <a:cubicBezTo>
                      <a:pt x="1941" y="4874"/>
                      <a:pt x="1905" y="4878"/>
                      <a:pt x="1869" y="4887"/>
                    </a:cubicBezTo>
                    <a:lnTo>
                      <a:pt x="1749" y="4665"/>
                    </a:lnTo>
                    <a:cubicBezTo>
                      <a:pt x="1650" y="4490"/>
                      <a:pt x="1482" y="4414"/>
                      <a:pt x="1313" y="4414"/>
                    </a:cubicBezTo>
                    <a:cubicBezTo>
                      <a:pt x="986" y="4414"/>
                      <a:pt x="652" y="4693"/>
                      <a:pt x="775" y="5075"/>
                    </a:cubicBezTo>
                    <a:cubicBezTo>
                      <a:pt x="826" y="5195"/>
                      <a:pt x="861" y="5314"/>
                      <a:pt x="895" y="5434"/>
                    </a:cubicBezTo>
                    <a:lnTo>
                      <a:pt x="758" y="5297"/>
                    </a:lnTo>
                    <a:cubicBezTo>
                      <a:pt x="680" y="5220"/>
                      <a:pt x="572" y="5183"/>
                      <a:pt x="462" y="5183"/>
                    </a:cubicBezTo>
                    <a:cubicBezTo>
                      <a:pt x="234" y="5183"/>
                      <a:pt x="0" y="5340"/>
                      <a:pt x="23" y="5605"/>
                    </a:cubicBezTo>
                    <a:cubicBezTo>
                      <a:pt x="75" y="6032"/>
                      <a:pt x="245" y="6442"/>
                      <a:pt x="502" y="6767"/>
                    </a:cubicBezTo>
                    <a:cubicBezTo>
                      <a:pt x="586" y="6863"/>
                      <a:pt x="695" y="6917"/>
                      <a:pt x="806" y="6917"/>
                    </a:cubicBezTo>
                    <a:cubicBezTo>
                      <a:pt x="853" y="6917"/>
                      <a:pt x="900" y="6907"/>
                      <a:pt x="946" y="6886"/>
                    </a:cubicBezTo>
                    <a:cubicBezTo>
                      <a:pt x="1254" y="7279"/>
                      <a:pt x="1493" y="7724"/>
                      <a:pt x="1698" y="8185"/>
                    </a:cubicBezTo>
                    <a:cubicBezTo>
                      <a:pt x="1776" y="8369"/>
                      <a:pt x="1912" y="8444"/>
                      <a:pt x="2056" y="8444"/>
                    </a:cubicBezTo>
                    <a:cubicBezTo>
                      <a:pt x="2260" y="8444"/>
                      <a:pt x="2479" y="8293"/>
                      <a:pt x="2569" y="8082"/>
                    </a:cubicBezTo>
                    <a:cubicBezTo>
                      <a:pt x="2774" y="8390"/>
                      <a:pt x="2996" y="8697"/>
                      <a:pt x="3236" y="8988"/>
                    </a:cubicBezTo>
                    <a:cubicBezTo>
                      <a:pt x="3335" y="9106"/>
                      <a:pt x="3462" y="9157"/>
                      <a:pt x="3590" y="9157"/>
                    </a:cubicBezTo>
                    <a:cubicBezTo>
                      <a:pt x="3924" y="9157"/>
                      <a:pt x="4265" y="8816"/>
                      <a:pt x="4141" y="8458"/>
                    </a:cubicBezTo>
                    <a:cubicBezTo>
                      <a:pt x="4056" y="8185"/>
                      <a:pt x="3953" y="7912"/>
                      <a:pt x="3851" y="7638"/>
                    </a:cubicBezTo>
                    <a:lnTo>
                      <a:pt x="3851" y="7638"/>
                    </a:lnTo>
                    <a:lnTo>
                      <a:pt x="4056" y="7826"/>
                    </a:lnTo>
                    <a:cubicBezTo>
                      <a:pt x="4163" y="7914"/>
                      <a:pt x="4302" y="7954"/>
                      <a:pt x="4441" y="7954"/>
                    </a:cubicBezTo>
                    <a:cubicBezTo>
                      <a:pt x="4789" y="7954"/>
                      <a:pt x="5137" y="7700"/>
                      <a:pt x="4978" y="7296"/>
                    </a:cubicBezTo>
                    <a:cubicBezTo>
                      <a:pt x="4790" y="6801"/>
                      <a:pt x="4585" y="6323"/>
                      <a:pt x="4346" y="5844"/>
                    </a:cubicBezTo>
                    <a:lnTo>
                      <a:pt x="4346" y="5844"/>
                    </a:lnTo>
                    <a:cubicBezTo>
                      <a:pt x="4705" y="6323"/>
                      <a:pt x="5115" y="6750"/>
                      <a:pt x="5542" y="7160"/>
                    </a:cubicBezTo>
                    <a:cubicBezTo>
                      <a:pt x="5653" y="7271"/>
                      <a:pt x="5786" y="7319"/>
                      <a:pt x="5917" y="7319"/>
                    </a:cubicBezTo>
                    <a:cubicBezTo>
                      <a:pt x="6229" y="7319"/>
                      <a:pt x="6525" y="7043"/>
                      <a:pt x="6465" y="6681"/>
                    </a:cubicBezTo>
                    <a:lnTo>
                      <a:pt x="6465" y="6681"/>
                    </a:lnTo>
                    <a:cubicBezTo>
                      <a:pt x="6704" y="7023"/>
                      <a:pt x="6943" y="7348"/>
                      <a:pt x="7200" y="7672"/>
                    </a:cubicBezTo>
                    <a:cubicBezTo>
                      <a:pt x="7299" y="7800"/>
                      <a:pt x="7428" y="7853"/>
                      <a:pt x="7558" y="7853"/>
                    </a:cubicBezTo>
                    <a:cubicBezTo>
                      <a:pt x="7830" y="7853"/>
                      <a:pt x="8110" y="7619"/>
                      <a:pt x="8156" y="7331"/>
                    </a:cubicBezTo>
                    <a:cubicBezTo>
                      <a:pt x="8191" y="7338"/>
                      <a:pt x="8226" y="7341"/>
                      <a:pt x="8259" y="7341"/>
                    </a:cubicBezTo>
                    <a:cubicBezTo>
                      <a:pt x="8641" y="7341"/>
                      <a:pt x="8943" y="6916"/>
                      <a:pt x="8754" y="6476"/>
                    </a:cubicBezTo>
                    <a:cubicBezTo>
                      <a:pt x="8379" y="5588"/>
                      <a:pt x="7934" y="4716"/>
                      <a:pt x="7422" y="3879"/>
                    </a:cubicBezTo>
                    <a:cubicBezTo>
                      <a:pt x="7644" y="3708"/>
                      <a:pt x="7712" y="3401"/>
                      <a:pt x="7610" y="3144"/>
                    </a:cubicBezTo>
                    <a:cubicBezTo>
                      <a:pt x="7473" y="2871"/>
                      <a:pt x="7370" y="2598"/>
                      <a:pt x="7268" y="2324"/>
                    </a:cubicBezTo>
                    <a:cubicBezTo>
                      <a:pt x="7405" y="2273"/>
                      <a:pt x="7507" y="2205"/>
                      <a:pt x="7593" y="2085"/>
                    </a:cubicBezTo>
                    <a:cubicBezTo>
                      <a:pt x="7695" y="2171"/>
                      <a:pt x="7780" y="2256"/>
                      <a:pt x="7883" y="2341"/>
                    </a:cubicBezTo>
                    <a:cubicBezTo>
                      <a:pt x="7993" y="2446"/>
                      <a:pt x="8132" y="2493"/>
                      <a:pt x="8271" y="2493"/>
                    </a:cubicBezTo>
                    <a:cubicBezTo>
                      <a:pt x="8631" y="2493"/>
                      <a:pt x="8992" y="2184"/>
                      <a:pt x="8857" y="1778"/>
                    </a:cubicBezTo>
                    <a:cubicBezTo>
                      <a:pt x="8772" y="1555"/>
                      <a:pt x="8686" y="1333"/>
                      <a:pt x="8601" y="1111"/>
                    </a:cubicBezTo>
                    <a:cubicBezTo>
                      <a:pt x="8566" y="770"/>
                      <a:pt x="8413" y="445"/>
                      <a:pt x="8208" y="189"/>
                    </a:cubicBezTo>
                    <a:cubicBezTo>
                      <a:pt x="8106" y="56"/>
                      <a:pt x="7970" y="0"/>
                      <a:pt x="78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7"/>
              <p:cNvSpPr/>
              <p:nvPr/>
            </p:nvSpPr>
            <p:spPr>
              <a:xfrm rot="-572741">
                <a:off x="535668" y="4556036"/>
                <a:ext cx="266129" cy="184772"/>
              </a:xfrm>
              <a:custGeom>
                <a:avLst/>
                <a:gdLst/>
                <a:ahLst/>
                <a:cxnLst/>
                <a:rect l="l" t="t" r="r" b="b"/>
                <a:pathLst>
                  <a:path w="4508" h="3130" extrusionOk="0">
                    <a:moveTo>
                      <a:pt x="1426" y="0"/>
                    </a:moveTo>
                    <a:cubicBezTo>
                      <a:pt x="967" y="0"/>
                      <a:pt x="686" y="660"/>
                      <a:pt x="1163" y="978"/>
                    </a:cubicBezTo>
                    <a:cubicBezTo>
                      <a:pt x="1385" y="1115"/>
                      <a:pt x="1607" y="1269"/>
                      <a:pt x="1829" y="1422"/>
                    </a:cubicBezTo>
                    <a:cubicBezTo>
                      <a:pt x="1402" y="1252"/>
                      <a:pt x="958" y="1132"/>
                      <a:pt x="514" y="1064"/>
                    </a:cubicBezTo>
                    <a:cubicBezTo>
                      <a:pt x="496" y="1061"/>
                      <a:pt x="478" y="1060"/>
                      <a:pt x="461" y="1060"/>
                    </a:cubicBezTo>
                    <a:cubicBezTo>
                      <a:pt x="139" y="1060"/>
                      <a:pt x="0" y="1498"/>
                      <a:pt x="309" y="1627"/>
                    </a:cubicBezTo>
                    <a:cubicBezTo>
                      <a:pt x="1453" y="2191"/>
                      <a:pt x="2615" y="2687"/>
                      <a:pt x="3811" y="3114"/>
                    </a:cubicBezTo>
                    <a:cubicBezTo>
                      <a:pt x="3853" y="3125"/>
                      <a:pt x="3894" y="3130"/>
                      <a:pt x="3934" y="3130"/>
                    </a:cubicBezTo>
                    <a:cubicBezTo>
                      <a:pt x="4267" y="3130"/>
                      <a:pt x="4507" y="2768"/>
                      <a:pt x="4324" y="2448"/>
                    </a:cubicBezTo>
                    <a:lnTo>
                      <a:pt x="4307" y="2430"/>
                    </a:lnTo>
                    <a:cubicBezTo>
                      <a:pt x="4495" y="2208"/>
                      <a:pt x="4495" y="1867"/>
                      <a:pt x="4307" y="1645"/>
                    </a:cubicBezTo>
                    <a:cubicBezTo>
                      <a:pt x="3948" y="1217"/>
                      <a:pt x="3777" y="636"/>
                      <a:pt x="3213" y="431"/>
                    </a:cubicBezTo>
                    <a:cubicBezTo>
                      <a:pt x="3168" y="414"/>
                      <a:pt x="3121" y="406"/>
                      <a:pt x="3076" y="406"/>
                    </a:cubicBezTo>
                    <a:cubicBezTo>
                      <a:pt x="2900" y="406"/>
                      <a:pt x="2738" y="528"/>
                      <a:pt x="2684" y="705"/>
                    </a:cubicBezTo>
                    <a:cubicBezTo>
                      <a:pt x="2376" y="466"/>
                      <a:pt x="2051" y="243"/>
                      <a:pt x="1693" y="73"/>
                    </a:cubicBezTo>
                    <a:cubicBezTo>
                      <a:pt x="1600" y="22"/>
                      <a:pt x="1510" y="0"/>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7"/>
              <p:cNvSpPr/>
              <p:nvPr/>
            </p:nvSpPr>
            <p:spPr>
              <a:xfrm rot="-572741">
                <a:off x="753579" y="4382593"/>
                <a:ext cx="229351" cy="229341"/>
              </a:xfrm>
              <a:custGeom>
                <a:avLst/>
                <a:gdLst/>
                <a:ahLst/>
                <a:cxnLst/>
                <a:rect l="l" t="t" r="r" b="b"/>
                <a:pathLst>
                  <a:path w="3885" h="3885" extrusionOk="0">
                    <a:moveTo>
                      <a:pt x="3162" y="1"/>
                    </a:moveTo>
                    <a:cubicBezTo>
                      <a:pt x="3029" y="1"/>
                      <a:pt x="2899" y="44"/>
                      <a:pt x="2801" y="142"/>
                    </a:cubicBezTo>
                    <a:cubicBezTo>
                      <a:pt x="1878" y="1082"/>
                      <a:pt x="955" y="2005"/>
                      <a:pt x="238" y="3098"/>
                    </a:cubicBezTo>
                    <a:cubicBezTo>
                      <a:pt x="1" y="3474"/>
                      <a:pt x="332" y="3884"/>
                      <a:pt x="703" y="3884"/>
                    </a:cubicBezTo>
                    <a:cubicBezTo>
                      <a:pt x="787" y="3884"/>
                      <a:pt x="873" y="3863"/>
                      <a:pt x="955" y="3816"/>
                    </a:cubicBezTo>
                    <a:cubicBezTo>
                      <a:pt x="1280" y="3645"/>
                      <a:pt x="1588" y="3440"/>
                      <a:pt x="1861" y="3218"/>
                    </a:cubicBezTo>
                    <a:cubicBezTo>
                      <a:pt x="1895" y="3183"/>
                      <a:pt x="1929" y="3132"/>
                      <a:pt x="1963" y="3081"/>
                    </a:cubicBezTo>
                    <a:cubicBezTo>
                      <a:pt x="2459" y="2739"/>
                      <a:pt x="2869" y="2295"/>
                      <a:pt x="3177" y="1782"/>
                    </a:cubicBezTo>
                    <a:cubicBezTo>
                      <a:pt x="3296" y="1731"/>
                      <a:pt x="3399" y="1629"/>
                      <a:pt x="3450" y="1492"/>
                    </a:cubicBezTo>
                    <a:cubicBezTo>
                      <a:pt x="3467" y="1407"/>
                      <a:pt x="3484" y="1321"/>
                      <a:pt x="3467" y="1236"/>
                    </a:cubicBezTo>
                    <a:cubicBezTo>
                      <a:pt x="3552" y="1048"/>
                      <a:pt x="3638" y="877"/>
                      <a:pt x="3723" y="689"/>
                    </a:cubicBezTo>
                    <a:cubicBezTo>
                      <a:pt x="3885" y="304"/>
                      <a:pt x="3514" y="1"/>
                      <a:pt x="3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7"/>
              <p:cNvSpPr/>
              <p:nvPr/>
            </p:nvSpPr>
            <p:spPr>
              <a:xfrm rot="-572741">
                <a:off x="261183" y="3953169"/>
                <a:ext cx="691122" cy="1015948"/>
              </a:xfrm>
              <a:custGeom>
                <a:avLst/>
                <a:gdLst/>
                <a:ahLst/>
                <a:cxnLst/>
                <a:rect l="l" t="t" r="r" b="b"/>
                <a:pathLst>
                  <a:path w="11707" h="17210" extrusionOk="0">
                    <a:moveTo>
                      <a:pt x="7971" y="601"/>
                    </a:moveTo>
                    <a:cubicBezTo>
                      <a:pt x="8633" y="601"/>
                      <a:pt x="9201" y="1037"/>
                      <a:pt x="9014" y="1974"/>
                    </a:cubicBezTo>
                    <a:cubicBezTo>
                      <a:pt x="8843" y="2828"/>
                      <a:pt x="7852" y="3529"/>
                      <a:pt x="7186" y="3990"/>
                    </a:cubicBezTo>
                    <a:cubicBezTo>
                      <a:pt x="7045" y="4130"/>
                      <a:pt x="7161" y="4356"/>
                      <a:pt x="7337" y="4356"/>
                    </a:cubicBezTo>
                    <a:cubicBezTo>
                      <a:pt x="7355" y="4356"/>
                      <a:pt x="7372" y="4354"/>
                      <a:pt x="7391" y="4349"/>
                    </a:cubicBezTo>
                    <a:cubicBezTo>
                      <a:pt x="7510" y="4281"/>
                      <a:pt x="7630" y="4195"/>
                      <a:pt x="7749" y="4127"/>
                    </a:cubicBezTo>
                    <a:cubicBezTo>
                      <a:pt x="8313" y="4503"/>
                      <a:pt x="8911" y="4657"/>
                      <a:pt x="9253" y="5306"/>
                    </a:cubicBezTo>
                    <a:cubicBezTo>
                      <a:pt x="9458" y="5750"/>
                      <a:pt x="9407" y="6280"/>
                      <a:pt x="9116" y="6673"/>
                    </a:cubicBezTo>
                    <a:cubicBezTo>
                      <a:pt x="8730" y="7222"/>
                      <a:pt x="8162" y="7418"/>
                      <a:pt x="7556" y="7418"/>
                    </a:cubicBezTo>
                    <a:cubicBezTo>
                      <a:pt x="6956" y="7418"/>
                      <a:pt x="6320" y="7227"/>
                      <a:pt x="5784" y="6997"/>
                    </a:cubicBezTo>
                    <a:lnTo>
                      <a:pt x="5802" y="6997"/>
                    </a:lnTo>
                    <a:cubicBezTo>
                      <a:pt x="5682" y="6656"/>
                      <a:pt x="5426" y="6399"/>
                      <a:pt x="5101" y="6297"/>
                    </a:cubicBezTo>
                    <a:cubicBezTo>
                      <a:pt x="5082" y="6287"/>
                      <a:pt x="5063" y="6283"/>
                      <a:pt x="5045" y="6283"/>
                    </a:cubicBezTo>
                    <a:cubicBezTo>
                      <a:pt x="4936" y="6283"/>
                      <a:pt x="4864" y="6443"/>
                      <a:pt x="4981" y="6502"/>
                    </a:cubicBezTo>
                    <a:cubicBezTo>
                      <a:pt x="5135" y="6570"/>
                      <a:pt x="5255" y="6690"/>
                      <a:pt x="5357" y="6809"/>
                    </a:cubicBezTo>
                    <a:cubicBezTo>
                      <a:pt x="5238" y="6844"/>
                      <a:pt x="5204" y="6980"/>
                      <a:pt x="5306" y="7049"/>
                    </a:cubicBezTo>
                    <a:cubicBezTo>
                      <a:pt x="5357" y="7083"/>
                      <a:pt x="5409" y="7117"/>
                      <a:pt x="5477" y="7168"/>
                    </a:cubicBezTo>
                    <a:cubicBezTo>
                      <a:pt x="5530" y="7960"/>
                      <a:pt x="4374" y="8968"/>
                      <a:pt x="3606" y="8968"/>
                    </a:cubicBezTo>
                    <a:cubicBezTo>
                      <a:pt x="3131" y="8968"/>
                      <a:pt x="2804" y="8584"/>
                      <a:pt x="2999" y="7527"/>
                    </a:cubicBezTo>
                    <a:cubicBezTo>
                      <a:pt x="3041" y="7390"/>
                      <a:pt x="2927" y="7263"/>
                      <a:pt x="2793" y="7263"/>
                    </a:cubicBezTo>
                    <a:cubicBezTo>
                      <a:pt x="2760" y="7263"/>
                      <a:pt x="2725" y="7271"/>
                      <a:pt x="2692" y="7288"/>
                    </a:cubicBezTo>
                    <a:cubicBezTo>
                      <a:pt x="2411" y="7426"/>
                      <a:pt x="2146" y="7490"/>
                      <a:pt x="1903" y="7490"/>
                    </a:cubicBezTo>
                    <a:cubicBezTo>
                      <a:pt x="1067" y="7490"/>
                      <a:pt x="497" y="6743"/>
                      <a:pt x="471" y="5750"/>
                    </a:cubicBezTo>
                    <a:cubicBezTo>
                      <a:pt x="440" y="4718"/>
                      <a:pt x="1021" y="4351"/>
                      <a:pt x="1730" y="4351"/>
                    </a:cubicBezTo>
                    <a:cubicBezTo>
                      <a:pt x="2219" y="4351"/>
                      <a:pt x="2769" y="4525"/>
                      <a:pt x="3222" y="4776"/>
                    </a:cubicBezTo>
                    <a:lnTo>
                      <a:pt x="3273" y="4793"/>
                    </a:lnTo>
                    <a:cubicBezTo>
                      <a:pt x="3299" y="4805"/>
                      <a:pt x="3324" y="4811"/>
                      <a:pt x="3348" y="4811"/>
                    </a:cubicBezTo>
                    <a:cubicBezTo>
                      <a:pt x="3526" y="4811"/>
                      <a:pt x="3625" y="4506"/>
                      <a:pt x="3444" y="4400"/>
                    </a:cubicBezTo>
                    <a:cubicBezTo>
                      <a:pt x="3375" y="4366"/>
                      <a:pt x="3307" y="4332"/>
                      <a:pt x="3222" y="4298"/>
                    </a:cubicBezTo>
                    <a:cubicBezTo>
                      <a:pt x="2213" y="3655"/>
                      <a:pt x="3176" y="1441"/>
                      <a:pt x="4306" y="1441"/>
                    </a:cubicBezTo>
                    <a:cubicBezTo>
                      <a:pt x="4708" y="1441"/>
                      <a:pt x="5131" y="1722"/>
                      <a:pt x="5494" y="2452"/>
                    </a:cubicBezTo>
                    <a:cubicBezTo>
                      <a:pt x="5529" y="2529"/>
                      <a:pt x="5589" y="2560"/>
                      <a:pt x="5652" y="2560"/>
                    </a:cubicBezTo>
                    <a:cubicBezTo>
                      <a:pt x="5745" y="2560"/>
                      <a:pt x="5846" y="2493"/>
                      <a:pt x="5887" y="2401"/>
                    </a:cubicBezTo>
                    <a:cubicBezTo>
                      <a:pt x="6092" y="1923"/>
                      <a:pt x="6382" y="1496"/>
                      <a:pt x="6758" y="1120"/>
                    </a:cubicBezTo>
                    <a:cubicBezTo>
                      <a:pt x="7085" y="780"/>
                      <a:pt x="7548" y="601"/>
                      <a:pt x="7971" y="601"/>
                    </a:cubicBezTo>
                    <a:close/>
                    <a:moveTo>
                      <a:pt x="10788" y="9374"/>
                    </a:moveTo>
                    <a:cubicBezTo>
                      <a:pt x="10993" y="9374"/>
                      <a:pt x="10599" y="10507"/>
                      <a:pt x="10534" y="10620"/>
                    </a:cubicBezTo>
                    <a:cubicBezTo>
                      <a:pt x="10244" y="10944"/>
                      <a:pt x="9902" y="11235"/>
                      <a:pt x="9543" y="11474"/>
                    </a:cubicBezTo>
                    <a:cubicBezTo>
                      <a:pt x="9270" y="11645"/>
                      <a:pt x="8980" y="11850"/>
                      <a:pt x="8672" y="12021"/>
                    </a:cubicBezTo>
                    <a:cubicBezTo>
                      <a:pt x="9065" y="10944"/>
                      <a:pt x="9697" y="9970"/>
                      <a:pt x="10739" y="9389"/>
                    </a:cubicBezTo>
                    <a:cubicBezTo>
                      <a:pt x="10759" y="9379"/>
                      <a:pt x="10775" y="9374"/>
                      <a:pt x="10788" y="9374"/>
                    </a:cubicBezTo>
                    <a:close/>
                    <a:moveTo>
                      <a:pt x="5163" y="10615"/>
                    </a:moveTo>
                    <a:cubicBezTo>
                      <a:pt x="5544" y="10615"/>
                      <a:pt x="6039" y="10764"/>
                      <a:pt x="6126" y="10808"/>
                    </a:cubicBezTo>
                    <a:cubicBezTo>
                      <a:pt x="6536" y="11064"/>
                      <a:pt x="6912" y="11354"/>
                      <a:pt x="7237" y="11696"/>
                    </a:cubicBezTo>
                    <a:cubicBezTo>
                      <a:pt x="7425" y="11867"/>
                      <a:pt x="7596" y="12055"/>
                      <a:pt x="7766" y="12243"/>
                    </a:cubicBezTo>
                    <a:cubicBezTo>
                      <a:pt x="7801" y="12328"/>
                      <a:pt x="7835" y="12397"/>
                      <a:pt x="7869" y="12482"/>
                    </a:cubicBezTo>
                    <a:cubicBezTo>
                      <a:pt x="7869" y="12550"/>
                      <a:pt x="7886" y="12602"/>
                      <a:pt x="7954" y="12653"/>
                    </a:cubicBezTo>
                    <a:cubicBezTo>
                      <a:pt x="7972" y="12687"/>
                      <a:pt x="7972" y="12704"/>
                      <a:pt x="7989" y="12738"/>
                    </a:cubicBezTo>
                    <a:cubicBezTo>
                      <a:pt x="7954" y="12875"/>
                      <a:pt x="7920" y="13029"/>
                      <a:pt x="7886" y="13165"/>
                    </a:cubicBezTo>
                    <a:cubicBezTo>
                      <a:pt x="6827" y="12738"/>
                      <a:pt x="5477" y="12226"/>
                      <a:pt x="4862" y="11269"/>
                    </a:cubicBezTo>
                    <a:cubicBezTo>
                      <a:pt x="4534" y="10756"/>
                      <a:pt x="4794" y="10615"/>
                      <a:pt x="5163" y="10615"/>
                    </a:cubicBezTo>
                    <a:close/>
                    <a:moveTo>
                      <a:pt x="8067" y="0"/>
                    </a:moveTo>
                    <a:cubicBezTo>
                      <a:pt x="7155" y="0"/>
                      <a:pt x="6168" y="1030"/>
                      <a:pt x="5682" y="1872"/>
                    </a:cubicBezTo>
                    <a:cubicBezTo>
                      <a:pt x="5288" y="1258"/>
                      <a:pt x="4829" y="1013"/>
                      <a:pt x="4381" y="1013"/>
                    </a:cubicBezTo>
                    <a:cubicBezTo>
                      <a:pt x="3156" y="1013"/>
                      <a:pt x="2007" y="2844"/>
                      <a:pt x="2470" y="4007"/>
                    </a:cubicBezTo>
                    <a:cubicBezTo>
                      <a:pt x="2227" y="3946"/>
                      <a:pt x="1986" y="3913"/>
                      <a:pt x="1755" y="3913"/>
                    </a:cubicBezTo>
                    <a:cubicBezTo>
                      <a:pt x="836" y="3913"/>
                      <a:pt x="84" y="4435"/>
                      <a:pt x="44" y="5733"/>
                    </a:cubicBezTo>
                    <a:cubicBezTo>
                      <a:pt x="0" y="7012"/>
                      <a:pt x="839" y="7880"/>
                      <a:pt x="1910" y="7880"/>
                    </a:cubicBezTo>
                    <a:cubicBezTo>
                      <a:pt x="2112" y="7880"/>
                      <a:pt x="2323" y="7849"/>
                      <a:pt x="2538" y="7783"/>
                    </a:cubicBezTo>
                    <a:lnTo>
                      <a:pt x="2538" y="7783"/>
                    </a:lnTo>
                    <a:cubicBezTo>
                      <a:pt x="2413" y="8930"/>
                      <a:pt x="2842" y="9352"/>
                      <a:pt x="3426" y="9352"/>
                    </a:cubicBezTo>
                    <a:cubicBezTo>
                      <a:pt x="4358" y="9352"/>
                      <a:pt x="5686" y="8280"/>
                      <a:pt x="5802" y="7356"/>
                    </a:cubicBezTo>
                    <a:cubicBezTo>
                      <a:pt x="5921" y="7425"/>
                      <a:pt x="6058" y="7476"/>
                      <a:pt x="6177" y="7527"/>
                    </a:cubicBezTo>
                    <a:cubicBezTo>
                      <a:pt x="6177" y="7544"/>
                      <a:pt x="6177" y="7578"/>
                      <a:pt x="6177" y="7612"/>
                    </a:cubicBezTo>
                    <a:cubicBezTo>
                      <a:pt x="6519" y="8877"/>
                      <a:pt x="6912" y="10124"/>
                      <a:pt x="7391" y="11337"/>
                    </a:cubicBezTo>
                    <a:cubicBezTo>
                      <a:pt x="6779" y="10702"/>
                      <a:pt x="6055" y="10148"/>
                      <a:pt x="5401" y="10148"/>
                    </a:cubicBezTo>
                    <a:cubicBezTo>
                      <a:pt x="5104" y="10148"/>
                      <a:pt x="4822" y="10262"/>
                      <a:pt x="4571" y="10534"/>
                    </a:cubicBezTo>
                    <a:cubicBezTo>
                      <a:pt x="3358" y="11850"/>
                      <a:pt x="7220" y="13336"/>
                      <a:pt x="7937" y="13644"/>
                    </a:cubicBezTo>
                    <a:cubicBezTo>
                      <a:pt x="7969" y="13662"/>
                      <a:pt x="8003" y="13671"/>
                      <a:pt x="8035" y="13671"/>
                    </a:cubicBezTo>
                    <a:cubicBezTo>
                      <a:pt x="8124" y="13671"/>
                      <a:pt x="8207" y="13607"/>
                      <a:pt x="8245" y="13507"/>
                    </a:cubicBezTo>
                    <a:lnTo>
                      <a:pt x="8279" y="13336"/>
                    </a:lnTo>
                    <a:cubicBezTo>
                      <a:pt x="9048" y="14823"/>
                      <a:pt x="10039" y="16173"/>
                      <a:pt x="11355" y="17181"/>
                    </a:cubicBezTo>
                    <a:cubicBezTo>
                      <a:pt x="11385" y="17201"/>
                      <a:pt x="11417" y="17210"/>
                      <a:pt x="11449" y="17210"/>
                    </a:cubicBezTo>
                    <a:cubicBezTo>
                      <a:pt x="11580" y="17210"/>
                      <a:pt x="11707" y="17062"/>
                      <a:pt x="11679" y="16924"/>
                    </a:cubicBezTo>
                    <a:cubicBezTo>
                      <a:pt x="11628" y="16685"/>
                      <a:pt x="11543" y="16463"/>
                      <a:pt x="11389" y="16258"/>
                    </a:cubicBezTo>
                    <a:cubicBezTo>
                      <a:pt x="11360" y="16200"/>
                      <a:pt x="11310" y="16176"/>
                      <a:pt x="11258" y="16176"/>
                    </a:cubicBezTo>
                    <a:cubicBezTo>
                      <a:pt x="11156" y="16176"/>
                      <a:pt x="11047" y="16270"/>
                      <a:pt x="11081" y="16395"/>
                    </a:cubicBezTo>
                    <a:cubicBezTo>
                      <a:pt x="11081" y="16395"/>
                      <a:pt x="11081" y="16395"/>
                      <a:pt x="11081" y="16412"/>
                    </a:cubicBezTo>
                    <a:cubicBezTo>
                      <a:pt x="10022" y="15438"/>
                      <a:pt x="9168" y="14259"/>
                      <a:pt x="8552" y="12960"/>
                    </a:cubicBezTo>
                    <a:cubicBezTo>
                      <a:pt x="8570" y="12926"/>
                      <a:pt x="8570" y="12892"/>
                      <a:pt x="8552" y="12875"/>
                    </a:cubicBezTo>
                    <a:cubicBezTo>
                      <a:pt x="8518" y="12807"/>
                      <a:pt x="8484" y="12755"/>
                      <a:pt x="8433" y="12687"/>
                    </a:cubicBezTo>
                    <a:cubicBezTo>
                      <a:pt x="8433" y="12670"/>
                      <a:pt x="8433" y="12653"/>
                      <a:pt x="8450" y="12619"/>
                    </a:cubicBezTo>
                    <a:cubicBezTo>
                      <a:pt x="9236" y="12362"/>
                      <a:pt x="10107" y="11611"/>
                      <a:pt x="10637" y="11115"/>
                    </a:cubicBezTo>
                    <a:cubicBezTo>
                      <a:pt x="11286" y="10517"/>
                      <a:pt x="11525" y="9748"/>
                      <a:pt x="11115" y="8962"/>
                    </a:cubicBezTo>
                    <a:cubicBezTo>
                      <a:pt x="11068" y="8891"/>
                      <a:pt x="10988" y="8853"/>
                      <a:pt x="10910" y="8853"/>
                    </a:cubicBezTo>
                    <a:cubicBezTo>
                      <a:pt x="10875" y="8853"/>
                      <a:pt x="10840" y="8861"/>
                      <a:pt x="10808" y="8877"/>
                    </a:cubicBezTo>
                    <a:cubicBezTo>
                      <a:pt x="9424" y="9492"/>
                      <a:pt x="8638" y="10756"/>
                      <a:pt x="8159" y="12140"/>
                    </a:cubicBezTo>
                    <a:cubicBezTo>
                      <a:pt x="7510" y="10654"/>
                      <a:pt x="7015" y="9082"/>
                      <a:pt x="6502" y="7630"/>
                    </a:cubicBezTo>
                    <a:lnTo>
                      <a:pt x="6502" y="7630"/>
                    </a:lnTo>
                    <a:cubicBezTo>
                      <a:pt x="6832" y="7728"/>
                      <a:pt x="7173" y="7782"/>
                      <a:pt x="7508" y="7782"/>
                    </a:cubicBezTo>
                    <a:cubicBezTo>
                      <a:pt x="8281" y="7782"/>
                      <a:pt x="9020" y="7491"/>
                      <a:pt x="9509" y="6775"/>
                    </a:cubicBezTo>
                    <a:cubicBezTo>
                      <a:pt x="10295" y="5630"/>
                      <a:pt x="9321" y="4161"/>
                      <a:pt x="8125" y="3819"/>
                    </a:cubicBezTo>
                    <a:cubicBezTo>
                      <a:pt x="9099" y="3033"/>
                      <a:pt x="9919" y="1872"/>
                      <a:pt x="9185" y="710"/>
                    </a:cubicBezTo>
                    <a:cubicBezTo>
                      <a:pt x="8860" y="202"/>
                      <a:pt x="8471" y="0"/>
                      <a:pt x="8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77"/>
            <p:cNvSpPr/>
            <p:nvPr/>
          </p:nvSpPr>
          <p:spPr>
            <a:xfrm rot="-321182">
              <a:off x="453297" y="4166216"/>
              <a:ext cx="153609" cy="146814"/>
            </a:xfrm>
            <a:custGeom>
              <a:avLst/>
              <a:gdLst/>
              <a:ahLst/>
              <a:cxnLst/>
              <a:rect l="l" t="t" r="r" b="b"/>
              <a:pathLst>
                <a:path w="2602" h="2487" extrusionOk="0">
                  <a:moveTo>
                    <a:pt x="1653" y="602"/>
                  </a:moveTo>
                  <a:cubicBezTo>
                    <a:pt x="1747" y="602"/>
                    <a:pt x="1841" y="614"/>
                    <a:pt x="1935" y="640"/>
                  </a:cubicBezTo>
                  <a:cubicBezTo>
                    <a:pt x="1949" y="645"/>
                    <a:pt x="1962" y="647"/>
                    <a:pt x="1973" y="647"/>
                  </a:cubicBezTo>
                  <a:cubicBezTo>
                    <a:pt x="2004" y="647"/>
                    <a:pt x="2025" y="631"/>
                    <a:pt x="2038" y="606"/>
                  </a:cubicBezTo>
                  <a:lnTo>
                    <a:pt x="2072" y="657"/>
                  </a:lnTo>
                  <a:cubicBezTo>
                    <a:pt x="2157" y="1101"/>
                    <a:pt x="2021" y="1546"/>
                    <a:pt x="1730" y="1870"/>
                  </a:cubicBezTo>
                  <a:cubicBezTo>
                    <a:pt x="1586" y="2014"/>
                    <a:pt x="1328" y="2101"/>
                    <a:pt x="1084" y="2101"/>
                  </a:cubicBezTo>
                  <a:cubicBezTo>
                    <a:pt x="777" y="2101"/>
                    <a:pt x="492" y="1964"/>
                    <a:pt x="483" y="1631"/>
                  </a:cubicBezTo>
                  <a:cubicBezTo>
                    <a:pt x="483" y="1221"/>
                    <a:pt x="825" y="879"/>
                    <a:pt x="1201" y="708"/>
                  </a:cubicBezTo>
                  <a:cubicBezTo>
                    <a:pt x="1235" y="708"/>
                    <a:pt x="1269" y="708"/>
                    <a:pt x="1303" y="691"/>
                  </a:cubicBezTo>
                  <a:cubicBezTo>
                    <a:pt x="1320" y="674"/>
                    <a:pt x="1354" y="657"/>
                    <a:pt x="1371" y="640"/>
                  </a:cubicBezTo>
                  <a:cubicBezTo>
                    <a:pt x="1465" y="614"/>
                    <a:pt x="1559" y="602"/>
                    <a:pt x="1653" y="602"/>
                  </a:cubicBezTo>
                  <a:close/>
                  <a:moveTo>
                    <a:pt x="1820" y="0"/>
                  </a:moveTo>
                  <a:cubicBezTo>
                    <a:pt x="1569" y="0"/>
                    <a:pt x="1302" y="131"/>
                    <a:pt x="1132" y="367"/>
                  </a:cubicBezTo>
                  <a:cubicBezTo>
                    <a:pt x="620" y="555"/>
                    <a:pt x="244" y="982"/>
                    <a:pt x="107" y="1511"/>
                  </a:cubicBezTo>
                  <a:cubicBezTo>
                    <a:pt x="0" y="2163"/>
                    <a:pt x="576" y="2486"/>
                    <a:pt x="1144" y="2486"/>
                  </a:cubicBezTo>
                  <a:cubicBezTo>
                    <a:pt x="1395" y="2486"/>
                    <a:pt x="1644" y="2423"/>
                    <a:pt x="1833" y="2297"/>
                  </a:cubicBezTo>
                  <a:cubicBezTo>
                    <a:pt x="2380" y="1939"/>
                    <a:pt x="2602" y="1135"/>
                    <a:pt x="2448" y="520"/>
                  </a:cubicBezTo>
                  <a:cubicBezTo>
                    <a:pt x="2358" y="161"/>
                    <a:pt x="2098" y="0"/>
                    <a:pt x="1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51460" y="339090"/>
            <a:ext cx="6039485" cy="4351655"/>
          </a:xfrm>
          <a:prstGeom prst="rect">
            <a:avLst/>
          </a:prstGeom>
          <a:noFill/>
        </p:spPr>
        <p:txBody>
          <a:bodyPr wrap="square" rtlCol="0" anchor="t">
            <a:spAutoFit/>
          </a:bodyPr>
          <a:lstStyle/>
          <a:p>
            <a:pPr indent="457200" algn="just">
              <a:lnSpc>
                <a:spcPct val="90000"/>
              </a:lnSpc>
            </a:pPr>
            <a:r>
              <a:rPr sz="2800" b="1" dirty="0">
                <a:solidFill>
                  <a:schemeClr val="bg2"/>
                </a:solidFill>
                <a:latin typeface="Times New Roman" panose="02020603050405020304" charset="0"/>
                <a:sym typeface="+mn-ea"/>
              </a:rPr>
              <a:t>Giọng bà trầm bổng, ngân nga như tiếng chuông. Nó khắc sâu vào trí nhớ tôi dễ dàng, và như những đóa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a:t>
            </a:r>
            <a:endParaRPr sz="2800" b="1" dirty="0">
              <a:solidFill>
                <a:schemeClr val="bg2"/>
              </a:solidFill>
              <a:latin typeface="Times New Roman" panose="02020603050405020304" charset="0"/>
            </a:endParaRPr>
          </a:p>
          <a:p>
            <a:pPr indent="457200" algn="r">
              <a:lnSpc>
                <a:spcPct val="90000"/>
              </a:lnSpc>
            </a:pPr>
            <a:r>
              <a:rPr sz="2800" b="1" dirty="0">
                <a:solidFill>
                  <a:schemeClr val="bg2"/>
                </a:solidFill>
                <a:latin typeface="Times New Roman" panose="02020603050405020304" charset="0"/>
                <a:sym typeface="+mn-ea"/>
              </a:rPr>
              <a:t>  </a:t>
            </a:r>
            <a:r>
              <a:rPr sz="2800" b="1" i="1" dirty="0">
                <a:solidFill>
                  <a:schemeClr val="bg2"/>
                </a:solidFill>
                <a:latin typeface="Times New Roman" panose="02020603050405020304" charset="0"/>
                <a:sym typeface="+mn-ea"/>
              </a:rPr>
              <a:t>Theo </a:t>
            </a:r>
            <a:r>
              <a:rPr sz="2800" b="1" dirty="0">
                <a:solidFill>
                  <a:schemeClr val="bg2"/>
                </a:solidFill>
                <a:latin typeface="Times New Roman" panose="02020603050405020304" charset="0"/>
                <a:sym typeface="+mn-ea"/>
              </a:rPr>
              <a:t>MÁC–XIM GO-RƠ-KI</a:t>
            </a:r>
            <a:endParaRPr lang="en-GB" altLang="en-US" sz="2800" b="1" dirty="0">
              <a:solidFill>
                <a:schemeClr val="bg2"/>
              </a:solidFill>
              <a:latin typeface="Times New Roman" panose="02020603050405020304" charset="0"/>
              <a:sym typeface="+mn-ea"/>
            </a:endParaRPr>
          </a:p>
        </p:txBody>
      </p:sp>
      <p:pic>
        <p:nvPicPr>
          <p:cNvPr id="6" name="Picture 5" descr="—Pngtree—grandma sitting in a reclining_4281584"/>
          <p:cNvPicPr>
            <a:picLocks noChangeAspect="1"/>
          </p:cNvPicPr>
          <p:nvPr/>
        </p:nvPicPr>
        <p:blipFill>
          <a:blip r:embed="rId2"/>
          <a:srcRect b="5992"/>
          <a:stretch>
            <a:fillRect/>
          </a:stretch>
        </p:blipFill>
        <p:spPr>
          <a:xfrm>
            <a:off x="5435600" y="1419860"/>
            <a:ext cx="3924300" cy="36899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6" name="Google Shape;866;p42"/>
          <p:cNvGrpSpPr/>
          <p:nvPr/>
        </p:nvGrpSpPr>
        <p:grpSpPr>
          <a:xfrm rot="5400000">
            <a:off x="7058696" y="2585665"/>
            <a:ext cx="754467" cy="322482"/>
            <a:chOff x="1848388" y="1192013"/>
            <a:chExt cx="533418" cy="227983"/>
          </a:xfrm>
        </p:grpSpPr>
        <p:sp>
          <p:nvSpPr>
            <p:cNvPr id="867" name="Google Shape;867;p42"/>
            <p:cNvSpPr/>
            <p:nvPr/>
          </p:nvSpPr>
          <p:spPr>
            <a:xfrm rot="-2238940">
              <a:off x="1909116" y="1193895"/>
              <a:ext cx="48950" cy="216887"/>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2"/>
            <p:cNvSpPr/>
            <p:nvPr/>
          </p:nvSpPr>
          <p:spPr>
            <a:xfrm>
              <a:off x="2086205" y="1192013"/>
              <a:ext cx="63150" cy="215308"/>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2"/>
            <p:cNvSpPr/>
            <p:nvPr/>
          </p:nvSpPr>
          <p:spPr>
            <a:xfrm rot="1767252">
              <a:off x="2271346" y="1204629"/>
              <a:ext cx="61847" cy="213990"/>
            </a:xfrm>
            <a:custGeom>
              <a:avLst/>
              <a:gdLst/>
              <a:ahLst/>
              <a:cxnLst/>
              <a:rect l="l" t="t" r="r" b="b"/>
              <a:pathLst>
                <a:path w="2474" h="6624" extrusionOk="0">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42"/>
          <p:cNvGrpSpPr/>
          <p:nvPr/>
        </p:nvGrpSpPr>
        <p:grpSpPr>
          <a:xfrm rot="-5400000">
            <a:off x="1375747" y="2608023"/>
            <a:ext cx="747746" cy="319633"/>
            <a:chOff x="1848388" y="1192013"/>
            <a:chExt cx="533418" cy="227983"/>
          </a:xfrm>
        </p:grpSpPr>
        <p:sp>
          <p:nvSpPr>
            <p:cNvPr id="871" name="Google Shape;871;p42"/>
            <p:cNvSpPr/>
            <p:nvPr/>
          </p:nvSpPr>
          <p:spPr>
            <a:xfrm rot="-2238940">
              <a:off x="1909116" y="1193895"/>
              <a:ext cx="48950" cy="216887"/>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2"/>
            <p:cNvSpPr/>
            <p:nvPr/>
          </p:nvSpPr>
          <p:spPr>
            <a:xfrm>
              <a:off x="2086205" y="1192013"/>
              <a:ext cx="63150" cy="215308"/>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2"/>
            <p:cNvSpPr/>
            <p:nvPr/>
          </p:nvSpPr>
          <p:spPr>
            <a:xfrm rot="1767252">
              <a:off x="2271346" y="1204629"/>
              <a:ext cx="61847" cy="213990"/>
            </a:xfrm>
            <a:custGeom>
              <a:avLst/>
              <a:gdLst/>
              <a:ahLst/>
              <a:cxnLst/>
              <a:rect l="l" t="t" r="r" b="b"/>
              <a:pathLst>
                <a:path w="2474" h="6624" extrusionOk="0">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42"/>
          <p:cNvSpPr/>
          <p:nvPr/>
        </p:nvSpPr>
        <p:spPr>
          <a:xfrm>
            <a:off x="3570238" y="3856038"/>
            <a:ext cx="1749750" cy="138200"/>
          </a:xfrm>
          <a:custGeom>
            <a:avLst/>
            <a:gdLst/>
            <a:ahLst/>
            <a:cxnLst/>
            <a:rect l="l" t="t" r="r" b="b"/>
            <a:pathLst>
              <a:path w="69990" h="5528" extrusionOk="0">
                <a:moveTo>
                  <a:pt x="29335" y="0"/>
                </a:moveTo>
                <a:cubicBezTo>
                  <a:pt x="29293" y="0"/>
                  <a:pt x="29210" y="0"/>
                  <a:pt x="29147" y="42"/>
                </a:cubicBezTo>
                <a:cubicBezTo>
                  <a:pt x="29021" y="63"/>
                  <a:pt x="28917" y="84"/>
                  <a:pt x="28791" y="105"/>
                </a:cubicBezTo>
                <a:cubicBezTo>
                  <a:pt x="28561" y="189"/>
                  <a:pt x="28310" y="272"/>
                  <a:pt x="28080" y="377"/>
                </a:cubicBezTo>
                <a:cubicBezTo>
                  <a:pt x="27891" y="461"/>
                  <a:pt x="27724" y="523"/>
                  <a:pt x="27536" y="628"/>
                </a:cubicBezTo>
                <a:cubicBezTo>
                  <a:pt x="27410" y="691"/>
                  <a:pt x="27264" y="775"/>
                  <a:pt x="27138" y="816"/>
                </a:cubicBezTo>
                <a:cubicBezTo>
                  <a:pt x="26929" y="921"/>
                  <a:pt x="26741" y="1026"/>
                  <a:pt x="26531" y="1130"/>
                </a:cubicBezTo>
                <a:cubicBezTo>
                  <a:pt x="26427" y="1193"/>
                  <a:pt x="26322" y="1235"/>
                  <a:pt x="26259" y="1298"/>
                </a:cubicBezTo>
                <a:cubicBezTo>
                  <a:pt x="26071" y="1402"/>
                  <a:pt x="25883" y="1528"/>
                  <a:pt x="25736" y="1632"/>
                </a:cubicBezTo>
                <a:cubicBezTo>
                  <a:pt x="25590" y="1716"/>
                  <a:pt x="25464" y="1779"/>
                  <a:pt x="25339" y="1884"/>
                </a:cubicBezTo>
                <a:cubicBezTo>
                  <a:pt x="25004" y="2093"/>
                  <a:pt x="24690" y="2344"/>
                  <a:pt x="24334" y="2553"/>
                </a:cubicBezTo>
                <a:cubicBezTo>
                  <a:pt x="23644" y="3013"/>
                  <a:pt x="22912" y="3495"/>
                  <a:pt x="22116" y="3829"/>
                </a:cubicBezTo>
                <a:cubicBezTo>
                  <a:pt x="21928" y="3913"/>
                  <a:pt x="21782" y="3955"/>
                  <a:pt x="21593" y="4039"/>
                </a:cubicBezTo>
                <a:cubicBezTo>
                  <a:pt x="21384" y="4122"/>
                  <a:pt x="21154" y="4164"/>
                  <a:pt x="20924" y="4185"/>
                </a:cubicBezTo>
                <a:cubicBezTo>
                  <a:pt x="20819" y="4185"/>
                  <a:pt x="20736" y="4227"/>
                  <a:pt x="20631" y="4227"/>
                </a:cubicBezTo>
                <a:cubicBezTo>
                  <a:pt x="20464" y="4227"/>
                  <a:pt x="20338" y="4227"/>
                  <a:pt x="20192" y="4185"/>
                </a:cubicBezTo>
                <a:cubicBezTo>
                  <a:pt x="19982" y="4164"/>
                  <a:pt x="19773" y="4122"/>
                  <a:pt x="19585" y="4039"/>
                </a:cubicBezTo>
                <a:cubicBezTo>
                  <a:pt x="19375" y="3934"/>
                  <a:pt x="19166" y="3808"/>
                  <a:pt x="18978" y="3662"/>
                </a:cubicBezTo>
                <a:cubicBezTo>
                  <a:pt x="18664" y="3432"/>
                  <a:pt x="18413" y="3139"/>
                  <a:pt x="18141" y="2867"/>
                </a:cubicBezTo>
                <a:cubicBezTo>
                  <a:pt x="18015" y="2720"/>
                  <a:pt x="17890" y="2574"/>
                  <a:pt x="17743" y="2448"/>
                </a:cubicBezTo>
                <a:cubicBezTo>
                  <a:pt x="17597" y="2281"/>
                  <a:pt x="17409" y="2135"/>
                  <a:pt x="17262" y="1967"/>
                </a:cubicBezTo>
                <a:cubicBezTo>
                  <a:pt x="17095" y="1842"/>
                  <a:pt x="16969" y="1737"/>
                  <a:pt x="16781" y="1653"/>
                </a:cubicBezTo>
                <a:cubicBezTo>
                  <a:pt x="16676" y="1612"/>
                  <a:pt x="16572" y="1570"/>
                  <a:pt x="16467" y="1528"/>
                </a:cubicBezTo>
                <a:cubicBezTo>
                  <a:pt x="16362" y="1507"/>
                  <a:pt x="16258" y="1465"/>
                  <a:pt x="16153" y="1465"/>
                </a:cubicBezTo>
                <a:cubicBezTo>
                  <a:pt x="16070" y="1465"/>
                  <a:pt x="16028" y="1465"/>
                  <a:pt x="15944" y="1507"/>
                </a:cubicBezTo>
                <a:cubicBezTo>
                  <a:pt x="15839" y="1528"/>
                  <a:pt x="15756" y="1549"/>
                  <a:pt x="15651" y="1612"/>
                </a:cubicBezTo>
                <a:cubicBezTo>
                  <a:pt x="15588" y="1653"/>
                  <a:pt x="15484" y="1716"/>
                  <a:pt x="15400" y="1758"/>
                </a:cubicBezTo>
                <a:cubicBezTo>
                  <a:pt x="15316" y="1842"/>
                  <a:pt x="15233" y="1925"/>
                  <a:pt x="15191" y="1988"/>
                </a:cubicBezTo>
                <a:cubicBezTo>
                  <a:pt x="15065" y="2156"/>
                  <a:pt x="14919" y="2302"/>
                  <a:pt x="14814" y="2469"/>
                </a:cubicBezTo>
                <a:cubicBezTo>
                  <a:pt x="14710" y="2595"/>
                  <a:pt x="14605" y="2700"/>
                  <a:pt x="14542" y="2825"/>
                </a:cubicBezTo>
                <a:cubicBezTo>
                  <a:pt x="14438" y="2972"/>
                  <a:pt x="14291" y="3118"/>
                  <a:pt x="14186" y="3244"/>
                </a:cubicBezTo>
                <a:cubicBezTo>
                  <a:pt x="13956" y="3536"/>
                  <a:pt x="13705" y="3767"/>
                  <a:pt x="13412" y="4018"/>
                </a:cubicBezTo>
                <a:cubicBezTo>
                  <a:pt x="13203" y="4164"/>
                  <a:pt x="12973" y="4290"/>
                  <a:pt x="12722" y="4436"/>
                </a:cubicBezTo>
                <a:cubicBezTo>
                  <a:pt x="12492" y="4499"/>
                  <a:pt x="12282" y="4562"/>
                  <a:pt x="12052" y="4604"/>
                </a:cubicBezTo>
                <a:cubicBezTo>
                  <a:pt x="11885" y="4625"/>
                  <a:pt x="11723" y="4635"/>
                  <a:pt x="11558" y="4635"/>
                </a:cubicBezTo>
                <a:cubicBezTo>
                  <a:pt x="11393" y="4635"/>
                  <a:pt x="11226" y="4625"/>
                  <a:pt x="11048" y="4604"/>
                </a:cubicBezTo>
                <a:cubicBezTo>
                  <a:pt x="10525" y="4541"/>
                  <a:pt x="10044" y="4373"/>
                  <a:pt x="9541" y="4164"/>
                </a:cubicBezTo>
                <a:cubicBezTo>
                  <a:pt x="9102" y="3955"/>
                  <a:pt x="8684" y="3746"/>
                  <a:pt x="8265" y="3495"/>
                </a:cubicBezTo>
                <a:cubicBezTo>
                  <a:pt x="8056" y="3348"/>
                  <a:pt x="7847" y="3223"/>
                  <a:pt x="7637" y="3076"/>
                </a:cubicBezTo>
                <a:cubicBezTo>
                  <a:pt x="7428" y="2930"/>
                  <a:pt x="7219" y="2783"/>
                  <a:pt x="7010" y="2658"/>
                </a:cubicBezTo>
                <a:cubicBezTo>
                  <a:pt x="6800" y="2490"/>
                  <a:pt x="6591" y="2365"/>
                  <a:pt x="6382" y="2239"/>
                </a:cubicBezTo>
                <a:cubicBezTo>
                  <a:pt x="6173" y="2093"/>
                  <a:pt x="5922" y="1967"/>
                  <a:pt x="5691" y="1863"/>
                </a:cubicBezTo>
                <a:cubicBezTo>
                  <a:pt x="5284" y="1669"/>
                  <a:pt x="4840" y="1546"/>
                  <a:pt x="4411" y="1546"/>
                </a:cubicBezTo>
                <a:cubicBezTo>
                  <a:pt x="4377" y="1546"/>
                  <a:pt x="4344" y="1547"/>
                  <a:pt x="4310" y="1549"/>
                </a:cubicBezTo>
                <a:cubicBezTo>
                  <a:pt x="4206" y="1549"/>
                  <a:pt x="4080" y="1570"/>
                  <a:pt x="3976" y="1570"/>
                </a:cubicBezTo>
                <a:cubicBezTo>
                  <a:pt x="3829" y="1612"/>
                  <a:pt x="3725" y="1632"/>
                  <a:pt x="3620" y="1653"/>
                </a:cubicBezTo>
                <a:cubicBezTo>
                  <a:pt x="3515" y="1674"/>
                  <a:pt x="3411" y="1737"/>
                  <a:pt x="3348" y="1758"/>
                </a:cubicBezTo>
                <a:cubicBezTo>
                  <a:pt x="3243" y="1821"/>
                  <a:pt x="3139" y="1863"/>
                  <a:pt x="3034" y="1884"/>
                </a:cubicBezTo>
                <a:cubicBezTo>
                  <a:pt x="2553" y="2093"/>
                  <a:pt x="2114" y="2344"/>
                  <a:pt x="1695" y="2616"/>
                </a:cubicBezTo>
                <a:cubicBezTo>
                  <a:pt x="1318" y="2888"/>
                  <a:pt x="963" y="3181"/>
                  <a:pt x="649" y="3516"/>
                </a:cubicBezTo>
                <a:cubicBezTo>
                  <a:pt x="481" y="3662"/>
                  <a:pt x="356" y="3829"/>
                  <a:pt x="230" y="3976"/>
                </a:cubicBezTo>
                <a:cubicBezTo>
                  <a:pt x="168" y="4060"/>
                  <a:pt x="126" y="4143"/>
                  <a:pt x="105" y="4248"/>
                </a:cubicBezTo>
                <a:cubicBezTo>
                  <a:pt x="105" y="4269"/>
                  <a:pt x="63" y="4332"/>
                  <a:pt x="63" y="4353"/>
                </a:cubicBezTo>
                <a:cubicBezTo>
                  <a:pt x="42" y="4436"/>
                  <a:pt x="42" y="4499"/>
                  <a:pt x="21" y="4583"/>
                </a:cubicBezTo>
                <a:cubicBezTo>
                  <a:pt x="0" y="4687"/>
                  <a:pt x="21" y="4792"/>
                  <a:pt x="105" y="4876"/>
                </a:cubicBezTo>
                <a:cubicBezTo>
                  <a:pt x="153" y="4940"/>
                  <a:pt x="225" y="4967"/>
                  <a:pt x="303" y="4967"/>
                </a:cubicBezTo>
                <a:cubicBezTo>
                  <a:pt x="327" y="4967"/>
                  <a:pt x="352" y="4964"/>
                  <a:pt x="377" y="4959"/>
                </a:cubicBezTo>
                <a:cubicBezTo>
                  <a:pt x="461" y="4917"/>
                  <a:pt x="523" y="4897"/>
                  <a:pt x="586" y="4897"/>
                </a:cubicBezTo>
                <a:cubicBezTo>
                  <a:pt x="691" y="4876"/>
                  <a:pt x="774" y="4813"/>
                  <a:pt x="879" y="4771"/>
                </a:cubicBezTo>
                <a:cubicBezTo>
                  <a:pt x="1005" y="4687"/>
                  <a:pt x="1067" y="4499"/>
                  <a:pt x="984" y="4373"/>
                </a:cubicBezTo>
                <a:cubicBezTo>
                  <a:pt x="942" y="4290"/>
                  <a:pt x="879" y="4269"/>
                  <a:pt x="795" y="4248"/>
                </a:cubicBezTo>
                <a:cubicBezTo>
                  <a:pt x="1067" y="3955"/>
                  <a:pt x="1360" y="3704"/>
                  <a:pt x="1632" y="3432"/>
                </a:cubicBezTo>
                <a:cubicBezTo>
                  <a:pt x="2134" y="3076"/>
                  <a:pt x="2658" y="2783"/>
                  <a:pt x="3202" y="2511"/>
                </a:cubicBezTo>
                <a:lnTo>
                  <a:pt x="3599" y="2365"/>
                </a:lnTo>
                <a:cubicBezTo>
                  <a:pt x="3766" y="2302"/>
                  <a:pt x="3913" y="2260"/>
                  <a:pt x="4101" y="2239"/>
                </a:cubicBezTo>
                <a:cubicBezTo>
                  <a:pt x="4174" y="2218"/>
                  <a:pt x="4248" y="2208"/>
                  <a:pt x="4321" y="2208"/>
                </a:cubicBezTo>
                <a:cubicBezTo>
                  <a:pt x="4394" y="2208"/>
                  <a:pt x="4467" y="2218"/>
                  <a:pt x="4541" y="2239"/>
                </a:cubicBezTo>
                <a:cubicBezTo>
                  <a:pt x="4645" y="2260"/>
                  <a:pt x="4729" y="2260"/>
                  <a:pt x="4834" y="2281"/>
                </a:cubicBezTo>
                <a:cubicBezTo>
                  <a:pt x="4959" y="2302"/>
                  <a:pt x="5127" y="2365"/>
                  <a:pt x="5252" y="2448"/>
                </a:cubicBezTo>
                <a:cubicBezTo>
                  <a:pt x="5503" y="2574"/>
                  <a:pt x="5775" y="2700"/>
                  <a:pt x="6005" y="2867"/>
                </a:cubicBezTo>
                <a:cubicBezTo>
                  <a:pt x="6298" y="3034"/>
                  <a:pt x="6549" y="3244"/>
                  <a:pt x="6842" y="3453"/>
                </a:cubicBezTo>
                <a:cubicBezTo>
                  <a:pt x="7114" y="3641"/>
                  <a:pt x="7386" y="3850"/>
                  <a:pt x="7679" y="4039"/>
                </a:cubicBezTo>
                <a:cubicBezTo>
                  <a:pt x="7972" y="4227"/>
                  <a:pt x="8265" y="4394"/>
                  <a:pt x="8537" y="4562"/>
                </a:cubicBezTo>
                <a:cubicBezTo>
                  <a:pt x="9123" y="4876"/>
                  <a:pt x="9730" y="5127"/>
                  <a:pt x="10316" y="5315"/>
                </a:cubicBezTo>
                <a:cubicBezTo>
                  <a:pt x="10757" y="5447"/>
                  <a:pt x="11229" y="5528"/>
                  <a:pt x="11703" y="5528"/>
                </a:cubicBezTo>
                <a:cubicBezTo>
                  <a:pt x="11903" y="5528"/>
                  <a:pt x="12104" y="5513"/>
                  <a:pt x="12303" y="5482"/>
                </a:cubicBezTo>
                <a:cubicBezTo>
                  <a:pt x="12617" y="5420"/>
                  <a:pt x="12910" y="5336"/>
                  <a:pt x="13203" y="5231"/>
                </a:cubicBezTo>
                <a:cubicBezTo>
                  <a:pt x="13496" y="5106"/>
                  <a:pt x="13747" y="4980"/>
                  <a:pt x="13977" y="4792"/>
                </a:cubicBezTo>
                <a:cubicBezTo>
                  <a:pt x="14249" y="4604"/>
                  <a:pt x="14479" y="4373"/>
                  <a:pt x="14710" y="4143"/>
                </a:cubicBezTo>
                <a:cubicBezTo>
                  <a:pt x="14856" y="4018"/>
                  <a:pt x="14961" y="3871"/>
                  <a:pt x="15065" y="3746"/>
                </a:cubicBezTo>
                <a:cubicBezTo>
                  <a:pt x="15212" y="3536"/>
                  <a:pt x="15379" y="3348"/>
                  <a:pt x="15526" y="3139"/>
                </a:cubicBezTo>
                <a:cubicBezTo>
                  <a:pt x="15714" y="2909"/>
                  <a:pt x="15902" y="2658"/>
                  <a:pt x="16132" y="2407"/>
                </a:cubicBezTo>
                <a:cubicBezTo>
                  <a:pt x="16153" y="2407"/>
                  <a:pt x="16153" y="2386"/>
                  <a:pt x="16174" y="2386"/>
                </a:cubicBezTo>
                <a:cubicBezTo>
                  <a:pt x="16216" y="2386"/>
                  <a:pt x="16237" y="2365"/>
                  <a:pt x="16258" y="2365"/>
                </a:cubicBezTo>
                <a:lnTo>
                  <a:pt x="16279" y="2365"/>
                </a:lnTo>
                <a:cubicBezTo>
                  <a:pt x="16342" y="2365"/>
                  <a:pt x="16362" y="2386"/>
                  <a:pt x="16425" y="2386"/>
                </a:cubicBezTo>
                <a:cubicBezTo>
                  <a:pt x="16530" y="2448"/>
                  <a:pt x="16635" y="2490"/>
                  <a:pt x="16739" y="2574"/>
                </a:cubicBezTo>
                <a:cubicBezTo>
                  <a:pt x="17011" y="2783"/>
                  <a:pt x="17262" y="3034"/>
                  <a:pt x="17492" y="3306"/>
                </a:cubicBezTo>
                <a:cubicBezTo>
                  <a:pt x="17806" y="3620"/>
                  <a:pt x="18120" y="3955"/>
                  <a:pt x="18455" y="4248"/>
                </a:cubicBezTo>
                <a:cubicBezTo>
                  <a:pt x="18622" y="4373"/>
                  <a:pt x="18769" y="4478"/>
                  <a:pt x="18936" y="4583"/>
                </a:cubicBezTo>
                <a:cubicBezTo>
                  <a:pt x="19103" y="4708"/>
                  <a:pt x="19313" y="4792"/>
                  <a:pt x="19522" y="4876"/>
                </a:cubicBezTo>
                <a:cubicBezTo>
                  <a:pt x="19710" y="4959"/>
                  <a:pt x="19920" y="4980"/>
                  <a:pt x="20129" y="5022"/>
                </a:cubicBezTo>
                <a:cubicBezTo>
                  <a:pt x="20297" y="5053"/>
                  <a:pt x="20488" y="5072"/>
                  <a:pt x="20669" y="5072"/>
                </a:cubicBezTo>
                <a:cubicBezTo>
                  <a:pt x="20735" y="5072"/>
                  <a:pt x="20799" y="5070"/>
                  <a:pt x="20861" y="5064"/>
                </a:cubicBezTo>
                <a:cubicBezTo>
                  <a:pt x="21070" y="5064"/>
                  <a:pt x="21280" y="5001"/>
                  <a:pt x="21468" y="4980"/>
                </a:cubicBezTo>
                <a:cubicBezTo>
                  <a:pt x="21698" y="4917"/>
                  <a:pt x="21928" y="4855"/>
                  <a:pt x="22179" y="4771"/>
                </a:cubicBezTo>
                <a:cubicBezTo>
                  <a:pt x="22619" y="4604"/>
                  <a:pt x="23037" y="4394"/>
                  <a:pt x="23435" y="4185"/>
                </a:cubicBezTo>
                <a:cubicBezTo>
                  <a:pt x="24021" y="3871"/>
                  <a:pt x="24585" y="3495"/>
                  <a:pt x="25129" y="3118"/>
                </a:cubicBezTo>
                <a:cubicBezTo>
                  <a:pt x="25381" y="2930"/>
                  <a:pt x="25653" y="2762"/>
                  <a:pt x="25946" y="2574"/>
                </a:cubicBezTo>
                <a:cubicBezTo>
                  <a:pt x="26259" y="2365"/>
                  <a:pt x="26573" y="2176"/>
                  <a:pt x="26887" y="1967"/>
                </a:cubicBezTo>
                <a:cubicBezTo>
                  <a:pt x="26908" y="1946"/>
                  <a:pt x="26950" y="1925"/>
                  <a:pt x="26992" y="1925"/>
                </a:cubicBezTo>
                <a:cubicBezTo>
                  <a:pt x="27096" y="1863"/>
                  <a:pt x="27201" y="1821"/>
                  <a:pt x="27306" y="1737"/>
                </a:cubicBezTo>
                <a:cubicBezTo>
                  <a:pt x="27452" y="1653"/>
                  <a:pt x="27619" y="1549"/>
                  <a:pt x="27787" y="1465"/>
                </a:cubicBezTo>
                <a:cubicBezTo>
                  <a:pt x="27829" y="1444"/>
                  <a:pt x="27870" y="1444"/>
                  <a:pt x="27891" y="1423"/>
                </a:cubicBezTo>
                <a:cubicBezTo>
                  <a:pt x="27996" y="1360"/>
                  <a:pt x="28142" y="1319"/>
                  <a:pt x="28247" y="1256"/>
                </a:cubicBezTo>
                <a:cubicBezTo>
                  <a:pt x="28414" y="1193"/>
                  <a:pt x="28624" y="1088"/>
                  <a:pt x="28812" y="1005"/>
                </a:cubicBezTo>
                <a:cubicBezTo>
                  <a:pt x="29000" y="921"/>
                  <a:pt x="29210" y="879"/>
                  <a:pt x="29419" y="816"/>
                </a:cubicBezTo>
                <a:lnTo>
                  <a:pt x="29649" y="816"/>
                </a:lnTo>
                <a:cubicBezTo>
                  <a:pt x="29733" y="837"/>
                  <a:pt x="29816" y="879"/>
                  <a:pt x="29921" y="900"/>
                </a:cubicBezTo>
                <a:cubicBezTo>
                  <a:pt x="30047" y="984"/>
                  <a:pt x="30172" y="1047"/>
                  <a:pt x="30298" y="1151"/>
                </a:cubicBezTo>
                <a:cubicBezTo>
                  <a:pt x="30695" y="1507"/>
                  <a:pt x="31030" y="1863"/>
                  <a:pt x="31407" y="2197"/>
                </a:cubicBezTo>
                <a:lnTo>
                  <a:pt x="32118" y="2825"/>
                </a:lnTo>
                <a:cubicBezTo>
                  <a:pt x="32348" y="3013"/>
                  <a:pt x="32578" y="3181"/>
                  <a:pt x="32808" y="3348"/>
                </a:cubicBezTo>
                <a:cubicBezTo>
                  <a:pt x="33080" y="3536"/>
                  <a:pt x="33332" y="3662"/>
                  <a:pt x="33604" y="3829"/>
                </a:cubicBezTo>
                <a:cubicBezTo>
                  <a:pt x="33834" y="3955"/>
                  <a:pt x="34127" y="4039"/>
                  <a:pt x="34378" y="4081"/>
                </a:cubicBezTo>
                <a:cubicBezTo>
                  <a:pt x="34451" y="4101"/>
                  <a:pt x="34514" y="4112"/>
                  <a:pt x="34574" y="4112"/>
                </a:cubicBezTo>
                <a:cubicBezTo>
                  <a:pt x="34634" y="4112"/>
                  <a:pt x="34692" y="4101"/>
                  <a:pt x="34754" y="4081"/>
                </a:cubicBezTo>
                <a:cubicBezTo>
                  <a:pt x="34901" y="4081"/>
                  <a:pt x="35068" y="4060"/>
                  <a:pt x="35215" y="4018"/>
                </a:cubicBezTo>
                <a:cubicBezTo>
                  <a:pt x="35487" y="3955"/>
                  <a:pt x="35738" y="3871"/>
                  <a:pt x="35989" y="3767"/>
                </a:cubicBezTo>
                <a:cubicBezTo>
                  <a:pt x="36261" y="3641"/>
                  <a:pt x="36533" y="3516"/>
                  <a:pt x="36784" y="3348"/>
                </a:cubicBezTo>
                <a:cubicBezTo>
                  <a:pt x="37161" y="3118"/>
                  <a:pt x="37474" y="2867"/>
                  <a:pt x="37809" y="2595"/>
                </a:cubicBezTo>
                <a:cubicBezTo>
                  <a:pt x="37998" y="2448"/>
                  <a:pt x="38207" y="2281"/>
                  <a:pt x="38395" y="2135"/>
                </a:cubicBezTo>
                <a:cubicBezTo>
                  <a:pt x="38542" y="1988"/>
                  <a:pt x="38709" y="1884"/>
                  <a:pt x="38855" y="1758"/>
                </a:cubicBezTo>
                <a:cubicBezTo>
                  <a:pt x="39190" y="1507"/>
                  <a:pt x="39546" y="1298"/>
                  <a:pt x="39922" y="1109"/>
                </a:cubicBezTo>
                <a:cubicBezTo>
                  <a:pt x="40111" y="1026"/>
                  <a:pt x="40299" y="984"/>
                  <a:pt x="40508" y="942"/>
                </a:cubicBezTo>
                <a:cubicBezTo>
                  <a:pt x="40613" y="942"/>
                  <a:pt x="40697" y="921"/>
                  <a:pt x="40801" y="921"/>
                </a:cubicBezTo>
                <a:cubicBezTo>
                  <a:pt x="40864" y="921"/>
                  <a:pt x="40948" y="921"/>
                  <a:pt x="41052" y="942"/>
                </a:cubicBezTo>
                <a:cubicBezTo>
                  <a:pt x="41366" y="1005"/>
                  <a:pt x="41659" y="1088"/>
                  <a:pt x="41952" y="1193"/>
                </a:cubicBezTo>
                <a:cubicBezTo>
                  <a:pt x="42182" y="1298"/>
                  <a:pt x="42433" y="1423"/>
                  <a:pt x="42684" y="1528"/>
                </a:cubicBezTo>
                <a:cubicBezTo>
                  <a:pt x="42831" y="1612"/>
                  <a:pt x="42956" y="1674"/>
                  <a:pt x="43124" y="1758"/>
                </a:cubicBezTo>
                <a:cubicBezTo>
                  <a:pt x="43249" y="1842"/>
                  <a:pt x="43417" y="1925"/>
                  <a:pt x="43563" y="1988"/>
                </a:cubicBezTo>
                <a:lnTo>
                  <a:pt x="44421" y="2386"/>
                </a:lnTo>
                <a:cubicBezTo>
                  <a:pt x="44735" y="2511"/>
                  <a:pt x="45049" y="2595"/>
                  <a:pt x="45363" y="2679"/>
                </a:cubicBezTo>
                <a:cubicBezTo>
                  <a:pt x="46053" y="2867"/>
                  <a:pt x="46723" y="2972"/>
                  <a:pt x="47413" y="3034"/>
                </a:cubicBezTo>
                <a:cubicBezTo>
                  <a:pt x="47748" y="3097"/>
                  <a:pt x="48125" y="3097"/>
                  <a:pt x="48459" y="3097"/>
                </a:cubicBezTo>
                <a:cubicBezTo>
                  <a:pt x="48794" y="3097"/>
                  <a:pt x="49129" y="3034"/>
                  <a:pt x="49485" y="2992"/>
                </a:cubicBezTo>
                <a:cubicBezTo>
                  <a:pt x="50070" y="2909"/>
                  <a:pt x="50677" y="2720"/>
                  <a:pt x="51263" y="2490"/>
                </a:cubicBezTo>
                <a:cubicBezTo>
                  <a:pt x="51619" y="2344"/>
                  <a:pt x="51954" y="2156"/>
                  <a:pt x="52330" y="1967"/>
                </a:cubicBezTo>
                <a:cubicBezTo>
                  <a:pt x="52749" y="1758"/>
                  <a:pt x="53167" y="1528"/>
                  <a:pt x="53607" y="1319"/>
                </a:cubicBezTo>
                <a:cubicBezTo>
                  <a:pt x="53690" y="1298"/>
                  <a:pt x="53795" y="1256"/>
                  <a:pt x="53879" y="1235"/>
                </a:cubicBezTo>
                <a:lnTo>
                  <a:pt x="54025" y="1235"/>
                </a:lnTo>
                <a:cubicBezTo>
                  <a:pt x="54151" y="1256"/>
                  <a:pt x="54255" y="1298"/>
                  <a:pt x="54402" y="1340"/>
                </a:cubicBezTo>
                <a:cubicBezTo>
                  <a:pt x="54778" y="1528"/>
                  <a:pt x="55134" y="1779"/>
                  <a:pt x="55490" y="2030"/>
                </a:cubicBezTo>
                <a:cubicBezTo>
                  <a:pt x="55866" y="2281"/>
                  <a:pt x="56243" y="2490"/>
                  <a:pt x="56640" y="2700"/>
                </a:cubicBezTo>
                <a:cubicBezTo>
                  <a:pt x="57038" y="2909"/>
                  <a:pt x="57456" y="3076"/>
                  <a:pt x="57875" y="3223"/>
                </a:cubicBezTo>
                <a:cubicBezTo>
                  <a:pt x="58335" y="3390"/>
                  <a:pt x="58837" y="3453"/>
                  <a:pt x="59340" y="3495"/>
                </a:cubicBezTo>
                <a:cubicBezTo>
                  <a:pt x="59396" y="3497"/>
                  <a:pt x="59453" y="3499"/>
                  <a:pt x="59510" y="3499"/>
                </a:cubicBezTo>
                <a:cubicBezTo>
                  <a:pt x="59892" y="3499"/>
                  <a:pt x="60272" y="3439"/>
                  <a:pt x="60637" y="3348"/>
                </a:cubicBezTo>
                <a:cubicBezTo>
                  <a:pt x="61013" y="3285"/>
                  <a:pt x="61369" y="3118"/>
                  <a:pt x="61725" y="2972"/>
                </a:cubicBezTo>
                <a:cubicBezTo>
                  <a:pt x="61871" y="2888"/>
                  <a:pt x="61997" y="2825"/>
                  <a:pt x="62164" y="2762"/>
                </a:cubicBezTo>
                <a:cubicBezTo>
                  <a:pt x="62269" y="2700"/>
                  <a:pt x="62353" y="2658"/>
                  <a:pt x="62457" y="2595"/>
                </a:cubicBezTo>
                <a:cubicBezTo>
                  <a:pt x="62583" y="2511"/>
                  <a:pt x="62729" y="2469"/>
                  <a:pt x="62876" y="2386"/>
                </a:cubicBezTo>
                <a:cubicBezTo>
                  <a:pt x="63566" y="2093"/>
                  <a:pt x="64298" y="1946"/>
                  <a:pt x="65073" y="1842"/>
                </a:cubicBezTo>
                <a:cubicBezTo>
                  <a:pt x="65449" y="1779"/>
                  <a:pt x="65868" y="1758"/>
                  <a:pt x="66286" y="1716"/>
                </a:cubicBezTo>
                <a:cubicBezTo>
                  <a:pt x="66642" y="1674"/>
                  <a:pt x="66998" y="1653"/>
                  <a:pt x="67332" y="1632"/>
                </a:cubicBezTo>
                <a:cubicBezTo>
                  <a:pt x="67918" y="1581"/>
                  <a:pt x="68517" y="1543"/>
                  <a:pt x="69108" y="1543"/>
                </a:cubicBezTo>
                <a:cubicBezTo>
                  <a:pt x="69235" y="1543"/>
                  <a:pt x="69362" y="1545"/>
                  <a:pt x="69488" y="1549"/>
                </a:cubicBezTo>
                <a:cubicBezTo>
                  <a:pt x="69780" y="1549"/>
                  <a:pt x="69990" y="1319"/>
                  <a:pt x="69990" y="1047"/>
                </a:cubicBezTo>
                <a:cubicBezTo>
                  <a:pt x="69990" y="795"/>
                  <a:pt x="69739" y="565"/>
                  <a:pt x="69488" y="565"/>
                </a:cubicBezTo>
                <a:cubicBezTo>
                  <a:pt x="68944" y="565"/>
                  <a:pt x="68379" y="607"/>
                  <a:pt x="67856" y="628"/>
                </a:cubicBezTo>
                <a:cubicBezTo>
                  <a:pt x="67437" y="837"/>
                  <a:pt x="67186" y="879"/>
                  <a:pt x="66914" y="879"/>
                </a:cubicBezTo>
                <a:cubicBezTo>
                  <a:pt x="66663" y="900"/>
                  <a:pt x="66433" y="900"/>
                  <a:pt x="66161" y="921"/>
                </a:cubicBezTo>
                <a:cubicBezTo>
                  <a:pt x="65826" y="942"/>
                  <a:pt x="65491" y="1005"/>
                  <a:pt x="65115" y="1026"/>
                </a:cubicBezTo>
                <a:cubicBezTo>
                  <a:pt x="64550" y="1088"/>
                  <a:pt x="63964" y="1193"/>
                  <a:pt x="63420" y="1319"/>
                </a:cubicBezTo>
                <a:cubicBezTo>
                  <a:pt x="62813" y="1465"/>
                  <a:pt x="62248" y="1674"/>
                  <a:pt x="61683" y="1967"/>
                </a:cubicBezTo>
                <a:cubicBezTo>
                  <a:pt x="61578" y="2030"/>
                  <a:pt x="61474" y="2093"/>
                  <a:pt x="61348" y="2135"/>
                </a:cubicBezTo>
                <a:cubicBezTo>
                  <a:pt x="61223" y="2176"/>
                  <a:pt x="61118" y="2239"/>
                  <a:pt x="60993" y="2281"/>
                </a:cubicBezTo>
                <a:cubicBezTo>
                  <a:pt x="60804" y="2365"/>
                  <a:pt x="60637" y="2407"/>
                  <a:pt x="60469" y="2469"/>
                </a:cubicBezTo>
                <a:cubicBezTo>
                  <a:pt x="60260" y="2511"/>
                  <a:pt x="60030" y="2574"/>
                  <a:pt x="59842" y="2595"/>
                </a:cubicBezTo>
                <a:cubicBezTo>
                  <a:pt x="59653" y="2616"/>
                  <a:pt x="59465" y="2616"/>
                  <a:pt x="59277" y="2616"/>
                </a:cubicBezTo>
                <a:cubicBezTo>
                  <a:pt x="59109" y="2616"/>
                  <a:pt x="58942" y="2595"/>
                  <a:pt x="58754" y="2595"/>
                </a:cubicBezTo>
                <a:cubicBezTo>
                  <a:pt x="58524" y="2574"/>
                  <a:pt x="58293" y="2511"/>
                  <a:pt x="58063" y="2448"/>
                </a:cubicBezTo>
                <a:cubicBezTo>
                  <a:pt x="57812" y="2365"/>
                  <a:pt x="57582" y="2281"/>
                  <a:pt x="57352" y="2176"/>
                </a:cubicBezTo>
                <a:cubicBezTo>
                  <a:pt x="56954" y="1988"/>
                  <a:pt x="56557" y="1779"/>
                  <a:pt x="56180" y="1570"/>
                </a:cubicBezTo>
                <a:cubicBezTo>
                  <a:pt x="55992" y="1465"/>
                  <a:pt x="55824" y="1360"/>
                  <a:pt x="55657" y="1235"/>
                </a:cubicBezTo>
                <a:lnTo>
                  <a:pt x="55029" y="837"/>
                </a:lnTo>
                <a:cubicBezTo>
                  <a:pt x="54862" y="733"/>
                  <a:pt x="54674" y="649"/>
                  <a:pt x="54506" y="586"/>
                </a:cubicBezTo>
                <a:cubicBezTo>
                  <a:pt x="54402" y="523"/>
                  <a:pt x="54255" y="503"/>
                  <a:pt x="54130" y="482"/>
                </a:cubicBezTo>
                <a:cubicBezTo>
                  <a:pt x="54004" y="440"/>
                  <a:pt x="53899" y="440"/>
                  <a:pt x="53774" y="419"/>
                </a:cubicBezTo>
                <a:cubicBezTo>
                  <a:pt x="53690" y="419"/>
                  <a:pt x="53607" y="419"/>
                  <a:pt x="53565" y="440"/>
                </a:cubicBezTo>
                <a:lnTo>
                  <a:pt x="53251" y="523"/>
                </a:lnTo>
                <a:cubicBezTo>
                  <a:pt x="53083" y="586"/>
                  <a:pt x="52937" y="649"/>
                  <a:pt x="52770" y="733"/>
                </a:cubicBezTo>
                <a:cubicBezTo>
                  <a:pt x="52456" y="900"/>
                  <a:pt x="52163" y="1047"/>
                  <a:pt x="51849" y="1214"/>
                </a:cubicBezTo>
                <a:cubicBezTo>
                  <a:pt x="51472" y="1423"/>
                  <a:pt x="51096" y="1612"/>
                  <a:pt x="50677" y="1779"/>
                </a:cubicBezTo>
                <a:cubicBezTo>
                  <a:pt x="50447" y="1884"/>
                  <a:pt x="50175" y="1967"/>
                  <a:pt x="49945" y="2051"/>
                </a:cubicBezTo>
                <a:cubicBezTo>
                  <a:pt x="49610" y="2156"/>
                  <a:pt x="49296" y="2197"/>
                  <a:pt x="48961" y="2260"/>
                </a:cubicBezTo>
                <a:cubicBezTo>
                  <a:pt x="48648" y="2302"/>
                  <a:pt x="48292" y="2302"/>
                  <a:pt x="47978" y="2344"/>
                </a:cubicBezTo>
                <a:cubicBezTo>
                  <a:pt x="47622" y="2344"/>
                  <a:pt x="47246" y="2302"/>
                  <a:pt x="46890" y="2260"/>
                </a:cubicBezTo>
                <a:cubicBezTo>
                  <a:pt x="46409" y="2176"/>
                  <a:pt x="45969" y="2093"/>
                  <a:pt x="45509" y="1988"/>
                </a:cubicBezTo>
                <a:cubicBezTo>
                  <a:pt x="45091" y="1884"/>
                  <a:pt x="44672" y="1758"/>
                  <a:pt x="44275" y="1612"/>
                </a:cubicBezTo>
                <a:cubicBezTo>
                  <a:pt x="43877" y="1423"/>
                  <a:pt x="43480" y="1235"/>
                  <a:pt x="43103" y="1026"/>
                </a:cubicBezTo>
                <a:cubicBezTo>
                  <a:pt x="42643" y="795"/>
                  <a:pt x="42203" y="565"/>
                  <a:pt x="41743" y="398"/>
                </a:cubicBezTo>
                <a:cubicBezTo>
                  <a:pt x="41555" y="314"/>
                  <a:pt x="41366" y="293"/>
                  <a:pt x="41157" y="251"/>
                </a:cubicBezTo>
                <a:cubicBezTo>
                  <a:pt x="40948" y="189"/>
                  <a:pt x="40718" y="189"/>
                  <a:pt x="40487" y="189"/>
                </a:cubicBezTo>
                <a:cubicBezTo>
                  <a:pt x="40236" y="189"/>
                  <a:pt x="40027" y="251"/>
                  <a:pt x="39797" y="293"/>
                </a:cubicBezTo>
                <a:cubicBezTo>
                  <a:pt x="39567" y="356"/>
                  <a:pt x="39358" y="461"/>
                  <a:pt x="39148" y="565"/>
                </a:cubicBezTo>
                <a:cubicBezTo>
                  <a:pt x="38646" y="816"/>
                  <a:pt x="38207" y="1151"/>
                  <a:pt x="37767" y="1507"/>
                </a:cubicBezTo>
                <a:lnTo>
                  <a:pt x="36972" y="2135"/>
                </a:lnTo>
                <a:cubicBezTo>
                  <a:pt x="36763" y="2281"/>
                  <a:pt x="36533" y="2469"/>
                  <a:pt x="36303" y="2616"/>
                </a:cubicBezTo>
                <a:cubicBezTo>
                  <a:pt x="36052" y="2783"/>
                  <a:pt x="35801" y="2909"/>
                  <a:pt x="35529" y="3034"/>
                </a:cubicBezTo>
                <a:cubicBezTo>
                  <a:pt x="35403" y="3097"/>
                  <a:pt x="35298" y="3139"/>
                  <a:pt x="35173" y="3181"/>
                </a:cubicBezTo>
                <a:cubicBezTo>
                  <a:pt x="35005" y="3223"/>
                  <a:pt x="34838" y="3244"/>
                  <a:pt x="34671" y="3285"/>
                </a:cubicBezTo>
                <a:lnTo>
                  <a:pt x="34315" y="3285"/>
                </a:lnTo>
                <a:cubicBezTo>
                  <a:pt x="34168" y="3244"/>
                  <a:pt x="34043" y="3202"/>
                  <a:pt x="33917" y="3139"/>
                </a:cubicBezTo>
                <a:cubicBezTo>
                  <a:pt x="33436" y="2909"/>
                  <a:pt x="32997" y="2616"/>
                  <a:pt x="32578" y="2302"/>
                </a:cubicBezTo>
                <a:cubicBezTo>
                  <a:pt x="32369" y="2156"/>
                  <a:pt x="32181" y="1988"/>
                  <a:pt x="32013" y="1821"/>
                </a:cubicBezTo>
                <a:cubicBezTo>
                  <a:pt x="31867" y="1674"/>
                  <a:pt x="31741" y="1570"/>
                  <a:pt x="31616" y="1444"/>
                </a:cubicBezTo>
                <a:cubicBezTo>
                  <a:pt x="31281" y="1130"/>
                  <a:pt x="30967" y="775"/>
                  <a:pt x="30591" y="482"/>
                </a:cubicBezTo>
                <a:cubicBezTo>
                  <a:pt x="30444" y="377"/>
                  <a:pt x="30277" y="272"/>
                  <a:pt x="30088" y="168"/>
                </a:cubicBezTo>
                <a:cubicBezTo>
                  <a:pt x="29984" y="105"/>
                  <a:pt x="29879" y="84"/>
                  <a:pt x="29775" y="63"/>
                </a:cubicBezTo>
                <a:cubicBezTo>
                  <a:pt x="29754" y="63"/>
                  <a:pt x="29712" y="42"/>
                  <a:pt x="29670" y="42"/>
                </a:cubicBezTo>
                <a:cubicBezTo>
                  <a:pt x="29607" y="42"/>
                  <a:pt x="29523" y="0"/>
                  <a:pt x="29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8"/>
          <p:cNvSpPr txBox="1">
            <a:spLocks noGrp="1"/>
          </p:cNvSpPr>
          <p:nvPr>
            <p:ph type="ctrTitle" idx="4294967295"/>
          </p:nvPr>
        </p:nvSpPr>
        <p:spPr>
          <a:xfrm>
            <a:off x="2169795" y="843915"/>
            <a:ext cx="4784090" cy="2737485"/>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340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rPr>
              <a:t>Bài văn tả những đặc điểm ngoại hình nào của người bà?</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28"/>
                                        </p:tgtEl>
                                        <p:attrNameLst>
                                          <p:attrName>style.visibility</p:attrName>
                                        </p:attrNameLst>
                                      </p:cBhvr>
                                      <p:to>
                                        <p:strVal val="visible"/>
                                      </p:to>
                                    </p:set>
                                    <p:animEffect transition="in" filter="fade">
                                      <p:cBhvr>
                                        <p:cTn id="7" dur="1000"/>
                                        <p:tgtEl>
                                          <p:spTgt spid="2428"/>
                                        </p:tgtEl>
                                      </p:cBhvr>
                                    </p:animEffect>
                                    <p:anim calcmode="lin" valueType="num">
                                      <p:cBhvr>
                                        <p:cTn id="8" dur="1000" fill="hold"/>
                                        <p:tgtEl>
                                          <p:spTgt spid="2428"/>
                                        </p:tgtEl>
                                        <p:attrNameLst>
                                          <p:attrName>ppt_x</p:attrName>
                                        </p:attrNameLst>
                                      </p:cBhvr>
                                      <p:tavLst>
                                        <p:tav tm="0">
                                          <p:val>
                                            <p:strVal val="#ppt_x"/>
                                          </p:val>
                                        </p:tav>
                                        <p:tav tm="100000">
                                          <p:val>
                                            <p:strVal val="#ppt_x"/>
                                          </p:val>
                                        </p:tav>
                                      </p:tavLst>
                                    </p:anim>
                                    <p:anim calcmode="lin" valueType="num">
                                      <p:cBhvr>
                                        <p:cTn id="9" dur="1000" fill="hold"/>
                                        <p:tgtEl>
                                          <p:spTgt spid="2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grpSp>
        <p:nvGrpSpPr>
          <p:cNvPr id="1979" name="Google Shape;1979;p48"/>
          <p:cNvGrpSpPr/>
          <p:nvPr/>
        </p:nvGrpSpPr>
        <p:grpSpPr>
          <a:xfrm rot="1535242">
            <a:off x="7692026" y="590146"/>
            <a:ext cx="802122" cy="572705"/>
            <a:chOff x="3301275" y="1275300"/>
            <a:chExt cx="552425" cy="394425"/>
          </a:xfrm>
        </p:grpSpPr>
        <p:sp>
          <p:nvSpPr>
            <p:cNvPr id="1980" name="Google Shape;1980;p48"/>
            <p:cNvSpPr/>
            <p:nvPr/>
          </p:nvSpPr>
          <p:spPr>
            <a:xfrm>
              <a:off x="3343125" y="1275300"/>
              <a:ext cx="386300" cy="277875"/>
            </a:xfrm>
            <a:custGeom>
              <a:avLst/>
              <a:gdLst/>
              <a:ahLst/>
              <a:cxnLst/>
              <a:rect l="l" t="t" r="r" b="b"/>
              <a:pathLst>
                <a:path w="15452" h="11115" extrusionOk="0">
                  <a:moveTo>
                    <a:pt x="8707" y="1"/>
                  </a:moveTo>
                  <a:cubicBezTo>
                    <a:pt x="7928" y="1"/>
                    <a:pt x="7133" y="139"/>
                    <a:pt x="6341" y="381"/>
                  </a:cubicBezTo>
                  <a:cubicBezTo>
                    <a:pt x="4353" y="988"/>
                    <a:pt x="2825" y="2662"/>
                    <a:pt x="1800" y="4398"/>
                  </a:cubicBezTo>
                  <a:cubicBezTo>
                    <a:pt x="628" y="6386"/>
                    <a:pt x="1" y="8813"/>
                    <a:pt x="1068" y="11010"/>
                  </a:cubicBezTo>
                  <a:cubicBezTo>
                    <a:pt x="1110" y="11052"/>
                    <a:pt x="1151" y="11115"/>
                    <a:pt x="1214" y="11115"/>
                  </a:cubicBezTo>
                  <a:cubicBezTo>
                    <a:pt x="1277" y="11115"/>
                    <a:pt x="1361" y="11094"/>
                    <a:pt x="1423" y="11094"/>
                  </a:cubicBezTo>
                  <a:cubicBezTo>
                    <a:pt x="1570" y="11010"/>
                    <a:pt x="1549" y="10822"/>
                    <a:pt x="1444" y="10822"/>
                  </a:cubicBezTo>
                  <a:cubicBezTo>
                    <a:pt x="1047" y="10738"/>
                    <a:pt x="1068" y="9002"/>
                    <a:pt x="1047" y="8541"/>
                  </a:cubicBezTo>
                  <a:cubicBezTo>
                    <a:pt x="1005" y="7349"/>
                    <a:pt x="1235" y="6386"/>
                    <a:pt x="1779" y="5340"/>
                  </a:cubicBezTo>
                  <a:cubicBezTo>
                    <a:pt x="2679" y="3666"/>
                    <a:pt x="4039" y="1930"/>
                    <a:pt x="5755" y="1093"/>
                  </a:cubicBezTo>
                  <a:cubicBezTo>
                    <a:pt x="6623" y="673"/>
                    <a:pt x="7587" y="440"/>
                    <a:pt x="8540" y="440"/>
                  </a:cubicBezTo>
                  <a:cubicBezTo>
                    <a:pt x="9676" y="440"/>
                    <a:pt x="10796" y="771"/>
                    <a:pt x="11718" y="1511"/>
                  </a:cubicBezTo>
                  <a:cubicBezTo>
                    <a:pt x="13183" y="2683"/>
                    <a:pt x="13810" y="4524"/>
                    <a:pt x="14647" y="6114"/>
                  </a:cubicBezTo>
                  <a:cubicBezTo>
                    <a:pt x="14714" y="6240"/>
                    <a:pt x="14824" y="6293"/>
                    <a:pt x="14939" y="6293"/>
                  </a:cubicBezTo>
                  <a:cubicBezTo>
                    <a:pt x="15186" y="6293"/>
                    <a:pt x="15452" y="6051"/>
                    <a:pt x="15338" y="5779"/>
                  </a:cubicBezTo>
                  <a:cubicBezTo>
                    <a:pt x="14522" y="4085"/>
                    <a:pt x="13601" y="2202"/>
                    <a:pt x="12053" y="1072"/>
                  </a:cubicBezTo>
                  <a:cubicBezTo>
                    <a:pt x="11021" y="317"/>
                    <a:pt x="9883" y="1"/>
                    <a:pt x="8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8"/>
            <p:cNvSpPr/>
            <p:nvPr/>
          </p:nvSpPr>
          <p:spPr>
            <a:xfrm>
              <a:off x="3457675" y="1395675"/>
              <a:ext cx="195625" cy="131000"/>
            </a:xfrm>
            <a:custGeom>
              <a:avLst/>
              <a:gdLst/>
              <a:ahLst/>
              <a:cxnLst/>
              <a:rect l="l" t="t" r="r" b="b"/>
              <a:pathLst>
                <a:path w="7825" h="5240" extrusionOk="0">
                  <a:moveTo>
                    <a:pt x="4130" y="1"/>
                  </a:moveTo>
                  <a:cubicBezTo>
                    <a:pt x="3670" y="1"/>
                    <a:pt x="3152" y="129"/>
                    <a:pt x="2554" y="420"/>
                  </a:cubicBezTo>
                  <a:cubicBezTo>
                    <a:pt x="1173" y="1090"/>
                    <a:pt x="1" y="3810"/>
                    <a:pt x="1026" y="5170"/>
                  </a:cubicBezTo>
                  <a:cubicBezTo>
                    <a:pt x="1045" y="5220"/>
                    <a:pt x="1076" y="5240"/>
                    <a:pt x="1110" y="5240"/>
                  </a:cubicBezTo>
                  <a:cubicBezTo>
                    <a:pt x="1189" y="5240"/>
                    <a:pt x="1280" y="5127"/>
                    <a:pt x="1235" y="5024"/>
                  </a:cubicBezTo>
                  <a:cubicBezTo>
                    <a:pt x="524" y="3873"/>
                    <a:pt x="1445" y="1990"/>
                    <a:pt x="2219" y="1132"/>
                  </a:cubicBezTo>
                  <a:cubicBezTo>
                    <a:pt x="2705" y="607"/>
                    <a:pt x="3296" y="361"/>
                    <a:pt x="3889" y="361"/>
                  </a:cubicBezTo>
                  <a:cubicBezTo>
                    <a:pt x="4599" y="361"/>
                    <a:pt x="5313" y="713"/>
                    <a:pt x="5860" y="1362"/>
                  </a:cubicBezTo>
                  <a:cubicBezTo>
                    <a:pt x="6341" y="1927"/>
                    <a:pt x="6697" y="2659"/>
                    <a:pt x="7136" y="3266"/>
                  </a:cubicBezTo>
                  <a:cubicBezTo>
                    <a:pt x="7201" y="3361"/>
                    <a:pt x="7289" y="3400"/>
                    <a:pt x="7377" y="3400"/>
                  </a:cubicBezTo>
                  <a:cubicBezTo>
                    <a:pt x="7601" y="3400"/>
                    <a:pt x="7824" y="3145"/>
                    <a:pt x="7659" y="2889"/>
                  </a:cubicBezTo>
                  <a:cubicBezTo>
                    <a:pt x="6551" y="1396"/>
                    <a:pt x="5652" y="1"/>
                    <a:pt x="4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8"/>
            <p:cNvSpPr/>
            <p:nvPr/>
          </p:nvSpPr>
          <p:spPr>
            <a:xfrm>
              <a:off x="3628225" y="1462125"/>
              <a:ext cx="55350" cy="43650"/>
            </a:xfrm>
            <a:custGeom>
              <a:avLst/>
              <a:gdLst/>
              <a:ahLst/>
              <a:cxnLst/>
              <a:rect l="l" t="t" r="r" b="b"/>
              <a:pathLst>
                <a:path w="2214" h="1746" extrusionOk="0">
                  <a:moveTo>
                    <a:pt x="1205" y="0"/>
                  </a:moveTo>
                  <a:cubicBezTo>
                    <a:pt x="973" y="0"/>
                    <a:pt x="743" y="51"/>
                    <a:pt x="544" y="169"/>
                  </a:cubicBezTo>
                  <a:cubicBezTo>
                    <a:pt x="21" y="441"/>
                    <a:pt x="0" y="1131"/>
                    <a:pt x="21" y="1654"/>
                  </a:cubicBezTo>
                  <a:cubicBezTo>
                    <a:pt x="21" y="1715"/>
                    <a:pt x="79" y="1746"/>
                    <a:pt x="139" y="1746"/>
                  </a:cubicBezTo>
                  <a:cubicBezTo>
                    <a:pt x="204" y="1746"/>
                    <a:pt x="272" y="1709"/>
                    <a:pt x="272" y="1633"/>
                  </a:cubicBezTo>
                  <a:cubicBezTo>
                    <a:pt x="293" y="1215"/>
                    <a:pt x="377" y="734"/>
                    <a:pt x="753" y="503"/>
                  </a:cubicBezTo>
                  <a:cubicBezTo>
                    <a:pt x="853" y="443"/>
                    <a:pt x="961" y="420"/>
                    <a:pt x="1072" y="420"/>
                  </a:cubicBezTo>
                  <a:cubicBezTo>
                    <a:pt x="1383" y="420"/>
                    <a:pt x="1720" y="598"/>
                    <a:pt x="1967" y="629"/>
                  </a:cubicBezTo>
                  <a:cubicBezTo>
                    <a:pt x="1974" y="630"/>
                    <a:pt x="1980" y="630"/>
                    <a:pt x="1986" y="630"/>
                  </a:cubicBezTo>
                  <a:cubicBezTo>
                    <a:pt x="2179" y="630"/>
                    <a:pt x="2213" y="333"/>
                    <a:pt x="2071" y="231"/>
                  </a:cubicBezTo>
                  <a:cubicBezTo>
                    <a:pt x="1822" y="89"/>
                    <a:pt x="1511" y="0"/>
                    <a:pt x="1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8"/>
            <p:cNvSpPr/>
            <p:nvPr/>
          </p:nvSpPr>
          <p:spPr>
            <a:xfrm>
              <a:off x="3664300" y="1430425"/>
              <a:ext cx="74300" cy="43775"/>
            </a:xfrm>
            <a:custGeom>
              <a:avLst/>
              <a:gdLst/>
              <a:ahLst/>
              <a:cxnLst/>
              <a:rect l="l" t="t" r="r" b="b"/>
              <a:pathLst>
                <a:path w="2972" h="1751" extrusionOk="0">
                  <a:moveTo>
                    <a:pt x="2041" y="1"/>
                  </a:moveTo>
                  <a:cubicBezTo>
                    <a:pt x="1670" y="1"/>
                    <a:pt x="1274" y="109"/>
                    <a:pt x="984" y="223"/>
                  </a:cubicBezTo>
                  <a:cubicBezTo>
                    <a:pt x="315" y="495"/>
                    <a:pt x="1" y="955"/>
                    <a:pt x="43" y="1688"/>
                  </a:cubicBezTo>
                  <a:cubicBezTo>
                    <a:pt x="43" y="1730"/>
                    <a:pt x="79" y="1751"/>
                    <a:pt x="118" y="1751"/>
                  </a:cubicBezTo>
                  <a:cubicBezTo>
                    <a:pt x="158" y="1751"/>
                    <a:pt x="200" y="1730"/>
                    <a:pt x="210" y="1688"/>
                  </a:cubicBezTo>
                  <a:cubicBezTo>
                    <a:pt x="315" y="934"/>
                    <a:pt x="754" y="621"/>
                    <a:pt x="1486" y="516"/>
                  </a:cubicBezTo>
                  <a:cubicBezTo>
                    <a:pt x="1586" y="508"/>
                    <a:pt x="1683" y="503"/>
                    <a:pt x="1779" y="503"/>
                  </a:cubicBezTo>
                  <a:cubicBezTo>
                    <a:pt x="1945" y="503"/>
                    <a:pt x="2109" y="518"/>
                    <a:pt x="2281" y="558"/>
                  </a:cubicBezTo>
                  <a:cubicBezTo>
                    <a:pt x="2491" y="621"/>
                    <a:pt x="2533" y="809"/>
                    <a:pt x="2742" y="851"/>
                  </a:cubicBezTo>
                  <a:cubicBezTo>
                    <a:pt x="2805" y="851"/>
                    <a:pt x="2867" y="830"/>
                    <a:pt x="2909" y="767"/>
                  </a:cubicBezTo>
                  <a:cubicBezTo>
                    <a:pt x="2909" y="746"/>
                    <a:pt x="2930" y="746"/>
                    <a:pt x="2930" y="725"/>
                  </a:cubicBezTo>
                  <a:cubicBezTo>
                    <a:pt x="2972" y="642"/>
                    <a:pt x="2972" y="537"/>
                    <a:pt x="2951" y="453"/>
                  </a:cubicBezTo>
                  <a:cubicBezTo>
                    <a:pt x="2771" y="115"/>
                    <a:pt x="2420" y="1"/>
                    <a:pt x="2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8"/>
            <p:cNvSpPr/>
            <p:nvPr/>
          </p:nvSpPr>
          <p:spPr>
            <a:xfrm>
              <a:off x="3714275" y="1405325"/>
              <a:ext cx="67800" cy="29575"/>
            </a:xfrm>
            <a:custGeom>
              <a:avLst/>
              <a:gdLst/>
              <a:ahLst/>
              <a:cxnLst/>
              <a:rect l="l" t="t" r="r" b="b"/>
              <a:pathLst>
                <a:path w="2712" h="1183" extrusionOk="0">
                  <a:moveTo>
                    <a:pt x="1614" y="1"/>
                  </a:moveTo>
                  <a:cubicBezTo>
                    <a:pt x="998" y="1"/>
                    <a:pt x="344" y="444"/>
                    <a:pt x="31" y="1018"/>
                  </a:cubicBezTo>
                  <a:cubicBezTo>
                    <a:pt x="1" y="1095"/>
                    <a:pt x="71" y="1183"/>
                    <a:pt x="144" y="1183"/>
                  </a:cubicBezTo>
                  <a:cubicBezTo>
                    <a:pt x="171" y="1183"/>
                    <a:pt x="197" y="1171"/>
                    <a:pt x="220" y="1143"/>
                  </a:cubicBezTo>
                  <a:cubicBezTo>
                    <a:pt x="527" y="809"/>
                    <a:pt x="1006" y="551"/>
                    <a:pt x="1459" y="551"/>
                  </a:cubicBezTo>
                  <a:cubicBezTo>
                    <a:pt x="1715" y="551"/>
                    <a:pt x="1962" y="633"/>
                    <a:pt x="2166" y="830"/>
                  </a:cubicBezTo>
                  <a:cubicBezTo>
                    <a:pt x="2222" y="880"/>
                    <a:pt x="2290" y="902"/>
                    <a:pt x="2358" y="902"/>
                  </a:cubicBezTo>
                  <a:cubicBezTo>
                    <a:pt x="2540" y="902"/>
                    <a:pt x="2712" y="741"/>
                    <a:pt x="2605" y="558"/>
                  </a:cubicBezTo>
                  <a:cubicBezTo>
                    <a:pt x="2345" y="163"/>
                    <a:pt x="1986" y="1"/>
                    <a:pt x="1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8"/>
            <p:cNvSpPr/>
            <p:nvPr/>
          </p:nvSpPr>
          <p:spPr>
            <a:xfrm>
              <a:off x="3592125" y="1489850"/>
              <a:ext cx="100500" cy="72850"/>
            </a:xfrm>
            <a:custGeom>
              <a:avLst/>
              <a:gdLst/>
              <a:ahLst/>
              <a:cxnLst/>
              <a:rect l="l" t="t" r="r" b="b"/>
              <a:pathLst>
                <a:path w="4020" h="2914" extrusionOk="0">
                  <a:moveTo>
                    <a:pt x="1593" y="1"/>
                  </a:moveTo>
                  <a:cubicBezTo>
                    <a:pt x="1573" y="1"/>
                    <a:pt x="1550" y="7"/>
                    <a:pt x="1528" y="22"/>
                  </a:cubicBezTo>
                  <a:cubicBezTo>
                    <a:pt x="607" y="629"/>
                    <a:pt x="0" y="2052"/>
                    <a:pt x="1193" y="2721"/>
                  </a:cubicBezTo>
                  <a:cubicBezTo>
                    <a:pt x="1423" y="2854"/>
                    <a:pt x="1704" y="2914"/>
                    <a:pt x="2002" y="2914"/>
                  </a:cubicBezTo>
                  <a:cubicBezTo>
                    <a:pt x="2735" y="2914"/>
                    <a:pt x="3562" y="2552"/>
                    <a:pt x="3934" y="2031"/>
                  </a:cubicBezTo>
                  <a:cubicBezTo>
                    <a:pt x="4019" y="1911"/>
                    <a:pt x="3910" y="1778"/>
                    <a:pt x="3787" y="1778"/>
                  </a:cubicBezTo>
                  <a:cubicBezTo>
                    <a:pt x="3760" y="1778"/>
                    <a:pt x="3731" y="1785"/>
                    <a:pt x="3704" y="1801"/>
                  </a:cubicBezTo>
                  <a:cubicBezTo>
                    <a:pt x="3178" y="2112"/>
                    <a:pt x="2488" y="2370"/>
                    <a:pt x="1872" y="2370"/>
                  </a:cubicBezTo>
                  <a:cubicBezTo>
                    <a:pt x="1826" y="2370"/>
                    <a:pt x="1781" y="2368"/>
                    <a:pt x="1737" y="2366"/>
                  </a:cubicBezTo>
                  <a:cubicBezTo>
                    <a:pt x="1298" y="2345"/>
                    <a:pt x="1005" y="2114"/>
                    <a:pt x="900" y="1696"/>
                  </a:cubicBezTo>
                  <a:cubicBezTo>
                    <a:pt x="733" y="1068"/>
                    <a:pt x="1193" y="545"/>
                    <a:pt x="1632" y="169"/>
                  </a:cubicBezTo>
                  <a:cubicBezTo>
                    <a:pt x="1753" y="134"/>
                    <a:pt x="1689" y="1"/>
                    <a:pt x="1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8"/>
            <p:cNvSpPr/>
            <p:nvPr/>
          </p:nvSpPr>
          <p:spPr>
            <a:xfrm>
              <a:off x="3684100" y="1481675"/>
              <a:ext cx="113625" cy="83900"/>
            </a:xfrm>
            <a:custGeom>
              <a:avLst/>
              <a:gdLst/>
              <a:ahLst/>
              <a:cxnLst/>
              <a:rect l="l" t="t" r="r" b="b"/>
              <a:pathLst>
                <a:path w="4545" h="3356" extrusionOk="0">
                  <a:moveTo>
                    <a:pt x="3585" y="0"/>
                  </a:moveTo>
                  <a:cubicBezTo>
                    <a:pt x="3449" y="0"/>
                    <a:pt x="3302" y="109"/>
                    <a:pt x="3331" y="265"/>
                  </a:cubicBezTo>
                  <a:cubicBezTo>
                    <a:pt x="3498" y="1102"/>
                    <a:pt x="3184" y="1751"/>
                    <a:pt x="2577" y="2316"/>
                  </a:cubicBezTo>
                  <a:cubicBezTo>
                    <a:pt x="2222" y="2651"/>
                    <a:pt x="1803" y="2776"/>
                    <a:pt x="1301" y="2797"/>
                  </a:cubicBezTo>
                  <a:cubicBezTo>
                    <a:pt x="1275" y="2799"/>
                    <a:pt x="1250" y="2800"/>
                    <a:pt x="1226" y="2800"/>
                  </a:cubicBezTo>
                  <a:cubicBezTo>
                    <a:pt x="683" y="2800"/>
                    <a:pt x="555" y="2363"/>
                    <a:pt x="234" y="2002"/>
                  </a:cubicBezTo>
                  <a:cubicBezTo>
                    <a:pt x="210" y="1978"/>
                    <a:pt x="179" y="1968"/>
                    <a:pt x="149" y="1968"/>
                  </a:cubicBezTo>
                  <a:cubicBezTo>
                    <a:pt x="73" y="1968"/>
                    <a:pt x="1" y="2032"/>
                    <a:pt x="46" y="2107"/>
                  </a:cubicBezTo>
                  <a:cubicBezTo>
                    <a:pt x="381" y="2693"/>
                    <a:pt x="171" y="2986"/>
                    <a:pt x="925" y="3258"/>
                  </a:cubicBezTo>
                  <a:cubicBezTo>
                    <a:pt x="1126" y="3322"/>
                    <a:pt x="1337" y="3355"/>
                    <a:pt x="1546" y="3355"/>
                  </a:cubicBezTo>
                  <a:cubicBezTo>
                    <a:pt x="1880" y="3355"/>
                    <a:pt x="2211" y="3270"/>
                    <a:pt x="2494" y="3090"/>
                  </a:cubicBezTo>
                  <a:cubicBezTo>
                    <a:pt x="3498" y="2525"/>
                    <a:pt x="4544" y="1207"/>
                    <a:pt x="3749" y="77"/>
                  </a:cubicBezTo>
                  <a:cubicBezTo>
                    <a:pt x="3709" y="24"/>
                    <a:pt x="3648" y="0"/>
                    <a:pt x="35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8"/>
            <p:cNvSpPr/>
            <p:nvPr/>
          </p:nvSpPr>
          <p:spPr>
            <a:xfrm>
              <a:off x="3778525" y="1404550"/>
              <a:ext cx="75175" cy="99625"/>
            </a:xfrm>
            <a:custGeom>
              <a:avLst/>
              <a:gdLst/>
              <a:ahLst/>
              <a:cxnLst/>
              <a:rect l="l" t="t" r="r" b="b"/>
              <a:pathLst>
                <a:path w="3007" h="3985" extrusionOk="0">
                  <a:moveTo>
                    <a:pt x="1085" y="0"/>
                  </a:moveTo>
                  <a:cubicBezTo>
                    <a:pt x="744" y="0"/>
                    <a:pt x="404" y="115"/>
                    <a:pt x="140" y="358"/>
                  </a:cubicBezTo>
                  <a:cubicBezTo>
                    <a:pt x="1" y="480"/>
                    <a:pt x="107" y="630"/>
                    <a:pt x="218" y="630"/>
                  </a:cubicBezTo>
                  <a:cubicBezTo>
                    <a:pt x="241" y="630"/>
                    <a:pt x="265" y="624"/>
                    <a:pt x="286" y="609"/>
                  </a:cubicBezTo>
                  <a:cubicBezTo>
                    <a:pt x="440" y="499"/>
                    <a:pt x="610" y="451"/>
                    <a:pt x="782" y="451"/>
                  </a:cubicBezTo>
                  <a:cubicBezTo>
                    <a:pt x="1195" y="451"/>
                    <a:pt x="1619" y="724"/>
                    <a:pt x="1855" y="1049"/>
                  </a:cubicBezTo>
                  <a:cubicBezTo>
                    <a:pt x="2232" y="1551"/>
                    <a:pt x="2148" y="2137"/>
                    <a:pt x="1918" y="2660"/>
                  </a:cubicBezTo>
                  <a:cubicBezTo>
                    <a:pt x="1991" y="2751"/>
                    <a:pt x="1969" y="2810"/>
                    <a:pt x="1893" y="2810"/>
                  </a:cubicBezTo>
                  <a:cubicBezTo>
                    <a:pt x="1881" y="2810"/>
                    <a:pt x="1869" y="2809"/>
                    <a:pt x="1855" y="2806"/>
                  </a:cubicBezTo>
                  <a:cubicBezTo>
                    <a:pt x="1813" y="2827"/>
                    <a:pt x="1793" y="2827"/>
                    <a:pt x="1751" y="2848"/>
                  </a:cubicBezTo>
                  <a:cubicBezTo>
                    <a:pt x="1646" y="2911"/>
                    <a:pt x="1541" y="2974"/>
                    <a:pt x="1437" y="3037"/>
                  </a:cubicBezTo>
                  <a:cubicBezTo>
                    <a:pt x="1305" y="3119"/>
                    <a:pt x="992" y="3344"/>
                    <a:pt x="783" y="3344"/>
                  </a:cubicBezTo>
                  <a:cubicBezTo>
                    <a:pt x="726" y="3344"/>
                    <a:pt x="677" y="3328"/>
                    <a:pt x="642" y="3288"/>
                  </a:cubicBezTo>
                  <a:cubicBezTo>
                    <a:pt x="586" y="3239"/>
                    <a:pt x="512" y="3216"/>
                    <a:pt x="438" y="3216"/>
                  </a:cubicBezTo>
                  <a:cubicBezTo>
                    <a:pt x="291" y="3216"/>
                    <a:pt x="147" y="3309"/>
                    <a:pt x="161" y="3476"/>
                  </a:cubicBezTo>
                  <a:cubicBezTo>
                    <a:pt x="195" y="3859"/>
                    <a:pt x="423" y="3985"/>
                    <a:pt x="698" y="3985"/>
                  </a:cubicBezTo>
                  <a:cubicBezTo>
                    <a:pt x="919" y="3985"/>
                    <a:pt x="1169" y="3904"/>
                    <a:pt x="1374" y="3811"/>
                  </a:cubicBezTo>
                  <a:cubicBezTo>
                    <a:pt x="1625" y="3685"/>
                    <a:pt x="1834" y="3539"/>
                    <a:pt x="2106" y="3434"/>
                  </a:cubicBezTo>
                  <a:cubicBezTo>
                    <a:pt x="2441" y="3267"/>
                    <a:pt x="2567" y="2911"/>
                    <a:pt x="2692" y="2555"/>
                  </a:cubicBezTo>
                  <a:cubicBezTo>
                    <a:pt x="3006" y="1718"/>
                    <a:pt x="2734" y="840"/>
                    <a:pt x="2023" y="317"/>
                  </a:cubicBezTo>
                  <a:cubicBezTo>
                    <a:pt x="1754" y="110"/>
                    <a:pt x="1419" y="0"/>
                    <a:pt x="10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8"/>
            <p:cNvSpPr/>
            <p:nvPr/>
          </p:nvSpPr>
          <p:spPr>
            <a:xfrm>
              <a:off x="3464525" y="1514450"/>
              <a:ext cx="61200" cy="37975"/>
            </a:xfrm>
            <a:custGeom>
              <a:avLst/>
              <a:gdLst/>
              <a:ahLst/>
              <a:cxnLst/>
              <a:rect l="l" t="t" r="r" b="b"/>
              <a:pathLst>
                <a:path w="2448" h="1519" extrusionOk="0">
                  <a:moveTo>
                    <a:pt x="2238" y="1"/>
                  </a:moveTo>
                  <a:cubicBezTo>
                    <a:pt x="1757" y="1"/>
                    <a:pt x="1296" y="1"/>
                    <a:pt x="857" y="231"/>
                  </a:cubicBezTo>
                  <a:cubicBezTo>
                    <a:pt x="501" y="419"/>
                    <a:pt x="292" y="921"/>
                    <a:pt x="83" y="1256"/>
                  </a:cubicBezTo>
                  <a:cubicBezTo>
                    <a:pt x="1" y="1387"/>
                    <a:pt x="99" y="1519"/>
                    <a:pt x="226" y="1519"/>
                  </a:cubicBezTo>
                  <a:cubicBezTo>
                    <a:pt x="261" y="1519"/>
                    <a:pt x="298" y="1509"/>
                    <a:pt x="334" y="1486"/>
                  </a:cubicBezTo>
                  <a:cubicBezTo>
                    <a:pt x="585" y="1277"/>
                    <a:pt x="689" y="1026"/>
                    <a:pt x="878" y="733"/>
                  </a:cubicBezTo>
                  <a:cubicBezTo>
                    <a:pt x="1129" y="294"/>
                    <a:pt x="1819" y="294"/>
                    <a:pt x="2259" y="294"/>
                  </a:cubicBezTo>
                  <a:cubicBezTo>
                    <a:pt x="2447" y="273"/>
                    <a:pt x="2426"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8"/>
            <p:cNvSpPr/>
            <p:nvPr/>
          </p:nvSpPr>
          <p:spPr>
            <a:xfrm>
              <a:off x="3397325" y="1533775"/>
              <a:ext cx="80775" cy="34900"/>
            </a:xfrm>
            <a:custGeom>
              <a:avLst/>
              <a:gdLst/>
              <a:ahLst/>
              <a:cxnLst/>
              <a:rect l="l" t="t" r="r" b="b"/>
              <a:pathLst>
                <a:path w="3231" h="1396" extrusionOk="0">
                  <a:moveTo>
                    <a:pt x="2236" y="0"/>
                  </a:moveTo>
                  <a:cubicBezTo>
                    <a:pt x="2145" y="0"/>
                    <a:pt x="2043" y="23"/>
                    <a:pt x="1955" y="23"/>
                  </a:cubicBezTo>
                  <a:cubicBezTo>
                    <a:pt x="1704" y="23"/>
                    <a:pt x="1432" y="44"/>
                    <a:pt x="1180" y="85"/>
                  </a:cubicBezTo>
                  <a:cubicBezTo>
                    <a:pt x="595" y="232"/>
                    <a:pt x="218" y="567"/>
                    <a:pt x="51" y="1132"/>
                  </a:cubicBezTo>
                  <a:cubicBezTo>
                    <a:pt x="1" y="1293"/>
                    <a:pt x="120" y="1395"/>
                    <a:pt x="243" y="1395"/>
                  </a:cubicBezTo>
                  <a:cubicBezTo>
                    <a:pt x="328" y="1395"/>
                    <a:pt x="414" y="1347"/>
                    <a:pt x="448" y="1236"/>
                  </a:cubicBezTo>
                  <a:cubicBezTo>
                    <a:pt x="636" y="671"/>
                    <a:pt x="1118" y="483"/>
                    <a:pt x="1683" y="399"/>
                  </a:cubicBezTo>
                  <a:cubicBezTo>
                    <a:pt x="1789" y="383"/>
                    <a:pt x="1885" y="370"/>
                    <a:pt x="1976" y="370"/>
                  </a:cubicBezTo>
                  <a:cubicBezTo>
                    <a:pt x="2118" y="370"/>
                    <a:pt x="2246" y="402"/>
                    <a:pt x="2373" y="504"/>
                  </a:cubicBezTo>
                  <a:cubicBezTo>
                    <a:pt x="2582" y="671"/>
                    <a:pt x="2854" y="692"/>
                    <a:pt x="3085" y="692"/>
                  </a:cubicBezTo>
                  <a:cubicBezTo>
                    <a:pt x="3231" y="671"/>
                    <a:pt x="3231" y="504"/>
                    <a:pt x="3126" y="483"/>
                  </a:cubicBezTo>
                  <a:cubicBezTo>
                    <a:pt x="2561" y="378"/>
                    <a:pt x="2687" y="274"/>
                    <a:pt x="2394" y="44"/>
                  </a:cubicBezTo>
                  <a:cubicBezTo>
                    <a:pt x="2352" y="10"/>
                    <a:pt x="2297" y="0"/>
                    <a:pt x="2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8"/>
            <p:cNvSpPr/>
            <p:nvPr/>
          </p:nvSpPr>
          <p:spPr>
            <a:xfrm>
              <a:off x="3301275" y="1548900"/>
              <a:ext cx="111975" cy="76725"/>
            </a:xfrm>
            <a:custGeom>
              <a:avLst/>
              <a:gdLst/>
              <a:ahLst/>
              <a:cxnLst/>
              <a:rect l="l" t="t" r="r" b="b"/>
              <a:pathLst>
                <a:path w="4479" h="3069" extrusionOk="0">
                  <a:moveTo>
                    <a:pt x="3313" y="1"/>
                  </a:moveTo>
                  <a:cubicBezTo>
                    <a:pt x="2741" y="1"/>
                    <a:pt x="2114" y="210"/>
                    <a:pt x="1779" y="464"/>
                  </a:cubicBezTo>
                  <a:cubicBezTo>
                    <a:pt x="1047" y="987"/>
                    <a:pt x="1" y="2201"/>
                    <a:pt x="942" y="3017"/>
                  </a:cubicBezTo>
                  <a:cubicBezTo>
                    <a:pt x="983" y="3053"/>
                    <a:pt x="1030" y="3069"/>
                    <a:pt x="1077" y="3069"/>
                  </a:cubicBezTo>
                  <a:cubicBezTo>
                    <a:pt x="1245" y="3069"/>
                    <a:pt x="1413" y="2866"/>
                    <a:pt x="1298" y="2703"/>
                  </a:cubicBezTo>
                  <a:cubicBezTo>
                    <a:pt x="880" y="1991"/>
                    <a:pt x="1675" y="1259"/>
                    <a:pt x="2198" y="882"/>
                  </a:cubicBezTo>
                  <a:cubicBezTo>
                    <a:pt x="2449" y="673"/>
                    <a:pt x="2700" y="631"/>
                    <a:pt x="3014" y="610"/>
                  </a:cubicBezTo>
                  <a:cubicBezTo>
                    <a:pt x="3187" y="598"/>
                    <a:pt x="3498" y="527"/>
                    <a:pt x="3767" y="527"/>
                  </a:cubicBezTo>
                  <a:cubicBezTo>
                    <a:pt x="3954" y="527"/>
                    <a:pt x="4121" y="562"/>
                    <a:pt x="4206" y="673"/>
                  </a:cubicBezTo>
                  <a:cubicBezTo>
                    <a:pt x="4233" y="705"/>
                    <a:pt x="4264" y="718"/>
                    <a:pt x="4295" y="718"/>
                  </a:cubicBezTo>
                  <a:cubicBezTo>
                    <a:pt x="4388" y="718"/>
                    <a:pt x="4478" y="600"/>
                    <a:pt x="4416" y="506"/>
                  </a:cubicBezTo>
                  <a:cubicBezTo>
                    <a:pt x="4209" y="140"/>
                    <a:pt x="3779" y="1"/>
                    <a:pt x="3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8"/>
            <p:cNvSpPr/>
            <p:nvPr/>
          </p:nvSpPr>
          <p:spPr>
            <a:xfrm>
              <a:off x="3307550" y="1616550"/>
              <a:ext cx="88825" cy="53175"/>
            </a:xfrm>
            <a:custGeom>
              <a:avLst/>
              <a:gdLst/>
              <a:ahLst/>
              <a:cxnLst/>
              <a:rect l="l" t="t" r="r" b="b"/>
              <a:pathLst>
                <a:path w="3553" h="2127" extrusionOk="0">
                  <a:moveTo>
                    <a:pt x="616" y="1"/>
                  </a:moveTo>
                  <a:cubicBezTo>
                    <a:pt x="599" y="1"/>
                    <a:pt x="582" y="6"/>
                    <a:pt x="566" y="18"/>
                  </a:cubicBezTo>
                  <a:cubicBezTo>
                    <a:pt x="252" y="311"/>
                    <a:pt x="1" y="583"/>
                    <a:pt x="43" y="1001"/>
                  </a:cubicBezTo>
                  <a:cubicBezTo>
                    <a:pt x="64" y="1378"/>
                    <a:pt x="503" y="1796"/>
                    <a:pt x="859" y="1964"/>
                  </a:cubicBezTo>
                  <a:cubicBezTo>
                    <a:pt x="1101" y="2076"/>
                    <a:pt x="1351" y="2127"/>
                    <a:pt x="1600" y="2127"/>
                  </a:cubicBezTo>
                  <a:cubicBezTo>
                    <a:pt x="2274" y="2127"/>
                    <a:pt x="2938" y="1756"/>
                    <a:pt x="3411" y="1252"/>
                  </a:cubicBezTo>
                  <a:cubicBezTo>
                    <a:pt x="3553" y="1128"/>
                    <a:pt x="3440" y="915"/>
                    <a:pt x="3276" y="915"/>
                  </a:cubicBezTo>
                  <a:cubicBezTo>
                    <a:pt x="3246" y="915"/>
                    <a:pt x="3214" y="922"/>
                    <a:pt x="3181" y="938"/>
                  </a:cubicBezTo>
                  <a:cubicBezTo>
                    <a:pt x="2700" y="1168"/>
                    <a:pt x="2240" y="1440"/>
                    <a:pt x="1717" y="1566"/>
                  </a:cubicBezTo>
                  <a:cubicBezTo>
                    <a:pt x="1630" y="1588"/>
                    <a:pt x="1544" y="1598"/>
                    <a:pt x="1460" y="1598"/>
                  </a:cubicBezTo>
                  <a:cubicBezTo>
                    <a:pt x="741" y="1598"/>
                    <a:pt x="206" y="839"/>
                    <a:pt x="712" y="164"/>
                  </a:cubicBezTo>
                  <a:cubicBezTo>
                    <a:pt x="763" y="96"/>
                    <a:pt x="690" y="1"/>
                    <a:pt x="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8"/>
            <p:cNvSpPr/>
            <p:nvPr/>
          </p:nvSpPr>
          <p:spPr>
            <a:xfrm>
              <a:off x="3390350" y="1598900"/>
              <a:ext cx="117050" cy="70350"/>
            </a:xfrm>
            <a:custGeom>
              <a:avLst/>
              <a:gdLst/>
              <a:ahLst/>
              <a:cxnLst/>
              <a:rect l="l" t="t" r="r" b="b"/>
              <a:pathLst>
                <a:path w="4682" h="2814" extrusionOk="0">
                  <a:moveTo>
                    <a:pt x="3792" y="0"/>
                  </a:moveTo>
                  <a:cubicBezTo>
                    <a:pt x="3693" y="0"/>
                    <a:pt x="3598" y="73"/>
                    <a:pt x="3573" y="201"/>
                  </a:cubicBezTo>
                  <a:cubicBezTo>
                    <a:pt x="3552" y="493"/>
                    <a:pt x="3677" y="682"/>
                    <a:pt x="3656" y="975"/>
                  </a:cubicBezTo>
                  <a:cubicBezTo>
                    <a:pt x="3615" y="1393"/>
                    <a:pt x="3154" y="1770"/>
                    <a:pt x="2819" y="1979"/>
                  </a:cubicBezTo>
                  <a:cubicBezTo>
                    <a:pt x="2447" y="2218"/>
                    <a:pt x="2068" y="2330"/>
                    <a:pt x="1692" y="2330"/>
                  </a:cubicBezTo>
                  <a:cubicBezTo>
                    <a:pt x="1180" y="2330"/>
                    <a:pt x="675" y="2123"/>
                    <a:pt x="204" y="1749"/>
                  </a:cubicBezTo>
                  <a:cubicBezTo>
                    <a:pt x="183" y="1722"/>
                    <a:pt x="157" y="1710"/>
                    <a:pt x="132" y="1710"/>
                  </a:cubicBezTo>
                  <a:cubicBezTo>
                    <a:pt x="62" y="1710"/>
                    <a:pt x="1" y="1808"/>
                    <a:pt x="79" y="1916"/>
                  </a:cubicBezTo>
                  <a:cubicBezTo>
                    <a:pt x="597" y="2464"/>
                    <a:pt x="1265" y="2813"/>
                    <a:pt x="1973" y="2813"/>
                  </a:cubicBezTo>
                  <a:cubicBezTo>
                    <a:pt x="2292" y="2813"/>
                    <a:pt x="2620" y="2742"/>
                    <a:pt x="2945" y="2586"/>
                  </a:cubicBezTo>
                  <a:cubicBezTo>
                    <a:pt x="3928" y="2126"/>
                    <a:pt x="4682" y="1100"/>
                    <a:pt x="3970" y="96"/>
                  </a:cubicBezTo>
                  <a:cubicBezTo>
                    <a:pt x="3921" y="30"/>
                    <a:pt x="3856" y="0"/>
                    <a:pt x="3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8"/>
            <p:cNvSpPr/>
            <p:nvPr/>
          </p:nvSpPr>
          <p:spPr>
            <a:xfrm>
              <a:off x="3480350" y="1569450"/>
              <a:ext cx="92450" cy="60975"/>
            </a:xfrm>
            <a:custGeom>
              <a:avLst/>
              <a:gdLst/>
              <a:ahLst/>
              <a:cxnLst/>
              <a:rect l="l" t="t" r="r" b="b"/>
              <a:pathLst>
                <a:path w="3698" h="2439" extrusionOk="0">
                  <a:moveTo>
                    <a:pt x="2860" y="0"/>
                  </a:moveTo>
                  <a:cubicBezTo>
                    <a:pt x="2752" y="0"/>
                    <a:pt x="2648" y="109"/>
                    <a:pt x="2693" y="228"/>
                  </a:cubicBezTo>
                  <a:cubicBezTo>
                    <a:pt x="2965" y="835"/>
                    <a:pt x="2839" y="1943"/>
                    <a:pt x="1960" y="1964"/>
                  </a:cubicBezTo>
                  <a:cubicBezTo>
                    <a:pt x="1834" y="1969"/>
                    <a:pt x="1698" y="1975"/>
                    <a:pt x="1559" y="1975"/>
                  </a:cubicBezTo>
                  <a:cubicBezTo>
                    <a:pt x="1126" y="1975"/>
                    <a:pt x="661" y="1925"/>
                    <a:pt x="328" y="1671"/>
                  </a:cubicBezTo>
                  <a:cubicBezTo>
                    <a:pt x="297" y="1656"/>
                    <a:pt x="265" y="1649"/>
                    <a:pt x="235" y="1649"/>
                  </a:cubicBezTo>
                  <a:cubicBezTo>
                    <a:pt x="102" y="1649"/>
                    <a:pt x="0" y="1779"/>
                    <a:pt x="119" y="1881"/>
                  </a:cubicBezTo>
                  <a:cubicBezTo>
                    <a:pt x="453" y="2215"/>
                    <a:pt x="1131" y="2438"/>
                    <a:pt x="1724" y="2438"/>
                  </a:cubicBezTo>
                  <a:cubicBezTo>
                    <a:pt x="1985" y="2438"/>
                    <a:pt x="2229" y="2395"/>
                    <a:pt x="2421" y="2299"/>
                  </a:cubicBezTo>
                  <a:cubicBezTo>
                    <a:pt x="3216" y="1881"/>
                    <a:pt x="3697" y="793"/>
                    <a:pt x="2986" y="60"/>
                  </a:cubicBezTo>
                  <a:cubicBezTo>
                    <a:pt x="2950" y="18"/>
                    <a:pt x="2905" y="0"/>
                    <a:pt x="2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8"/>
            <p:cNvSpPr/>
            <p:nvPr/>
          </p:nvSpPr>
          <p:spPr>
            <a:xfrm>
              <a:off x="3512100" y="1520200"/>
              <a:ext cx="36225" cy="48825"/>
            </a:xfrm>
            <a:custGeom>
              <a:avLst/>
              <a:gdLst/>
              <a:ahLst/>
              <a:cxnLst/>
              <a:rect l="l" t="t" r="r" b="b"/>
              <a:pathLst>
                <a:path w="1449" h="1953" extrusionOk="0">
                  <a:moveTo>
                    <a:pt x="347" y="0"/>
                  </a:moveTo>
                  <a:cubicBezTo>
                    <a:pt x="271" y="0"/>
                    <a:pt x="190" y="14"/>
                    <a:pt x="105" y="43"/>
                  </a:cubicBezTo>
                  <a:cubicBezTo>
                    <a:pt x="0" y="64"/>
                    <a:pt x="21" y="210"/>
                    <a:pt x="146" y="210"/>
                  </a:cubicBezTo>
                  <a:cubicBezTo>
                    <a:pt x="157" y="209"/>
                    <a:pt x="166" y="209"/>
                    <a:pt x="176" y="209"/>
                  </a:cubicBezTo>
                  <a:cubicBezTo>
                    <a:pt x="550" y="209"/>
                    <a:pt x="669" y="595"/>
                    <a:pt x="649" y="921"/>
                  </a:cubicBezTo>
                  <a:cubicBezTo>
                    <a:pt x="628" y="1214"/>
                    <a:pt x="523" y="1424"/>
                    <a:pt x="356" y="1654"/>
                  </a:cubicBezTo>
                  <a:cubicBezTo>
                    <a:pt x="260" y="1768"/>
                    <a:pt x="391" y="1952"/>
                    <a:pt x="526" y="1952"/>
                  </a:cubicBezTo>
                  <a:cubicBezTo>
                    <a:pt x="539" y="1952"/>
                    <a:pt x="552" y="1950"/>
                    <a:pt x="565" y="1947"/>
                  </a:cubicBezTo>
                  <a:cubicBezTo>
                    <a:pt x="1449" y="1697"/>
                    <a:pt x="1203" y="0"/>
                    <a:pt x="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8"/>
            <p:cNvSpPr/>
            <p:nvPr/>
          </p:nvSpPr>
          <p:spPr>
            <a:xfrm>
              <a:off x="3523975" y="1548875"/>
              <a:ext cx="40975" cy="40050"/>
            </a:xfrm>
            <a:custGeom>
              <a:avLst/>
              <a:gdLst/>
              <a:ahLst/>
              <a:cxnLst/>
              <a:rect l="l" t="t" r="r" b="b"/>
              <a:pathLst>
                <a:path w="1639" h="1602" extrusionOk="0">
                  <a:moveTo>
                    <a:pt x="314" y="1"/>
                  </a:moveTo>
                  <a:cubicBezTo>
                    <a:pt x="96" y="1"/>
                    <a:pt x="0" y="263"/>
                    <a:pt x="215" y="360"/>
                  </a:cubicBezTo>
                  <a:cubicBezTo>
                    <a:pt x="467" y="465"/>
                    <a:pt x="697" y="570"/>
                    <a:pt x="843" y="737"/>
                  </a:cubicBezTo>
                  <a:cubicBezTo>
                    <a:pt x="1011" y="946"/>
                    <a:pt x="990" y="1239"/>
                    <a:pt x="1073" y="1448"/>
                  </a:cubicBezTo>
                  <a:cubicBezTo>
                    <a:pt x="1120" y="1541"/>
                    <a:pt x="1211" y="1602"/>
                    <a:pt x="1298" y="1602"/>
                  </a:cubicBezTo>
                  <a:cubicBezTo>
                    <a:pt x="1367" y="1602"/>
                    <a:pt x="1434" y="1563"/>
                    <a:pt x="1471" y="1469"/>
                  </a:cubicBezTo>
                  <a:cubicBezTo>
                    <a:pt x="1638" y="1114"/>
                    <a:pt x="1513" y="695"/>
                    <a:pt x="1241" y="423"/>
                  </a:cubicBezTo>
                  <a:cubicBezTo>
                    <a:pt x="1011" y="193"/>
                    <a:pt x="676" y="88"/>
                    <a:pt x="362" y="5"/>
                  </a:cubicBezTo>
                  <a:cubicBezTo>
                    <a:pt x="345" y="2"/>
                    <a:pt x="329"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8"/>
            <p:cNvSpPr/>
            <p:nvPr/>
          </p:nvSpPr>
          <p:spPr>
            <a:xfrm>
              <a:off x="3427875" y="1359325"/>
              <a:ext cx="276100" cy="186025"/>
            </a:xfrm>
            <a:custGeom>
              <a:avLst/>
              <a:gdLst/>
              <a:ahLst/>
              <a:cxnLst/>
              <a:rect l="l" t="t" r="r" b="b"/>
              <a:pathLst>
                <a:path w="11044" h="7441" extrusionOk="0">
                  <a:moveTo>
                    <a:pt x="4739" y="0"/>
                  </a:moveTo>
                  <a:cubicBezTo>
                    <a:pt x="3999" y="0"/>
                    <a:pt x="3265" y="190"/>
                    <a:pt x="2553" y="682"/>
                  </a:cubicBezTo>
                  <a:cubicBezTo>
                    <a:pt x="1444" y="1456"/>
                    <a:pt x="314" y="3151"/>
                    <a:pt x="293" y="4511"/>
                  </a:cubicBezTo>
                  <a:cubicBezTo>
                    <a:pt x="293" y="5327"/>
                    <a:pt x="0" y="7147"/>
                    <a:pt x="1046" y="7440"/>
                  </a:cubicBezTo>
                  <a:cubicBezTo>
                    <a:pt x="1130" y="7440"/>
                    <a:pt x="1172" y="7335"/>
                    <a:pt x="1109" y="7315"/>
                  </a:cubicBezTo>
                  <a:cubicBezTo>
                    <a:pt x="356" y="6812"/>
                    <a:pt x="586" y="5222"/>
                    <a:pt x="607" y="4448"/>
                  </a:cubicBezTo>
                  <a:cubicBezTo>
                    <a:pt x="670" y="2879"/>
                    <a:pt x="2072" y="1351"/>
                    <a:pt x="3306" y="535"/>
                  </a:cubicBezTo>
                  <a:cubicBezTo>
                    <a:pt x="3762" y="233"/>
                    <a:pt x="4297" y="107"/>
                    <a:pt x="4862" y="107"/>
                  </a:cubicBezTo>
                  <a:cubicBezTo>
                    <a:pt x="6451" y="107"/>
                    <a:pt x="8282" y="1105"/>
                    <a:pt x="9269" y="2000"/>
                  </a:cubicBezTo>
                  <a:cubicBezTo>
                    <a:pt x="9981" y="2628"/>
                    <a:pt x="9897" y="3799"/>
                    <a:pt x="10692" y="4302"/>
                  </a:cubicBezTo>
                  <a:cubicBezTo>
                    <a:pt x="10721" y="4320"/>
                    <a:pt x="10752" y="4328"/>
                    <a:pt x="10782" y="4328"/>
                  </a:cubicBezTo>
                  <a:cubicBezTo>
                    <a:pt x="10922" y="4328"/>
                    <a:pt x="11043" y="4147"/>
                    <a:pt x="10922" y="4009"/>
                  </a:cubicBezTo>
                  <a:cubicBezTo>
                    <a:pt x="10357" y="3465"/>
                    <a:pt x="10190" y="2670"/>
                    <a:pt x="9709" y="2084"/>
                  </a:cubicBezTo>
                  <a:cubicBezTo>
                    <a:pt x="9249" y="1477"/>
                    <a:pt x="8495" y="1079"/>
                    <a:pt x="7805" y="786"/>
                  </a:cubicBezTo>
                  <a:cubicBezTo>
                    <a:pt x="6798" y="362"/>
                    <a:pt x="5762" y="0"/>
                    <a:pt x="4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8"/>
            <p:cNvSpPr/>
            <p:nvPr/>
          </p:nvSpPr>
          <p:spPr>
            <a:xfrm>
              <a:off x="3394400" y="1317700"/>
              <a:ext cx="143875" cy="237525"/>
            </a:xfrm>
            <a:custGeom>
              <a:avLst/>
              <a:gdLst/>
              <a:ahLst/>
              <a:cxnLst/>
              <a:rect l="l" t="t" r="r" b="b"/>
              <a:pathLst>
                <a:path w="5755" h="9501" extrusionOk="0">
                  <a:moveTo>
                    <a:pt x="5274" y="1"/>
                  </a:moveTo>
                  <a:cubicBezTo>
                    <a:pt x="3443" y="1"/>
                    <a:pt x="2135" y="1690"/>
                    <a:pt x="1214" y="3121"/>
                  </a:cubicBezTo>
                  <a:cubicBezTo>
                    <a:pt x="733" y="3874"/>
                    <a:pt x="314" y="4627"/>
                    <a:pt x="126" y="5527"/>
                  </a:cubicBezTo>
                  <a:cubicBezTo>
                    <a:pt x="21" y="6050"/>
                    <a:pt x="42" y="6573"/>
                    <a:pt x="21" y="7096"/>
                  </a:cubicBezTo>
                  <a:cubicBezTo>
                    <a:pt x="0" y="7871"/>
                    <a:pt x="377" y="8666"/>
                    <a:pt x="314" y="9419"/>
                  </a:cubicBezTo>
                  <a:cubicBezTo>
                    <a:pt x="314" y="9474"/>
                    <a:pt x="349" y="9500"/>
                    <a:pt x="385" y="9500"/>
                  </a:cubicBezTo>
                  <a:cubicBezTo>
                    <a:pt x="417" y="9500"/>
                    <a:pt x="451" y="9479"/>
                    <a:pt x="461" y="9440"/>
                  </a:cubicBezTo>
                  <a:cubicBezTo>
                    <a:pt x="691" y="8519"/>
                    <a:pt x="335" y="7661"/>
                    <a:pt x="356" y="6720"/>
                  </a:cubicBezTo>
                  <a:cubicBezTo>
                    <a:pt x="419" y="5674"/>
                    <a:pt x="649" y="4774"/>
                    <a:pt x="1172" y="3874"/>
                  </a:cubicBezTo>
                  <a:cubicBezTo>
                    <a:pt x="2197" y="2117"/>
                    <a:pt x="3453" y="338"/>
                    <a:pt x="5650" y="192"/>
                  </a:cubicBezTo>
                  <a:cubicBezTo>
                    <a:pt x="5754" y="192"/>
                    <a:pt x="5754" y="24"/>
                    <a:pt x="5650" y="24"/>
                  </a:cubicBezTo>
                  <a:cubicBezTo>
                    <a:pt x="5522" y="8"/>
                    <a:pt x="5397" y="1"/>
                    <a:pt x="52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8"/>
            <p:cNvSpPr/>
            <p:nvPr/>
          </p:nvSpPr>
          <p:spPr>
            <a:xfrm>
              <a:off x="3544525" y="1324050"/>
              <a:ext cx="177600" cy="120925"/>
            </a:xfrm>
            <a:custGeom>
              <a:avLst/>
              <a:gdLst/>
              <a:ahLst/>
              <a:cxnLst/>
              <a:rect l="l" t="t" r="r" b="b"/>
              <a:pathLst>
                <a:path w="7104" h="4837" extrusionOk="0">
                  <a:moveTo>
                    <a:pt x="63" y="0"/>
                  </a:moveTo>
                  <a:cubicBezTo>
                    <a:pt x="0" y="42"/>
                    <a:pt x="0" y="84"/>
                    <a:pt x="63" y="84"/>
                  </a:cubicBezTo>
                  <a:cubicBezTo>
                    <a:pt x="1465" y="147"/>
                    <a:pt x="2804" y="816"/>
                    <a:pt x="3976" y="1549"/>
                  </a:cubicBezTo>
                  <a:cubicBezTo>
                    <a:pt x="5315" y="2386"/>
                    <a:pt x="5838" y="3725"/>
                    <a:pt x="6863" y="4792"/>
                  </a:cubicBezTo>
                  <a:cubicBezTo>
                    <a:pt x="6889" y="4823"/>
                    <a:pt x="6917" y="4836"/>
                    <a:pt x="6945" y="4836"/>
                  </a:cubicBezTo>
                  <a:cubicBezTo>
                    <a:pt x="7029" y="4836"/>
                    <a:pt x="7104" y="4714"/>
                    <a:pt x="7072" y="4604"/>
                  </a:cubicBezTo>
                  <a:cubicBezTo>
                    <a:pt x="5712" y="1925"/>
                    <a:pt x="3139" y="42"/>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9" name="Google Shape;1999;p48"/>
          <p:cNvGrpSpPr/>
          <p:nvPr/>
        </p:nvGrpSpPr>
        <p:grpSpPr>
          <a:xfrm>
            <a:off x="8134963" y="4436775"/>
            <a:ext cx="342125" cy="362875"/>
            <a:chOff x="2638525" y="4006350"/>
            <a:chExt cx="342125" cy="362875"/>
          </a:xfrm>
        </p:grpSpPr>
        <p:sp>
          <p:nvSpPr>
            <p:cNvPr id="2000" name="Google Shape;2000;p48"/>
            <p:cNvSpPr/>
            <p:nvPr/>
          </p:nvSpPr>
          <p:spPr>
            <a:xfrm>
              <a:off x="2751525" y="4006350"/>
              <a:ext cx="107900" cy="153550"/>
            </a:xfrm>
            <a:custGeom>
              <a:avLst/>
              <a:gdLst/>
              <a:ahLst/>
              <a:cxnLst/>
              <a:rect l="l" t="t" r="r" b="b"/>
              <a:pathLst>
                <a:path w="4316" h="6142" extrusionOk="0">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8"/>
            <p:cNvSpPr/>
            <p:nvPr/>
          </p:nvSpPr>
          <p:spPr>
            <a:xfrm>
              <a:off x="2638525" y="4152650"/>
              <a:ext cx="149700" cy="96650"/>
            </a:xfrm>
            <a:custGeom>
              <a:avLst/>
              <a:gdLst/>
              <a:ahLst/>
              <a:cxnLst/>
              <a:rect l="l" t="t" r="r" b="b"/>
              <a:pathLst>
                <a:path w="5988" h="3866" extrusionOk="0">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8"/>
            <p:cNvSpPr/>
            <p:nvPr/>
          </p:nvSpPr>
          <p:spPr>
            <a:xfrm>
              <a:off x="2761450" y="4236700"/>
              <a:ext cx="91050" cy="132525"/>
            </a:xfrm>
            <a:custGeom>
              <a:avLst/>
              <a:gdLst/>
              <a:ahLst/>
              <a:cxnLst/>
              <a:rect l="l" t="t" r="r" b="b"/>
              <a:pathLst>
                <a:path w="3642" h="5301" extrusionOk="0">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8"/>
            <p:cNvSpPr/>
            <p:nvPr/>
          </p:nvSpPr>
          <p:spPr>
            <a:xfrm>
              <a:off x="2835725" y="4095025"/>
              <a:ext cx="144925" cy="102475"/>
            </a:xfrm>
            <a:custGeom>
              <a:avLst/>
              <a:gdLst/>
              <a:ahLst/>
              <a:cxnLst/>
              <a:rect l="l" t="t" r="r" b="b"/>
              <a:pathLst>
                <a:path w="5797" h="4099" extrusionOk="0">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8"/>
            <p:cNvSpPr/>
            <p:nvPr/>
          </p:nvSpPr>
          <p:spPr>
            <a:xfrm>
              <a:off x="2834675" y="4180075"/>
              <a:ext cx="136050" cy="127975"/>
            </a:xfrm>
            <a:custGeom>
              <a:avLst/>
              <a:gdLst/>
              <a:ahLst/>
              <a:cxnLst/>
              <a:rect l="l" t="t" r="r" b="b"/>
              <a:pathLst>
                <a:path w="5442" h="5119" extrusionOk="0">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5" name="Google Shape;2005;p48"/>
          <p:cNvSpPr/>
          <p:nvPr/>
        </p:nvSpPr>
        <p:spPr>
          <a:xfrm>
            <a:off x="7925175" y="1126625"/>
            <a:ext cx="1368050" cy="181350"/>
          </a:xfrm>
          <a:custGeom>
            <a:avLst/>
            <a:gdLst/>
            <a:ahLst/>
            <a:cxnLst/>
            <a:rect l="l" t="t" r="r" b="b"/>
            <a:pathLst>
              <a:path w="54722" h="7254" extrusionOk="0">
                <a:moveTo>
                  <a:pt x="28692" y="1"/>
                </a:moveTo>
                <a:cubicBezTo>
                  <a:pt x="26759" y="1"/>
                  <a:pt x="25502" y="1313"/>
                  <a:pt x="24402" y="2860"/>
                </a:cubicBezTo>
                <a:cubicBezTo>
                  <a:pt x="23610" y="3965"/>
                  <a:pt x="22774" y="5085"/>
                  <a:pt x="21325" y="5160"/>
                </a:cubicBezTo>
                <a:cubicBezTo>
                  <a:pt x="21261" y="5163"/>
                  <a:pt x="21198" y="5165"/>
                  <a:pt x="21136" y="5165"/>
                </a:cubicBezTo>
                <a:cubicBezTo>
                  <a:pt x="19659" y="5165"/>
                  <a:pt x="18843" y="4156"/>
                  <a:pt x="18054" y="3024"/>
                </a:cubicBezTo>
                <a:cubicBezTo>
                  <a:pt x="17546" y="2292"/>
                  <a:pt x="16994" y="1530"/>
                  <a:pt x="16128" y="1202"/>
                </a:cubicBezTo>
                <a:cubicBezTo>
                  <a:pt x="15830" y="1091"/>
                  <a:pt x="15528" y="1040"/>
                  <a:pt x="15228" y="1040"/>
                </a:cubicBezTo>
                <a:cubicBezTo>
                  <a:pt x="14521" y="1040"/>
                  <a:pt x="13828" y="1320"/>
                  <a:pt x="13230" y="1739"/>
                </a:cubicBezTo>
                <a:cubicBezTo>
                  <a:pt x="11990" y="2606"/>
                  <a:pt x="11139" y="4189"/>
                  <a:pt x="9645" y="4712"/>
                </a:cubicBezTo>
                <a:cubicBezTo>
                  <a:pt x="9444" y="4783"/>
                  <a:pt x="9254" y="4814"/>
                  <a:pt x="9074" y="4814"/>
                </a:cubicBezTo>
                <a:cubicBezTo>
                  <a:pt x="7808" y="4814"/>
                  <a:pt x="6995" y="3265"/>
                  <a:pt x="5792" y="2860"/>
                </a:cubicBezTo>
                <a:cubicBezTo>
                  <a:pt x="5363" y="2712"/>
                  <a:pt x="4945" y="2644"/>
                  <a:pt x="4544" y="2644"/>
                </a:cubicBezTo>
                <a:cubicBezTo>
                  <a:pt x="2393" y="2644"/>
                  <a:pt x="708" y="4597"/>
                  <a:pt x="116" y="6623"/>
                </a:cubicBezTo>
                <a:cubicBezTo>
                  <a:pt x="0" y="7008"/>
                  <a:pt x="302" y="7254"/>
                  <a:pt x="604" y="7254"/>
                </a:cubicBezTo>
                <a:cubicBezTo>
                  <a:pt x="807" y="7254"/>
                  <a:pt x="1009" y="7144"/>
                  <a:pt x="1087" y="6892"/>
                </a:cubicBezTo>
                <a:cubicBezTo>
                  <a:pt x="1476" y="5578"/>
                  <a:pt x="2282" y="4279"/>
                  <a:pt x="3641" y="3830"/>
                </a:cubicBezTo>
                <a:cubicBezTo>
                  <a:pt x="3961" y="3727"/>
                  <a:pt x="4251" y="3681"/>
                  <a:pt x="4518" y="3681"/>
                </a:cubicBezTo>
                <a:cubicBezTo>
                  <a:pt x="5635" y="3681"/>
                  <a:pt x="6363" y="4482"/>
                  <a:pt x="7315" y="5205"/>
                </a:cubicBezTo>
                <a:cubicBezTo>
                  <a:pt x="7877" y="5632"/>
                  <a:pt x="8429" y="5808"/>
                  <a:pt x="8966" y="5808"/>
                </a:cubicBezTo>
                <a:cubicBezTo>
                  <a:pt x="10343" y="5808"/>
                  <a:pt x="11611" y="4649"/>
                  <a:pt x="12633" y="3606"/>
                </a:cubicBezTo>
                <a:cubicBezTo>
                  <a:pt x="13313" y="2904"/>
                  <a:pt x="14243" y="2041"/>
                  <a:pt x="15216" y="2041"/>
                </a:cubicBezTo>
                <a:cubicBezTo>
                  <a:pt x="15567" y="2041"/>
                  <a:pt x="15924" y="2153"/>
                  <a:pt x="16277" y="2426"/>
                </a:cubicBezTo>
                <a:cubicBezTo>
                  <a:pt x="17039" y="3024"/>
                  <a:pt x="17442" y="3995"/>
                  <a:pt x="18054" y="4727"/>
                </a:cubicBezTo>
                <a:cubicBezTo>
                  <a:pt x="18850" y="5645"/>
                  <a:pt x="20017" y="6161"/>
                  <a:pt x="21191" y="6161"/>
                </a:cubicBezTo>
                <a:cubicBezTo>
                  <a:pt x="21869" y="6161"/>
                  <a:pt x="22550" y="5989"/>
                  <a:pt x="23162" y="5623"/>
                </a:cubicBezTo>
                <a:cubicBezTo>
                  <a:pt x="25059" y="4503"/>
                  <a:pt x="25582" y="1754"/>
                  <a:pt x="27777" y="1112"/>
                </a:cubicBezTo>
                <a:cubicBezTo>
                  <a:pt x="28079" y="1030"/>
                  <a:pt x="28392" y="989"/>
                  <a:pt x="28706" y="989"/>
                </a:cubicBezTo>
                <a:cubicBezTo>
                  <a:pt x="29418" y="989"/>
                  <a:pt x="30134" y="1196"/>
                  <a:pt x="30735" y="1590"/>
                </a:cubicBezTo>
                <a:cubicBezTo>
                  <a:pt x="31706" y="2217"/>
                  <a:pt x="31885" y="3263"/>
                  <a:pt x="32497" y="4159"/>
                </a:cubicBezTo>
                <a:cubicBezTo>
                  <a:pt x="33114" y="5076"/>
                  <a:pt x="34405" y="5529"/>
                  <a:pt x="35647" y="5529"/>
                </a:cubicBezTo>
                <a:cubicBezTo>
                  <a:pt x="36449" y="5529"/>
                  <a:pt x="37231" y="5340"/>
                  <a:pt x="37799" y="4966"/>
                </a:cubicBezTo>
                <a:cubicBezTo>
                  <a:pt x="38427" y="4577"/>
                  <a:pt x="38875" y="3935"/>
                  <a:pt x="39263" y="3323"/>
                </a:cubicBezTo>
                <a:cubicBezTo>
                  <a:pt x="39711" y="2636"/>
                  <a:pt x="40144" y="1620"/>
                  <a:pt x="40921" y="1247"/>
                </a:cubicBezTo>
                <a:cubicBezTo>
                  <a:pt x="41121" y="1156"/>
                  <a:pt x="41312" y="1115"/>
                  <a:pt x="41494" y="1115"/>
                </a:cubicBezTo>
                <a:cubicBezTo>
                  <a:pt x="42657" y="1115"/>
                  <a:pt x="43463" y="2772"/>
                  <a:pt x="44057" y="3547"/>
                </a:cubicBezTo>
                <a:cubicBezTo>
                  <a:pt x="44730" y="4428"/>
                  <a:pt x="45641" y="5040"/>
                  <a:pt x="46791" y="5115"/>
                </a:cubicBezTo>
                <a:cubicBezTo>
                  <a:pt x="46861" y="5119"/>
                  <a:pt x="46930" y="5121"/>
                  <a:pt x="46999" y="5121"/>
                </a:cubicBezTo>
                <a:cubicBezTo>
                  <a:pt x="48114" y="5121"/>
                  <a:pt x="49036" y="4560"/>
                  <a:pt x="49853" y="3801"/>
                </a:cubicBezTo>
                <a:cubicBezTo>
                  <a:pt x="50375" y="3323"/>
                  <a:pt x="50823" y="2755"/>
                  <a:pt x="51436" y="2382"/>
                </a:cubicBezTo>
                <a:cubicBezTo>
                  <a:pt x="51772" y="2175"/>
                  <a:pt x="52212" y="2029"/>
                  <a:pt x="52616" y="2029"/>
                </a:cubicBezTo>
                <a:cubicBezTo>
                  <a:pt x="53145" y="2029"/>
                  <a:pt x="53613" y="2278"/>
                  <a:pt x="53706" y="2964"/>
                </a:cubicBezTo>
                <a:cubicBezTo>
                  <a:pt x="53736" y="3236"/>
                  <a:pt x="53912" y="3351"/>
                  <a:pt x="54107" y="3351"/>
                </a:cubicBezTo>
                <a:cubicBezTo>
                  <a:pt x="54394" y="3351"/>
                  <a:pt x="54721" y="3099"/>
                  <a:pt x="54677" y="2725"/>
                </a:cubicBezTo>
                <a:cubicBezTo>
                  <a:pt x="54557" y="1844"/>
                  <a:pt x="53855" y="1232"/>
                  <a:pt x="53004" y="1067"/>
                </a:cubicBezTo>
                <a:cubicBezTo>
                  <a:pt x="52854" y="1037"/>
                  <a:pt x="52706" y="1023"/>
                  <a:pt x="52560" y="1023"/>
                </a:cubicBezTo>
                <a:cubicBezTo>
                  <a:pt x="51613" y="1023"/>
                  <a:pt x="50749" y="1609"/>
                  <a:pt x="50077" y="2217"/>
                </a:cubicBezTo>
                <a:cubicBezTo>
                  <a:pt x="49135" y="3056"/>
                  <a:pt x="48271" y="4140"/>
                  <a:pt x="46993" y="4140"/>
                </a:cubicBezTo>
                <a:cubicBezTo>
                  <a:pt x="46792" y="4140"/>
                  <a:pt x="46581" y="4113"/>
                  <a:pt x="46358" y="4054"/>
                </a:cubicBezTo>
                <a:cubicBezTo>
                  <a:pt x="44849" y="3636"/>
                  <a:pt x="44401" y="1919"/>
                  <a:pt x="43326" y="978"/>
                </a:cubicBezTo>
                <a:cubicBezTo>
                  <a:pt x="42739" y="441"/>
                  <a:pt x="42120" y="197"/>
                  <a:pt x="41519" y="197"/>
                </a:cubicBezTo>
                <a:cubicBezTo>
                  <a:pt x="40666" y="197"/>
                  <a:pt x="39849" y="689"/>
                  <a:pt x="39218" y="1530"/>
                </a:cubicBezTo>
                <a:cubicBezTo>
                  <a:pt x="38681" y="2262"/>
                  <a:pt x="38322" y="3143"/>
                  <a:pt x="37680" y="3786"/>
                </a:cubicBezTo>
                <a:cubicBezTo>
                  <a:pt x="37205" y="4260"/>
                  <a:pt x="36355" y="4518"/>
                  <a:pt x="35514" y="4518"/>
                </a:cubicBezTo>
                <a:cubicBezTo>
                  <a:pt x="34660" y="4518"/>
                  <a:pt x="33815" y="4253"/>
                  <a:pt x="33378" y="3681"/>
                </a:cubicBezTo>
                <a:cubicBezTo>
                  <a:pt x="32751" y="2845"/>
                  <a:pt x="32572" y="1829"/>
                  <a:pt x="31735" y="1097"/>
                </a:cubicBezTo>
                <a:cubicBezTo>
                  <a:pt x="31004" y="470"/>
                  <a:pt x="30078" y="111"/>
                  <a:pt x="29122" y="22"/>
                </a:cubicBezTo>
                <a:cubicBezTo>
                  <a:pt x="28975" y="8"/>
                  <a:pt x="28832" y="1"/>
                  <a:pt x="2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8"/>
          <p:cNvSpPr/>
          <p:nvPr/>
        </p:nvSpPr>
        <p:spPr>
          <a:xfrm>
            <a:off x="467995" y="471170"/>
            <a:ext cx="2853690" cy="2000885"/>
          </a:xfrm>
          <a:custGeom>
            <a:avLst/>
            <a:gdLst/>
            <a:ahLst/>
            <a:cxnLst/>
            <a:rect l="l" t="t" r="r" b="b"/>
            <a:pathLst>
              <a:path w="49920" h="33444" extrusionOk="0">
                <a:moveTo>
                  <a:pt x="38504" y="2709"/>
                </a:moveTo>
                <a:lnTo>
                  <a:pt x="38504" y="2709"/>
                </a:lnTo>
                <a:cubicBezTo>
                  <a:pt x="43323" y="4176"/>
                  <a:pt x="47913" y="7185"/>
                  <a:pt x="48283" y="12363"/>
                </a:cubicBezTo>
                <a:cubicBezTo>
                  <a:pt x="48360" y="13431"/>
                  <a:pt x="48217" y="14488"/>
                  <a:pt x="47915" y="15511"/>
                </a:cubicBezTo>
                <a:lnTo>
                  <a:pt x="47915" y="15511"/>
                </a:lnTo>
                <a:cubicBezTo>
                  <a:pt x="47904" y="15418"/>
                  <a:pt x="47893" y="15326"/>
                  <a:pt x="47881" y="15233"/>
                </a:cubicBezTo>
                <a:lnTo>
                  <a:pt x="47881" y="15233"/>
                </a:lnTo>
                <a:cubicBezTo>
                  <a:pt x="47850" y="11186"/>
                  <a:pt x="45711" y="7777"/>
                  <a:pt x="42579" y="5218"/>
                </a:cubicBezTo>
                <a:cubicBezTo>
                  <a:pt x="41285" y="4174"/>
                  <a:pt x="39920" y="3345"/>
                  <a:pt x="38504" y="2709"/>
                </a:cubicBezTo>
                <a:close/>
                <a:moveTo>
                  <a:pt x="45312" y="22720"/>
                </a:moveTo>
                <a:cubicBezTo>
                  <a:pt x="42983" y="26711"/>
                  <a:pt x="38190" y="29134"/>
                  <a:pt x="33637" y="30417"/>
                </a:cubicBezTo>
                <a:lnTo>
                  <a:pt x="33637" y="30417"/>
                </a:lnTo>
                <a:cubicBezTo>
                  <a:pt x="36390" y="29327"/>
                  <a:pt x="39050" y="28017"/>
                  <a:pt x="41484" y="26306"/>
                </a:cubicBezTo>
                <a:cubicBezTo>
                  <a:pt x="42934" y="25306"/>
                  <a:pt x="44254" y="24100"/>
                  <a:pt x="45312" y="22720"/>
                </a:cubicBezTo>
                <a:close/>
                <a:moveTo>
                  <a:pt x="23918" y="1345"/>
                </a:moveTo>
                <a:cubicBezTo>
                  <a:pt x="21697" y="1973"/>
                  <a:pt x="19603" y="2924"/>
                  <a:pt x="17748" y="4206"/>
                </a:cubicBezTo>
                <a:lnTo>
                  <a:pt x="17748" y="4206"/>
                </a:lnTo>
                <a:cubicBezTo>
                  <a:pt x="12112" y="7042"/>
                  <a:pt x="7040" y="11876"/>
                  <a:pt x="6281" y="18355"/>
                </a:cubicBezTo>
                <a:cubicBezTo>
                  <a:pt x="5688" y="23450"/>
                  <a:pt x="8236" y="28139"/>
                  <a:pt x="12199" y="30825"/>
                </a:cubicBezTo>
                <a:lnTo>
                  <a:pt x="12199" y="30825"/>
                </a:lnTo>
                <a:cubicBezTo>
                  <a:pt x="10702" y="30246"/>
                  <a:pt x="9272" y="29520"/>
                  <a:pt x="7951" y="28668"/>
                </a:cubicBezTo>
                <a:cubicBezTo>
                  <a:pt x="4552" y="26421"/>
                  <a:pt x="2075" y="22964"/>
                  <a:pt x="2075" y="18873"/>
                </a:cubicBezTo>
                <a:cubicBezTo>
                  <a:pt x="2075" y="14264"/>
                  <a:pt x="5474" y="10058"/>
                  <a:pt x="8816" y="7292"/>
                </a:cubicBezTo>
                <a:cubicBezTo>
                  <a:pt x="12958" y="3828"/>
                  <a:pt x="18405" y="1840"/>
                  <a:pt x="23918" y="1345"/>
                </a:cubicBezTo>
                <a:close/>
                <a:moveTo>
                  <a:pt x="29872" y="2229"/>
                </a:moveTo>
                <a:cubicBezTo>
                  <a:pt x="33007" y="2229"/>
                  <a:pt x="36104" y="2908"/>
                  <a:pt x="38954" y="4399"/>
                </a:cubicBezTo>
                <a:lnTo>
                  <a:pt x="38954" y="4399"/>
                </a:lnTo>
                <a:cubicBezTo>
                  <a:pt x="42895" y="6868"/>
                  <a:pt x="46002" y="10732"/>
                  <a:pt x="46658" y="15253"/>
                </a:cubicBezTo>
                <a:lnTo>
                  <a:pt x="46658" y="15253"/>
                </a:lnTo>
                <a:cubicBezTo>
                  <a:pt x="46691" y="16694"/>
                  <a:pt x="46431" y="18162"/>
                  <a:pt x="45853" y="19598"/>
                </a:cubicBezTo>
                <a:lnTo>
                  <a:pt x="45853" y="19598"/>
                </a:lnTo>
                <a:cubicBezTo>
                  <a:pt x="45031" y="20763"/>
                  <a:pt x="44086" y="21823"/>
                  <a:pt x="43155" y="22734"/>
                </a:cubicBezTo>
                <a:cubicBezTo>
                  <a:pt x="40274" y="25614"/>
                  <a:pt x="36644" y="27804"/>
                  <a:pt x="32899" y="29475"/>
                </a:cubicBezTo>
                <a:cubicBezTo>
                  <a:pt x="31034" y="30312"/>
                  <a:pt x="28938" y="31051"/>
                  <a:pt x="26761" y="31562"/>
                </a:cubicBezTo>
                <a:lnTo>
                  <a:pt x="26761" y="31562"/>
                </a:lnTo>
                <a:cubicBezTo>
                  <a:pt x="26307" y="31584"/>
                  <a:pt x="25849" y="31595"/>
                  <a:pt x="25388" y="31595"/>
                </a:cubicBezTo>
                <a:cubicBezTo>
                  <a:pt x="18710" y="31595"/>
                  <a:pt x="11599" y="29226"/>
                  <a:pt x="10026" y="22100"/>
                </a:cubicBezTo>
                <a:cubicBezTo>
                  <a:pt x="9463" y="19398"/>
                  <a:pt x="9877" y="16655"/>
                  <a:pt x="10978" y="14207"/>
                </a:cubicBezTo>
                <a:lnTo>
                  <a:pt x="10978" y="14207"/>
                </a:lnTo>
                <a:cubicBezTo>
                  <a:pt x="11088" y="14323"/>
                  <a:pt x="11259" y="14389"/>
                  <a:pt x="11422" y="14389"/>
                </a:cubicBezTo>
                <a:cubicBezTo>
                  <a:pt x="11629" y="14389"/>
                  <a:pt x="11824" y="14282"/>
                  <a:pt x="11869" y="14034"/>
                </a:cubicBezTo>
                <a:cubicBezTo>
                  <a:pt x="12222" y="12802"/>
                  <a:pt x="12687" y="11670"/>
                  <a:pt x="13247" y="10633"/>
                </a:cubicBezTo>
                <a:lnTo>
                  <a:pt x="13247" y="10633"/>
                </a:lnTo>
                <a:cubicBezTo>
                  <a:pt x="15757" y="7690"/>
                  <a:pt x="19373" y="5721"/>
                  <a:pt x="23233" y="5721"/>
                </a:cubicBezTo>
                <a:cubicBezTo>
                  <a:pt x="23801" y="5721"/>
                  <a:pt x="24373" y="5764"/>
                  <a:pt x="24948" y="5852"/>
                </a:cubicBezTo>
                <a:cubicBezTo>
                  <a:pt x="25812" y="5852"/>
                  <a:pt x="26101" y="4757"/>
                  <a:pt x="25352" y="4700"/>
                </a:cubicBezTo>
                <a:cubicBezTo>
                  <a:pt x="24681" y="4598"/>
                  <a:pt x="24021" y="4549"/>
                  <a:pt x="23375" y="4549"/>
                </a:cubicBezTo>
                <a:cubicBezTo>
                  <a:pt x="20730" y="4549"/>
                  <a:pt x="18308" y="5367"/>
                  <a:pt x="16239" y="6723"/>
                </a:cubicBezTo>
                <a:lnTo>
                  <a:pt x="16239" y="6723"/>
                </a:lnTo>
                <a:cubicBezTo>
                  <a:pt x="16686" y="6298"/>
                  <a:pt x="17155" y="5901"/>
                  <a:pt x="17645" y="5532"/>
                </a:cubicBezTo>
                <a:lnTo>
                  <a:pt x="17645" y="5532"/>
                </a:lnTo>
                <a:cubicBezTo>
                  <a:pt x="21454" y="3435"/>
                  <a:pt x="25696" y="2229"/>
                  <a:pt x="29872" y="2229"/>
                </a:cubicBezTo>
                <a:close/>
                <a:moveTo>
                  <a:pt x="13484" y="8363"/>
                </a:moveTo>
                <a:cubicBezTo>
                  <a:pt x="12903" y="9169"/>
                  <a:pt x="12386" y="10039"/>
                  <a:pt x="11941" y="10971"/>
                </a:cubicBezTo>
                <a:lnTo>
                  <a:pt x="11941" y="10971"/>
                </a:lnTo>
                <a:cubicBezTo>
                  <a:pt x="7427" y="17528"/>
                  <a:pt x="7586" y="27257"/>
                  <a:pt x="16594" y="30973"/>
                </a:cubicBezTo>
                <a:cubicBezTo>
                  <a:pt x="18064" y="31582"/>
                  <a:pt x="19746" y="32018"/>
                  <a:pt x="21550" y="32279"/>
                </a:cubicBezTo>
                <a:lnTo>
                  <a:pt x="21550" y="32279"/>
                </a:lnTo>
                <a:cubicBezTo>
                  <a:pt x="21326" y="32286"/>
                  <a:pt x="21102" y="32289"/>
                  <a:pt x="20879" y="32289"/>
                </a:cubicBezTo>
                <a:cubicBezTo>
                  <a:pt x="16407" y="32289"/>
                  <a:pt x="12169" y="30857"/>
                  <a:pt x="9449" y="26882"/>
                </a:cubicBezTo>
                <a:cubicBezTo>
                  <a:pt x="4818" y="20032"/>
                  <a:pt x="8023" y="12979"/>
                  <a:pt x="13484" y="8363"/>
                </a:cubicBezTo>
                <a:close/>
                <a:moveTo>
                  <a:pt x="27088" y="0"/>
                </a:moveTo>
                <a:cubicBezTo>
                  <a:pt x="22183" y="0"/>
                  <a:pt x="17215" y="1275"/>
                  <a:pt x="12906" y="3375"/>
                </a:cubicBezTo>
                <a:cubicBezTo>
                  <a:pt x="6511" y="6543"/>
                  <a:pt x="0" y="13400"/>
                  <a:pt x="1326" y="21005"/>
                </a:cubicBezTo>
                <a:cubicBezTo>
                  <a:pt x="2536" y="28438"/>
                  <a:pt x="11120" y="32240"/>
                  <a:pt x="17631" y="33220"/>
                </a:cubicBezTo>
                <a:cubicBezTo>
                  <a:pt x="18695" y="33372"/>
                  <a:pt x="19748" y="33444"/>
                  <a:pt x="20790" y="33444"/>
                </a:cubicBezTo>
                <a:cubicBezTo>
                  <a:pt x="23048" y="33444"/>
                  <a:pt x="25260" y="33107"/>
                  <a:pt x="27446" y="32519"/>
                </a:cubicBezTo>
                <a:lnTo>
                  <a:pt x="27446" y="32519"/>
                </a:lnTo>
                <a:cubicBezTo>
                  <a:pt x="36915" y="32006"/>
                  <a:pt x="47088" y="27330"/>
                  <a:pt x="47938" y="18165"/>
                </a:cubicBezTo>
                <a:lnTo>
                  <a:pt x="47938" y="18165"/>
                </a:lnTo>
                <a:cubicBezTo>
                  <a:pt x="49345" y="15463"/>
                  <a:pt x="49920" y="12478"/>
                  <a:pt x="48859" y="9482"/>
                </a:cubicBezTo>
                <a:cubicBezTo>
                  <a:pt x="46727" y="3720"/>
                  <a:pt x="39698" y="1358"/>
                  <a:pt x="34224" y="667"/>
                </a:cubicBezTo>
                <a:cubicBezTo>
                  <a:pt x="33508" y="570"/>
                  <a:pt x="32789" y="503"/>
                  <a:pt x="32069" y="466"/>
                </a:cubicBezTo>
                <a:lnTo>
                  <a:pt x="32069" y="466"/>
                </a:lnTo>
                <a:cubicBezTo>
                  <a:pt x="30435" y="149"/>
                  <a:pt x="28765" y="0"/>
                  <a:pt x="27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 Box 10"/>
          <p:cNvSpPr txBox="1"/>
          <p:nvPr/>
        </p:nvSpPr>
        <p:spPr>
          <a:xfrm>
            <a:off x="1403985" y="1179830"/>
            <a:ext cx="1457960" cy="583565"/>
          </a:xfrm>
          <a:prstGeom prst="rect">
            <a:avLst/>
          </a:prstGeom>
          <a:noFill/>
        </p:spPr>
        <p:txBody>
          <a:bodyPr wrap="none" rtlCol="0" anchor="t">
            <a:spAutoFit/>
            <a:scene3d>
              <a:camera prst="orthographicFront"/>
              <a:lightRig rig="threePt" dir="t"/>
            </a:scene3d>
          </a:bodyPr>
          <a:lstStyle/>
          <a:p>
            <a:pPr algn="ctr"/>
            <a:r>
              <a:rPr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rPr>
              <a:t>mái tóc</a:t>
            </a:r>
            <a:endParaRPr lang="en-GB" altLang="en-US"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endParaRPr>
          </a:p>
        </p:txBody>
      </p:sp>
      <p:sp>
        <p:nvSpPr>
          <p:cNvPr id="12" name="Text Box 11"/>
          <p:cNvSpPr txBox="1"/>
          <p:nvPr/>
        </p:nvSpPr>
        <p:spPr>
          <a:xfrm>
            <a:off x="1979930" y="3435985"/>
            <a:ext cx="1503680" cy="583565"/>
          </a:xfrm>
          <a:prstGeom prst="rect">
            <a:avLst/>
          </a:prstGeom>
          <a:noFill/>
        </p:spPr>
        <p:txBody>
          <a:bodyPr wrap="none" rtlCol="0" anchor="t">
            <a:spAutoFit/>
            <a:scene3d>
              <a:camera prst="orthographicFront"/>
              <a:lightRig rig="threePt" dir="t"/>
            </a:scene3d>
          </a:bodyPr>
          <a:lstStyle/>
          <a:p>
            <a:pPr algn="ctr"/>
            <a:r>
              <a:rPr lang="vi-VN" altLang="x-none"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rPr>
              <a:t>đ</a:t>
            </a:r>
            <a:r>
              <a:rPr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rPr>
              <a:t>ôi mắt</a:t>
            </a:r>
            <a:endParaRPr lang="en-GB" altLang="en-US"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endParaRPr>
          </a:p>
        </p:txBody>
      </p:sp>
      <p:sp>
        <p:nvSpPr>
          <p:cNvPr id="13" name="Text Box 12"/>
          <p:cNvSpPr txBox="1"/>
          <p:nvPr/>
        </p:nvSpPr>
        <p:spPr>
          <a:xfrm>
            <a:off x="4644390" y="1419860"/>
            <a:ext cx="2170430" cy="583565"/>
          </a:xfrm>
          <a:prstGeom prst="rect">
            <a:avLst/>
          </a:prstGeom>
          <a:noFill/>
        </p:spPr>
        <p:txBody>
          <a:bodyPr wrap="none" rtlCol="0" anchor="t">
            <a:spAutoFit/>
            <a:scene3d>
              <a:camera prst="orthographicFront"/>
              <a:lightRig rig="threePt" dir="t"/>
            </a:scene3d>
          </a:bodyPr>
          <a:lstStyle/>
          <a:p>
            <a:pPr algn="ctr"/>
            <a:r>
              <a:rPr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rPr>
              <a:t> khuôn mặt</a:t>
            </a:r>
            <a:endParaRPr lang="en-GB" altLang="en-US" sz="3200" b="1" dirty="0">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sym typeface="+mn-ea"/>
            </a:endParaRPr>
          </a:p>
        </p:txBody>
      </p:sp>
      <p:sp>
        <p:nvSpPr>
          <p:cNvPr id="14" name="Text Box 13"/>
          <p:cNvSpPr txBox="1"/>
          <p:nvPr/>
        </p:nvSpPr>
        <p:spPr>
          <a:xfrm>
            <a:off x="5507990" y="3435985"/>
            <a:ext cx="2540000" cy="583565"/>
          </a:xfrm>
          <a:prstGeom prst="rect">
            <a:avLst/>
          </a:prstGeom>
          <a:noFill/>
        </p:spPr>
        <p:txBody>
          <a:bodyPr wrap="square" rtlCol="0" anchor="t">
            <a:spAutoFit/>
            <a:scene3d>
              <a:camera prst="orthographicFront"/>
              <a:lightRig rig="threePt" dir="t"/>
            </a:scene3d>
          </a:bodyPr>
          <a:lstStyle/>
          <a:p>
            <a:pPr algn="ctr"/>
            <a:r>
              <a:rPr lang="en-GB" altLang="en-US" sz="3200" b="1">
                <a:solidFill>
                  <a:schemeClr val="bg2"/>
                </a:solidFill>
                <a:effectLst>
                  <a:outerShdw blurRad="38100" dist="19050" dir="2700000" algn="tl" rotWithShape="0">
                    <a:schemeClr val="dk1">
                      <a:alpha val="40000"/>
                    </a:schemeClr>
                  </a:outerShdw>
                </a:effectLst>
                <a:latin typeface="Tahoma" panose="020B0604030504040204" charset="0"/>
                <a:cs typeface="Tahoma" panose="020B0604030504040204" charset="0"/>
              </a:rPr>
              <a:t>giọng nói</a:t>
            </a:r>
          </a:p>
        </p:txBody>
      </p:sp>
      <p:sp>
        <p:nvSpPr>
          <p:cNvPr id="15" name="Google Shape;2006;p48"/>
          <p:cNvSpPr/>
          <p:nvPr/>
        </p:nvSpPr>
        <p:spPr>
          <a:xfrm>
            <a:off x="3665855" y="701040"/>
            <a:ext cx="3703955" cy="2000885"/>
          </a:xfrm>
          <a:custGeom>
            <a:avLst/>
            <a:gdLst/>
            <a:ahLst/>
            <a:cxnLst/>
            <a:rect l="l" t="t" r="r" b="b"/>
            <a:pathLst>
              <a:path w="49920" h="33444" extrusionOk="0">
                <a:moveTo>
                  <a:pt x="38504" y="2709"/>
                </a:moveTo>
                <a:lnTo>
                  <a:pt x="38504" y="2709"/>
                </a:lnTo>
                <a:cubicBezTo>
                  <a:pt x="43323" y="4176"/>
                  <a:pt x="47913" y="7185"/>
                  <a:pt x="48283" y="12363"/>
                </a:cubicBezTo>
                <a:cubicBezTo>
                  <a:pt x="48360" y="13431"/>
                  <a:pt x="48217" y="14488"/>
                  <a:pt x="47915" y="15511"/>
                </a:cubicBezTo>
                <a:lnTo>
                  <a:pt x="47915" y="15511"/>
                </a:lnTo>
                <a:cubicBezTo>
                  <a:pt x="47904" y="15418"/>
                  <a:pt x="47893" y="15326"/>
                  <a:pt x="47881" y="15233"/>
                </a:cubicBezTo>
                <a:lnTo>
                  <a:pt x="47881" y="15233"/>
                </a:lnTo>
                <a:cubicBezTo>
                  <a:pt x="47850" y="11186"/>
                  <a:pt x="45711" y="7777"/>
                  <a:pt x="42579" y="5218"/>
                </a:cubicBezTo>
                <a:cubicBezTo>
                  <a:pt x="41285" y="4174"/>
                  <a:pt x="39920" y="3345"/>
                  <a:pt x="38504" y="2709"/>
                </a:cubicBezTo>
                <a:close/>
                <a:moveTo>
                  <a:pt x="45312" y="22720"/>
                </a:moveTo>
                <a:cubicBezTo>
                  <a:pt x="42983" y="26711"/>
                  <a:pt x="38190" y="29134"/>
                  <a:pt x="33637" y="30417"/>
                </a:cubicBezTo>
                <a:lnTo>
                  <a:pt x="33637" y="30417"/>
                </a:lnTo>
                <a:cubicBezTo>
                  <a:pt x="36390" y="29327"/>
                  <a:pt x="39050" y="28017"/>
                  <a:pt x="41484" y="26306"/>
                </a:cubicBezTo>
                <a:cubicBezTo>
                  <a:pt x="42934" y="25306"/>
                  <a:pt x="44254" y="24100"/>
                  <a:pt x="45312" y="22720"/>
                </a:cubicBezTo>
                <a:close/>
                <a:moveTo>
                  <a:pt x="23918" y="1345"/>
                </a:moveTo>
                <a:cubicBezTo>
                  <a:pt x="21697" y="1973"/>
                  <a:pt x="19603" y="2924"/>
                  <a:pt x="17748" y="4206"/>
                </a:cubicBezTo>
                <a:lnTo>
                  <a:pt x="17748" y="4206"/>
                </a:lnTo>
                <a:cubicBezTo>
                  <a:pt x="12112" y="7042"/>
                  <a:pt x="7040" y="11876"/>
                  <a:pt x="6281" y="18355"/>
                </a:cubicBezTo>
                <a:cubicBezTo>
                  <a:pt x="5688" y="23450"/>
                  <a:pt x="8236" y="28139"/>
                  <a:pt x="12199" y="30825"/>
                </a:cubicBezTo>
                <a:lnTo>
                  <a:pt x="12199" y="30825"/>
                </a:lnTo>
                <a:cubicBezTo>
                  <a:pt x="10702" y="30246"/>
                  <a:pt x="9272" y="29520"/>
                  <a:pt x="7951" y="28668"/>
                </a:cubicBezTo>
                <a:cubicBezTo>
                  <a:pt x="4552" y="26421"/>
                  <a:pt x="2075" y="22964"/>
                  <a:pt x="2075" y="18873"/>
                </a:cubicBezTo>
                <a:cubicBezTo>
                  <a:pt x="2075" y="14264"/>
                  <a:pt x="5474" y="10058"/>
                  <a:pt x="8816" y="7292"/>
                </a:cubicBezTo>
                <a:cubicBezTo>
                  <a:pt x="12958" y="3828"/>
                  <a:pt x="18405" y="1840"/>
                  <a:pt x="23918" y="1345"/>
                </a:cubicBezTo>
                <a:close/>
                <a:moveTo>
                  <a:pt x="29872" y="2229"/>
                </a:moveTo>
                <a:cubicBezTo>
                  <a:pt x="33007" y="2229"/>
                  <a:pt x="36104" y="2908"/>
                  <a:pt x="38954" y="4399"/>
                </a:cubicBezTo>
                <a:lnTo>
                  <a:pt x="38954" y="4399"/>
                </a:lnTo>
                <a:cubicBezTo>
                  <a:pt x="42895" y="6868"/>
                  <a:pt x="46002" y="10732"/>
                  <a:pt x="46658" y="15253"/>
                </a:cubicBezTo>
                <a:lnTo>
                  <a:pt x="46658" y="15253"/>
                </a:lnTo>
                <a:cubicBezTo>
                  <a:pt x="46691" y="16694"/>
                  <a:pt x="46431" y="18162"/>
                  <a:pt x="45853" y="19598"/>
                </a:cubicBezTo>
                <a:lnTo>
                  <a:pt x="45853" y="19598"/>
                </a:lnTo>
                <a:cubicBezTo>
                  <a:pt x="45031" y="20763"/>
                  <a:pt x="44086" y="21823"/>
                  <a:pt x="43155" y="22734"/>
                </a:cubicBezTo>
                <a:cubicBezTo>
                  <a:pt x="40274" y="25614"/>
                  <a:pt x="36644" y="27804"/>
                  <a:pt x="32899" y="29475"/>
                </a:cubicBezTo>
                <a:cubicBezTo>
                  <a:pt x="31034" y="30312"/>
                  <a:pt x="28938" y="31051"/>
                  <a:pt x="26761" y="31562"/>
                </a:cubicBezTo>
                <a:lnTo>
                  <a:pt x="26761" y="31562"/>
                </a:lnTo>
                <a:cubicBezTo>
                  <a:pt x="26307" y="31584"/>
                  <a:pt x="25849" y="31595"/>
                  <a:pt x="25388" y="31595"/>
                </a:cubicBezTo>
                <a:cubicBezTo>
                  <a:pt x="18710" y="31595"/>
                  <a:pt x="11599" y="29226"/>
                  <a:pt x="10026" y="22100"/>
                </a:cubicBezTo>
                <a:cubicBezTo>
                  <a:pt x="9463" y="19398"/>
                  <a:pt x="9877" y="16655"/>
                  <a:pt x="10978" y="14207"/>
                </a:cubicBezTo>
                <a:lnTo>
                  <a:pt x="10978" y="14207"/>
                </a:lnTo>
                <a:cubicBezTo>
                  <a:pt x="11088" y="14323"/>
                  <a:pt x="11259" y="14389"/>
                  <a:pt x="11422" y="14389"/>
                </a:cubicBezTo>
                <a:cubicBezTo>
                  <a:pt x="11629" y="14389"/>
                  <a:pt x="11824" y="14282"/>
                  <a:pt x="11869" y="14034"/>
                </a:cubicBezTo>
                <a:cubicBezTo>
                  <a:pt x="12222" y="12802"/>
                  <a:pt x="12687" y="11670"/>
                  <a:pt x="13247" y="10633"/>
                </a:cubicBezTo>
                <a:lnTo>
                  <a:pt x="13247" y="10633"/>
                </a:lnTo>
                <a:cubicBezTo>
                  <a:pt x="15757" y="7690"/>
                  <a:pt x="19373" y="5721"/>
                  <a:pt x="23233" y="5721"/>
                </a:cubicBezTo>
                <a:cubicBezTo>
                  <a:pt x="23801" y="5721"/>
                  <a:pt x="24373" y="5764"/>
                  <a:pt x="24948" y="5852"/>
                </a:cubicBezTo>
                <a:cubicBezTo>
                  <a:pt x="25812" y="5852"/>
                  <a:pt x="26101" y="4757"/>
                  <a:pt x="25352" y="4700"/>
                </a:cubicBezTo>
                <a:cubicBezTo>
                  <a:pt x="24681" y="4598"/>
                  <a:pt x="24021" y="4549"/>
                  <a:pt x="23375" y="4549"/>
                </a:cubicBezTo>
                <a:cubicBezTo>
                  <a:pt x="20730" y="4549"/>
                  <a:pt x="18308" y="5367"/>
                  <a:pt x="16239" y="6723"/>
                </a:cubicBezTo>
                <a:lnTo>
                  <a:pt x="16239" y="6723"/>
                </a:lnTo>
                <a:cubicBezTo>
                  <a:pt x="16686" y="6298"/>
                  <a:pt x="17155" y="5901"/>
                  <a:pt x="17645" y="5532"/>
                </a:cubicBezTo>
                <a:lnTo>
                  <a:pt x="17645" y="5532"/>
                </a:lnTo>
                <a:cubicBezTo>
                  <a:pt x="21454" y="3435"/>
                  <a:pt x="25696" y="2229"/>
                  <a:pt x="29872" y="2229"/>
                </a:cubicBezTo>
                <a:close/>
                <a:moveTo>
                  <a:pt x="13484" y="8363"/>
                </a:moveTo>
                <a:cubicBezTo>
                  <a:pt x="12903" y="9169"/>
                  <a:pt x="12386" y="10039"/>
                  <a:pt x="11941" y="10971"/>
                </a:cubicBezTo>
                <a:lnTo>
                  <a:pt x="11941" y="10971"/>
                </a:lnTo>
                <a:cubicBezTo>
                  <a:pt x="7427" y="17528"/>
                  <a:pt x="7586" y="27257"/>
                  <a:pt x="16594" y="30973"/>
                </a:cubicBezTo>
                <a:cubicBezTo>
                  <a:pt x="18064" y="31582"/>
                  <a:pt x="19746" y="32018"/>
                  <a:pt x="21550" y="32279"/>
                </a:cubicBezTo>
                <a:lnTo>
                  <a:pt x="21550" y="32279"/>
                </a:lnTo>
                <a:cubicBezTo>
                  <a:pt x="21326" y="32286"/>
                  <a:pt x="21102" y="32289"/>
                  <a:pt x="20879" y="32289"/>
                </a:cubicBezTo>
                <a:cubicBezTo>
                  <a:pt x="16407" y="32289"/>
                  <a:pt x="12169" y="30857"/>
                  <a:pt x="9449" y="26882"/>
                </a:cubicBezTo>
                <a:cubicBezTo>
                  <a:pt x="4818" y="20032"/>
                  <a:pt x="8023" y="12979"/>
                  <a:pt x="13484" y="8363"/>
                </a:cubicBezTo>
                <a:close/>
                <a:moveTo>
                  <a:pt x="27088" y="0"/>
                </a:moveTo>
                <a:cubicBezTo>
                  <a:pt x="22183" y="0"/>
                  <a:pt x="17215" y="1275"/>
                  <a:pt x="12906" y="3375"/>
                </a:cubicBezTo>
                <a:cubicBezTo>
                  <a:pt x="6511" y="6543"/>
                  <a:pt x="0" y="13400"/>
                  <a:pt x="1326" y="21005"/>
                </a:cubicBezTo>
                <a:cubicBezTo>
                  <a:pt x="2536" y="28438"/>
                  <a:pt x="11120" y="32240"/>
                  <a:pt x="17631" y="33220"/>
                </a:cubicBezTo>
                <a:cubicBezTo>
                  <a:pt x="18695" y="33372"/>
                  <a:pt x="19748" y="33444"/>
                  <a:pt x="20790" y="33444"/>
                </a:cubicBezTo>
                <a:cubicBezTo>
                  <a:pt x="23048" y="33444"/>
                  <a:pt x="25260" y="33107"/>
                  <a:pt x="27446" y="32519"/>
                </a:cubicBezTo>
                <a:lnTo>
                  <a:pt x="27446" y="32519"/>
                </a:lnTo>
                <a:cubicBezTo>
                  <a:pt x="36915" y="32006"/>
                  <a:pt x="47088" y="27330"/>
                  <a:pt x="47938" y="18165"/>
                </a:cubicBezTo>
                <a:lnTo>
                  <a:pt x="47938" y="18165"/>
                </a:lnTo>
                <a:cubicBezTo>
                  <a:pt x="49345" y="15463"/>
                  <a:pt x="49920" y="12478"/>
                  <a:pt x="48859" y="9482"/>
                </a:cubicBezTo>
                <a:cubicBezTo>
                  <a:pt x="46727" y="3720"/>
                  <a:pt x="39698" y="1358"/>
                  <a:pt x="34224" y="667"/>
                </a:cubicBezTo>
                <a:cubicBezTo>
                  <a:pt x="33508" y="570"/>
                  <a:pt x="32789" y="503"/>
                  <a:pt x="32069" y="466"/>
                </a:cubicBezTo>
                <a:lnTo>
                  <a:pt x="32069" y="466"/>
                </a:lnTo>
                <a:cubicBezTo>
                  <a:pt x="30435" y="149"/>
                  <a:pt x="28765" y="0"/>
                  <a:pt x="27088" y="0"/>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6;p48"/>
          <p:cNvSpPr/>
          <p:nvPr/>
        </p:nvSpPr>
        <p:spPr>
          <a:xfrm>
            <a:off x="971550" y="2737485"/>
            <a:ext cx="2981960" cy="2000885"/>
          </a:xfrm>
          <a:custGeom>
            <a:avLst/>
            <a:gdLst/>
            <a:ahLst/>
            <a:cxnLst/>
            <a:rect l="l" t="t" r="r" b="b"/>
            <a:pathLst>
              <a:path w="49920" h="33444" extrusionOk="0">
                <a:moveTo>
                  <a:pt x="38504" y="2709"/>
                </a:moveTo>
                <a:lnTo>
                  <a:pt x="38504" y="2709"/>
                </a:lnTo>
                <a:cubicBezTo>
                  <a:pt x="43323" y="4176"/>
                  <a:pt x="47913" y="7185"/>
                  <a:pt x="48283" y="12363"/>
                </a:cubicBezTo>
                <a:cubicBezTo>
                  <a:pt x="48360" y="13431"/>
                  <a:pt x="48217" y="14488"/>
                  <a:pt x="47915" y="15511"/>
                </a:cubicBezTo>
                <a:lnTo>
                  <a:pt x="47915" y="15511"/>
                </a:lnTo>
                <a:cubicBezTo>
                  <a:pt x="47904" y="15418"/>
                  <a:pt x="47893" y="15326"/>
                  <a:pt x="47881" y="15233"/>
                </a:cubicBezTo>
                <a:lnTo>
                  <a:pt x="47881" y="15233"/>
                </a:lnTo>
                <a:cubicBezTo>
                  <a:pt x="47850" y="11186"/>
                  <a:pt x="45711" y="7777"/>
                  <a:pt x="42579" y="5218"/>
                </a:cubicBezTo>
                <a:cubicBezTo>
                  <a:pt x="41285" y="4174"/>
                  <a:pt x="39920" y="3345"/>
                  <a:pt x="38504" y="2709"/>
                </a:cubicBezTo>
                <a:close/>
                <a:moveTo>
                  <a:pt x="45312" y="22720"/>
                </a:moveTo>
                <a:cubicBezTo>
                  <a:pt x="42983" y="26711"/>
                  <a:pt x="38190" y="29134"/>
                  <a:pt x="33637" y="30417"/>
                </a:cubicBezTo>
                <a:lnTo>
                  <a:pt x="33637" y="30417"/>
                </a:lnTo>
                <a:cubicBezTo>
                  <a:pt x="36390" y="29327"/>
                  <a:pt x="39050" y="28017"/>
                  <a:pt x="41484" y="26306"/>
                </a:cubicBezTo>
                <a:cubicBezTo>
                  <a:pt x="42934" y="25306"/>
                  <a:pt x="44254" y="24100"/>
                  <a:pt x="45312" y="22720"/>
                </a:cubicBezTo>
                <a:close/>
                <a:moveTo>
                  <a:pt x="23918" y="1345"/>
                </a:moveTo>
                <a:cubicBezTo>
                  <a:pt x="21697" y="1973"/>
                  <a:pt x="19603" y="2924"/>
                  <a:pt x="17748" y="4206"/>
                </a:cubicBezTo>
                <a:lnTo>
                  <a:pt x="17748" y="4206"/>
                </a:lnTo>
                <a:cubicBezTo>
                  <a:pt x="12112" y="7042"/>
                  <a:pt x="7040" y="11876"/>
                  <a:pt x="6281" y="18355"/>
                </a:cubicBezTo>
                <a:cubicBezTo>
                  <a:pt x="5688" y="23450"/>
                  <a:pt x="8236" y="28139"/>
                  <a:pt x="12199" y="30825"/>
                </a:cubicBezTo>
                <a:lnTo>
                  <a:pt x="12199" y="30825"/>
                </a:lnTo>
                <a:cubicBezTo>
                  <a:pt x="10702" y="30246"/>
                  <a:pt x="9272" y="29520"/>
                  <a:pt x="7951" y="28668"/>
                </a:cubicBezTo>
                <a:cubicBezTo>
                  <a:pt x="4552" y="26421"/>
                  <a:pt x="2075" y="22964"/>
                  <a:pt x="2075" y="18873"/>
                </a:cubicBezTo>
                <a:cubicBezTo>
                  <a:pt x="2075" y="14264"/>
                  <a:pt x="5474" y="10058"/>
                  <a:pt x="8816" y="7292"/>
                </a:cubicBezTo>
                <a:cubicBezTo>
                  <a:pt x="12958" y="3828"/>
                  <a:pt x="18405" y="1840"/>
                  <a:pt x="23918" y="1345"/>
                </a:cubicBezTo>
                <a:close/>
                <a:moveTo>
                  <a:pt x="29872" y="2229"/>
                </a:moveTo>
                <a:cubicBezTo>
                  <a:pt x="33007" y="2229"/>
                  <a:pt x="36104" y="2908"/>
                  <a:pt x="38954" y="4399"/>
                </a:cubicBezTo>
                <a:lnTo>
                  <a:pt x="38954" y="4399"/>
                </a:lnTo>
                <a:cubicBezTo>
                  <a:pt x="42895" y="6868"/>
                  <a:pt x="46002" y="10732"/>
                  <a:pt x="46658" y="15253"/>
                </a:cubicBezTo>
                <a:lnTo>
                  <a:pt x="46658" y="15253"/>
                </a:lnTo>
                <a:cubicBezTo>
                  <a:pt x="46691" y="16694"/>
                  <a:pt x="46431" y="18162"/>
                  <a:pt x="45853" y="19598"/>
                </a:cubicBezTo>
                <a:lnTo>
                  <a:pt x="45853" y="19598"/>
                </a:lnTo>
                <a:cubicBezTo>
                  <a:pt x="45031" y="20763"/>
                  <a:pt x="44086" y="21823"/>
                  <a:pt x="43155" y="22734"/>
                </a:cubicBezTo>
                <a:cubicBezTo>
                  <a:pt x="40274" y="25614"/>
                  <a:pt x="36644" y="27804"/>
                  <a:pt x="32899" y="29475"/>
                </a:cubicBezTo>
                <a:cubicBezTo>
                  <a:pt x="31034" y="30312"/>
                  <a:pt x="28938" y="31051"/>
                  <a:pt x="26761" y="31562"/>
                </a:cubicBezTo>
                <a:lnTo>
                  <a:pt x="26761" y="31562"/>
                </a:lnTo>
                <a:cubicBezTo>
                  <a:pt x="26307" y="31584"/>
                  <a:pt x="25849" y="31595"/>
                  <a:pt x="25388" y="31595"/>
                </a:cubicBezTo>
                <a:cubicBezTo>
                  <a:pt x="18710" y="31595"/>
                  <a:pt x="11599" y="29226"/>
                  <a:pt x="10026" y="22100"/>
                </a:cubicBezTo>
                <a:cubicBezTo>
                  <a:pt x="9463" y="19398"/>
                  <a:pt x="9877" y="16655"/>
                  <a:pt x="10978" y="14207"/>
                </a:cubicBezTo>
                <a:lnTo>
                  <a:pt x="10978" y="14207"/>
                </a:lnTo>
                <a:cubicBezTo>
                  <a:pt x="11088" y="14323"/>
                  <a:pt x="11259" y="14389"/>
                  <a:pt x="11422" y="14389"/>
                </a:cubicBezTo>
                <a:cubicBezTo>
                  <a:pt x="11629" y="14389"/>
                  <a:pt x="11824" y="14282"/>
                  <a:pt x="11869" y="14034"/>
                </a:cubicBezTo>
                <a:cubicBezTo>
                  <a:pt x="12222" y="12802"/>
                  <a:pt x="12687" y="11670"/>
                  <a:pt x="13247" y="10633"/>
                </a:cubicBezTo>
                <a:lnTo>
                  <a:pt x="13247" y="10633"/>
                </a:lnTo>
                <a:cubicBezTo>
                  <a:pt x="15757" y="7690"/>
                  <a:pt x="19373" y="5721"/>
                  <a:pt x="23233" y="5721"/>
                </a:cubicBezTo>
                <a:cubicBezTo>
                  <a:pt x="23801" y="5721"/>
                  <a:pt x="24373" y="5764"/>
                  <a:pt x="24948" y="5852"/>
                </a:cubicBezTo>
                <a:cubicBezTo>
                  <a:pt x="25812" y="5852"/>
                  <a:pt x="26101" y="4757"/>
                  <a:pt x="25352" y="4700"/>
                </a:cubicBezTo>
                <a:cubicBezTo>
                  <a:pt x="24681" y="4598"/>
                  <a:pt x="24021" y="4549"/>
                  <a:pt x="23375" y="4549"/>
                </a:cubicBezTo>
                <a:cubicBezTo>
                  <a:pt x="20730" y="4549"/>
                  <a:pt x="18308" y="5367"/>
                  <a:pt x="16239" y="6723"/>
                </a:cubicBezTo>
                <a:lnTo>
                  <a:pt x="16239" y="6723"/>
                </a:lnTo>
                <a:cubicBezTo>
                  <a:pt x="16686" y="6298"/>
                  <a:pt x="17155" y="5901"/>
                  <a:pt x="17645" y="5532"/>
                </a:cubicBezTo>
                <a:lnTo>
                  <a:pt x="17645" y="5532"/>
                </a:lnTo>
                <a:cubicBezTo>
                  <a:pt x="21454" y="3435"/>
                  <a:pt x="25696" y="2229"/>
                  <a:pt x="29872" y="2229"/>
                </a:cubicBezTo>
                <a:close/>
                <a:moveTo>
                  <a:pt x="13484" y="8363"/>
                </a:moveTo>
                <a:cubicBezTo>
                  <a:pt x="12903" y="9169"/>
                  <a:pt x="12386" y="10039"/>
                  <a:pt x="11941" y="10971"/>
                </a:cubicBezTo>
                <a:lnTo>
                  <a:pt x="11941" y="10971"/>
                </a:lnTo>
                <a:cubicBezTo>
                  <a:pt x="7427" y="17528"/>
                  <a:pt x="7586" y="27257"/>
                  <a:pt x="16594" y="30973"/>
                </a:cubicBezTo>
                <a:cubicBezTo>
                  <a:pt x="18064" y="31582"/>
                  <a:pt x="19746" y="32018"/>
                  <a:pt x="21550" y="32279"/>
                </a:cubicBezTo>
                <a:lnTo>
                  <a:pt x="21550" y="32279"/>
                </a:lnTo>
                <a:cubicBezTo>
                  <a:pt x="21326" y="32286"/>
                  <a:pt x="21102" y="32289"/>
                  <a:pt x="20879" y="32289"/>
                </a:cubicBezTo>
                <a:cubicBezTo>
                  <a:pt x="16407" y="32289"/>
                  <a:pt x="12169" y="30857"/>
                  <a:pt x="9449" y="26882"/>
                </a:cubicBezTo>
                <a:cubicBezTo>
                  <a:pt x="4818" y="20032"/>
                  <a:pt x="8023" y="12979"/>
                  <a:pt x="13484" y="8363"/>
                </a:cubicBezTo>
                <a:close/>
                <a:moveTo>
                  <a:pt x="27088" y="0"/>
                </a:moveTo>
                <a:cubicBezTo>
                  <a:pt x="22183" y="0"/>
                  <a:pt x="17215" y="1275"/>
                  <a:pt x="12906" y="3375"/>
                </a:cubicBezTo>
                <a:cubicBezTo>
                  <a:pt x="6511" y="6543"/>
                  <a:pt x="0" y="13400"/>
                  <a:pt x="1326" y="21005"/>
                </a:cubicBezTo>
                <a:cubicBezTo>
                  <a:pt x="2536" y="28438"/>
                  <a:pt x="11120" y="32240"/>
                  <a:pt x="17631" y="33220"/>
                </a:cubicBezTo>
                <a:cubicBezTo>
                  <a:pt x="18695" y="33372"/>
                  <a:pt x="19748" y="33444"/>
                  <a:pt x="20790" y="33444"/>
                </a:cubicBezTo>
                <a:cubicBezTo>
                  <a:pt x="23048" y="33444"/>
                  <a:pt x="25260" y="33107"/>
                  <a:pt x="27446" y="32519"/>
                </a:cubicBezTo>
                <a:lnTo>
                  <a:pt x="27446" y="32519"/>
                </a:lnTo>
                <a:cubicBezTo>
                  <a:pt x="36915" y="32006"/>
                  <a:pt x="47088" y="27330"/>
                  <a:pt x="47938" y="18165"/>
                </a:cubicBezTo>
                <a:lnTo>
                  <a:pt x="47938" y="18165"/>
                </a:lnTo>
                <a:cubicBezTo>
                  <a:pt x="49345" y="15463"/>
                  <a:pt x="49920" y="12478"/>
                  <a:pt x="48859" y="9482"/>
                </a:cubicBezTo>
                <a:cubicBezTo>
                  <a:pt x="46727" y="3720"/>
                  <a:pt x="39698" y="1358"/>
                  <a:pt x="34224" y="667"/>
                </a:cubicBezTo>
                <a:cubicBezTo>
                  <a:pt x="33508" y="570"/>
                  <a:pt x="32789" y="503"/>
                  <a:pt x="32069" y="466"/>
                </a:cubicBezTo>
                <a:lnTo>
                  <a:pt x="32069" y="466"/>
                </a:lnTo>
                <a:cubicBezTo>
                  <a:pt x="30435" y="149"/>
                  <a:pt x="28765" y="0"/>
                  <a:pt x="2708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06;p48"/>
          <p:cNvSpPr/>
          <p:nvPr/>
        </p:nvSpPr>
        <p:spPr>
          <a:xfrm>
            <a:off x="4999355" y="2931795"/>
            <a:ext cx="3330575" cy="1686560"/>
          </a:xfrm>
          <a:custGeom>
            <a:avLst/>
            <a:gdLst/>
            <a:ahLst/>
            <a:cxnLst/>
            <a:rect l="l" t="t" r="r" b="b"/>
            <a:pathLst>
              <a:path w="49920" h="33444" extrusionOk="0">
                <a:moveTo>
                  <a:pt x="38504" y="2709"/>
                </a:moveTo>
                <a:lnTo>
                  <a:pt x="38504" y="2709"/>
                </a:lnTo>
                <a:cubicBezTo>
                  <a:pt x="43323" y="4176"/>
                  <a:pt x="47913" y="7185"/>
                  <a:pt x="48283" y="12363"/>
                </a:cubicBezTo>
                <a:cubicBezTo>
                  <a:pt x="48360" y="13431"/>
                  <a:pt x="48217" y="14488"/>
                  <a:pt x="47915" y="15511"/>
                </a:cubicBezTo>
                <a:lnTo>
                  <a:pt x="47915" y="15511"/>
                </a:lnTo>
                <a:cubicBezTo>
                  <a:pt x="47904" y="15418"/>
                  <a:pt x="47893" y="15326"/>
                  <a:pt x="47881" y="15233"/>
                </a:cubicBezTo>
                <a:lnTo>
                  <a:pt x="47881" y="15233"/>
                </a:lnTo>
                <a:cubicBezTo>
                  <a:pt x="47850" y="11186"/>
                  <a:pt x="45711" y="7777"/>
                  <a:pt x="42579" y="5218"/>
                </a:cubicBezTo>
                <a:cubicBezTo>
                  <a:pt x="41285" y="4174"/>
                  <a:pt x="39920" y="3345"/>
                  <a:pt x="38504" y="2709"/>
                </a:cubicBezTo>
                <a:close/>
                <a:moveTo>
                  <a:pt x="45312" y="22720"/>
                </a:moveTo>
                <a:cubicBezTo>
                  <a:pt x="42983" y="26711"/>
                  <a:pt x="38190" y="29134"/>
                  <a:pt x="33637" y="30417"/>
                </a:cubicBezTo>
                <a:lnTo>
                  <a:pt x="33637" y="30417"/>
                </a:lnTo>
                <a:cubicBezTo>
                  <a:pt x="36390" y="29327"/>
                  <a:pt x="39050" y="28017"/>
                  <a:pt x="41484" y="26306"/>
                </a:cubicBezTo>
                <a:cubicBezTo>
                  <a:pt x="42934" y="25306"/>
                  <a:pt x="44254" y="24100"/>
                  <a:pt x="45312" y="22720"/>
                </a:cubicBezTo>
                <a:close/>
                <a:moveTo>
                  <a:pt x="23918" y="1345"/>
                </a:moveTo>
                <a:cubicBezTo>
                  <a:pt x="21697" y="1973"/>
                  <a:pt x="19603" y="2924"/>
                  <a:pt x="17748" y="4206"/>
                </a:cubicBezTo>
                <a:lnTo>
                  <a:pt x="17748" y="4206"/>
                </a:lnTo>
                <a:cubicBezTo>
                  <a:pt x="12112" y="7042"/>
                  <a:pt x="7040" y="11876"/>
                  <a:pt x="6281" y="18355"/>
                </a:cubicBezTo>
                <a:cubicBezTo>
                  <a:pt x="5688" y="23450"/>
                  <a:pt x="8236" y="28139"/>
                  <a:pt x="12199" y="30825"/>
                </a:cubicBezTo>
                <a:lnTo>
                  <a:pt x="12199" y="30825"/>
                </a:lnTo>
                <a:cubicBezTo>
                  <a:pt x="10702" y="30246"/>
                  <a:pt x="9272" y="29520"/>
                  <a:pt x="7951" y="28668"/>
                </a:cubicBezTo>
                <a:cubicBezTo>
                  <a:pt x="4552" y="26421"/>
                  <a:pt x="2075" y="22964"/>
                  <a:pt x="2075" y="18873"/>
                </a:cubicBezTo>
                <a:cubicBezTo>
                  <a:pt x="2075" y="14264"/>
                  <a:pt x="5474" y="10058"/>
                  <a:pt x="8816" y="7292"/>
                </a:cubicBezTo>
                <a:cubicBezTo>
                  <a:pt x="12958" y="3828"/>
                  <a:pt x="18405" y="1840"/>
                  <a:pt x="23918" y="1345"/>
                </a:cubicBezTo>
                <a:close/>
                <a:moveTo>
                  <a:pt x="29872" y="2229"/>
                </a:moveTo>
                <a:cubicBezTo>
                  <a:pt x="33007" y="2229"/>
                  <a:pt x="36104" y="2908"/>
                  <a:pt x="38954" y="4399"/>
                </a:cubicBezTo>
                <a:lnTo>
                  <a:pt x="38954" y="4399"/>
                </a:lnTo>
                <a:cubicBezTo>
                  <a:pt x="42895" y="6868"/>
                  <a:pt x="46002" y="10732"/>
                  <a:pt x="46658" y="15253"/>
                </a:cubicBezTo>
                <a:lnTo>
                  <a:pt x="46658" y="15253"/>
                </a:lnTo>
                <a:cubicBezTo>
                  <a:pt x="46691" y="16694"/>
                  <a:pt x="46431" y="18162"/>
                  <a:pt x="45853" y="19598"/>
                </a:cubicBezTo>
                <a:lnTo>
                  <a:pt x="45853" y="19598"/>
                </a:lnTo>
                <a:cubicBezTo>
                  <a:pt x="45031" y="20763"/>
                  <a:pt x="44086" y="21823"/>
                  <a:pt x="43155" y="22734"/>
                </a:cubicBezTo>
                <a:cubicBezTo>
                  <a:pt x="40274" y="25614"/>
                  <a:pt x="36644" y="27804"/>
                  <a:pt x="32899" y="29475"/>
                </a:cubicBezTo>
                <a:cubicBezTo>
                  <a:pt x="31034" y="30312"/>
                  <a:pt x="28938" y="31051"/>
                  <a:pt x="26761" y="31562"/>
                </a:cubicBezTo>
                <a:lnTo>
                  <a:pt x="26761" y="31562"/>
                </a:lnTo>
                <a:cubicBezTo>
                  <a:pt x="26307" y="31584"/>
                  <a:pt x="25849" y="31595"/>
                  <a:pt x="25388" y="31595"/>
                </a:cubicBezTo>
                <a:cubicBezTo>
                  <a:pt x="18710" y="31595"/>
                  <a:pt x="11599" y="29226"/>
                  <a:pt x="10026" y="22100"/>
                </a:cubicBezTo>
                <a:cubicBezTo>
                  <a:pt x="9463" y="19398"/>
                  <a:pt x="9877" y="16655"/>
                  <a:pt x="10978" y="14207"/>
                </a:cubicBezTo>
                <a:lnTo>
                  <a:pt x="10978" y="14207"/>
                </a:lnTo>
                <a:cubicBezTo>
                  <a:pt x="11088" y="14323"/>
                  <a:pt x="11259" y="14389"/>
                  <a:pt x="11422" y="14389"/>
                </a:cubicBezTo>
                <a:cubicBezTo>
                  <a:pt x="11629" y="14389"/>
                  <a:pt x="11824" y="14282"/>
                  <a:pt x="11869" y="14034"/>
                </a:cubicBezTo>
                <a:cubicBezTo>
                  <a:pt x="12222" y="12802"/>
                  <a:pt x="12687" y="11670"/>
                  <a:pt x="13247" y="10633"/>
                </a:cubicBezTo>
                <a:lnTo>
                  <a:pt x="13247" y="10633"/>
                </a:lnTo>
                <a:cubicBezTo>
                  <a:pt x="15757" y="7690"/>
                  <a:pt x="19373" y="5721"/>
                  <a:pt x="23233" y="5721"/>
                </a:cubicBezTo>
                <a:cubicBezTo>
                  <a:pt x="23801" y="5721"/>
                  <a:pt x="24373" y="5764"/>
                  <a:pt x="24948" y="5852"/>
                </a:cubicBezTo>
                <a:cubicBezTo>
                  <a:pt x="25812" y="5852"/>
                  <a:pt x="26101" y="4757"/>
                  <a:pt x="25352" y="4700"/>
                </a:cubicBezTo>
                <a:cubicBezTo>
                  <a:pt x="24681" y="4598"/>
                  <a:pt x="24021" y="4549"/>
                  <a:pt x="23375" y="4549"/>
                </a:cubicBezTo>
                <a:cubicBezTo>
                  <a:pt x="20730" y="4549"/>
                  <a:pt x="18308" y="5367"/>
                  <a:pt x="16239" y="6723"/>
                </a:cubicBezTo>
                <a:lnTo>
                  <a:pt x="16239" y="6723"/>
                </a:lnTo>
                <a:cubicBezTo>
                  <a:pt x="16686" y="6298"/>
                  <a:pt x="17155" y="5901"/>
                  <a:pt x="17645" y="5532"/>
                </a:cubicBezTo>
                <a:lnTo>
                  <a:pt x="17645" y="5532"/>
                </a:lnTo>
                <a:cubicBezTo>
                  <a:pt x="21454" y="3435"/>
                  <a:pt x="25696" y="2229"/>
                  <a:pt x="29872" y="2229"/>
                </a:cubicBezTo>
                <a:close/>
                <a:moveTo>
                  <a:pt x="13484" y="8363"/>
                </a:moveTo>
                <a:cubicBezTo>
                  <a:pt x="12903" y="9169"/>
                  <a:pt x="12386" y="10039"/>
                  <a:pt x="11941" y="10971"/>
                </a:cubicBezTo>
                <a:lnTo>
                  <a:pt x="11941" y="10971"/>
                </a:lnTo>
                <a:cubicBezTo>
                  <a:pt x="7427" y="17528"/>
                  <a:pt x="7586" y="27257"/>
                  <a:pt x="16594" y="30973"/>
                </a:cubicBezTo>
                <a:cubicBezTo>
                  <a:pt x="18064" y="31582"/>
                  <a:pt x="19746" y="32018"/>
                  <a:pt x="21550" y="32279"/>
                </a:cubicBezTo>
                <a:lnTo>
                  <a:pt x="21550" y="32279"/>
                </a:lnTo>
                <a:cubicBezTo>
                  <a:pt x="21326" y="32286"/>
                  <a:pt x="21102" y="32289"/>
                  <a:pt x="20879" y="32289"/>
                </a:cubicBezTo>
                <a:cubicBezTo>
                  <a:pt x="16407" y="32289"/>
                  <a:pt x="12169" y="30857"/>
                  <a:pt x="9449" y="26882"/>
                </a:cubicBezTo>
                <a:cubicBezTo>
                  <a:pt x="4818" y="20032"/>
                  <a:pt x="8023" y="12979"/>
                  <a:pt x="13484" y="8363"/>
                </a:cubicBezTo>
                <a:close/>
                <a:moveTo>
                  <a:pt x="27088" y="0"/>
                </a:moveTo>
                <a:cubicBezTo>
                  <a:pt x="22183" y="0"/>
                  <a:pt x="17215" y="1275"/>
                  <a:pt x="12906" y="3375"/>
                </a:cubicBezTo>
                <a:cubicBezTo>
                  <a:pt x="6511" y="6543"/>
                  <a:pt x="0" y="13400"/>
                  <a:pt x="1326" y="21005"/>
                </a:cubicBezTo>
                <a:cubicBezTo>
                  <a:pt x="2536" y="28438"/>
                  <a:pt x="11120" y="32240"/>
                  <a:pt x="17631" y="33220"/>
                </a:cubicBezTo>
                <a:cubicBezTo>
                  <a:pt x="18695" y="33372"/>
                  <a:pt x="19748" y="33444"/>
                  <a:pt x="20790" y="33444"/>
                </a:cubicBezTo>
                <a:cubicBezTo>
                  <a:pt x="23048" y="33444"/>
                  <a:pt x="25260" y="33107"/>
                  <a:pt x="27446" y="32519"/>
                </a:cubicBezTo>
                <a:lnTo>
                  <a:pt x="27446" y="32519"/>
                </a:lnTo>
                <a:cubicBezTo>
                  <a:pt x="36915" y="32006"/>
                  <a:pt x="47088" y="27330"/>
                  <a:pt x="47938" y="18165"/>
                </a:cubicBezTo>
                <a:lnTo>
                  <a:pt x="47938" y="18165"/>
                </a:lnTo>
                <a:cubicBezTo>
                  <a:pt x="49345" y="15463"/>
                  <a:pt x="49920" y="12478"/>
                  <a:pt x="48859" y="9482"/>
                </a:cubicBezTo>
                <a:cubicBezTo>
                  <a:pt x="46727" y="3720"/>
                  <a:pt x="39698" y="1358"/>
                  <a:pt x="34224" y="667"/>
                </a:cubicBezTo>
                <a:cubicBezTo>
                  <a:pt x="33508" y="570"/>
                  <a:pt x="32789" y="503"/>
                  <a:pt x="32069" y="466"/>
                </a:cubicBezTo>
                <a:lnTo>
                  <a:pt x="32069" y="466"/>
                </a:lnTo>
                <a:cubicBezTo>
                  <a:pt x="30435" y="149"/>
                  <a:pt x="28765" y="0"/>
                  <a:pt x="2708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xEl>
                                              <p:pRg st="0" end="0"/>
                                            </p:txEl>
                                          </p:spTgt>
                                        </p:tgtEl>
                                        <p:attrNameLst>
                                          <p:attrName>r</p:attrName>
                                        </p:attrNameLst>
                                      </p:cBhvr>
                                    </p:animRot>
                                    <p:animRot by="-240000">
                                      <p:cBhvr>
                                        <p:cTn id="31" dur="200" fill="hold">
                                          <p:stCondLst>
                                            <p:cond delay="200"/>
                                          </p:stCondLst>
                                        </p:cTn>
                                        <p:tgtEl>
                                          <p:spTgt spid="14">
                                            <p:txEl>
                                              <p:pRg st="0" end="0"/>
                                            </p:txEl>
                                          </p:spTgt>
                                        </p:tgtEl>
                                        <p:attrNameLst>
                                          <p:attrName>r</p:attrName>
                                        </p:attrNameLst>
                                      </p:cBhvr>
                                    </p:animRot>
                                    <p:animRot by="240000">
                                      <p:cBhvr>
                                        <p:cTn id="32" dur="200" fill="hold">
                                          <p:stCondLst>
                                            <p:cond delay="400"/>
                                          </p:stCondLst>
                                        </p:cTn>
                                        <p:tgtEl>
                                          <p:spTgt spid="14">
                                            <p:txEl>
                                              <p:pRg st="0" end="0"/>
                                            </p:txEl>
                                          </p:spTgt>
                                        </p:tgtEl>
                                        <p:attrNameLst>
                                          <p:attrName>r</p:attrName>
                                        </p:attrNameLst>
                                      </p:cBhvr>
                                    </p:animRot>
                                    <p:animRot by="-240000">
                                      <p:cBhvr>
                                        <p:cTn id="33" dur="200" fill="hold">
                                          <p:stCondLst>
                                            <p:cond delay="600"/>
                                          </p:stCondLst>
                                        </p:cTn>
                                        <p:tgtEl>
                                          <p:spTgt spid="14">
                                            <p:txEl>
                                              <p:pRg st="0" end="0"/>
                                            </p:txEl>
                                          </p:spTgt>
                                        </p:tgtEl>
                                        <p:attrNameLst>
                                          <p:attrName>r</p:attrName>
                                        </p:attrNameLst>
                                      </p:cBhvr>
                                    </p:animRot>
                                    <p:animRot by="120000">
                                      <p:cBhvr>
                                        <p:cTn id="34" dur="200" fill="hold">
                                          <p:stCondLst>
                                            <p:cond delay="800"/>
                                          </p:stCondLst>
                                        </p:cTn>
                                        <p:tgtEl>
                                          <p:spTgt spid="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 name="Text Box 5"/>
          <p:cNvSpPr txBox="1"/>
          <p:nvPr/>
        </p:nvSpPr>
        <p:spPr>
          <a:xfrm>
            <a:off x="1188085" y="2355215"/>
            <a:ext cx="7191375" cy="1383665"/>
          </a:xfrm>
          <a:prstGeom prst="rect">
            <a:avLst/>
          </a:prstGeom>
          <a:noFill/>
        </p:spPr>
        <p:txBody>
          <a:bodyPr wrap="square" rtlCol="0" anchor="t">
            <a:spAutoFit/>
          </a:bodyPr>
          <a:lstStyle/>
          <a:p>
            <a:pPr algn="l"/>
            <a:r>
              <a:rPr sz="2800" dirty="0">
                <a:solidFill>
                  <a:schemeClr val="bg2"/>
                </a:solidFill>
                <a:latin typeface="Times New Roman" panose="02020603050405020304" charset="0"/>
                <a:cs typeface="Times New Roman" panose="02020603050405020304" charset="0"/>
                <a:sym typeface="+mn-ea"/>
              </a:rPr>
              <a:t>đen, d</a:t>
            </a:r>
            <a:r>
              <a:rPr sz="2800" dirty="0">
                <a:solidFill>
                  <a:schemeClr val="bg2"/>
                </a:solidFill>
                <a:latin typeface="Times New Roman" panose="02020603050405020304" charset="0"/>
                <a:ea typeface="Times New Roman" panose="02020603050405020304" charset="0"/>
                <a:sym typeface="+mn-ea"/>
              </a:rPr>
              <a:t>à</a:t>
            </a:r>
            <a:r>
              <a:rPr sz="2800" dirty="0">
                <a:solidFill>
                  <a:schemeClr val="bg2"/>
                </a:solidFill>
                <a:latin typeface="Times New Roman" panose="02020603050405020304" charset="0"/>
                <a:cs typeface="Times New Roman" panose="02020603050405020304" charset="0"/>
                <a:sym typeface="+mn-ea"/>
              </a:rPr>
              <a:t>y kì lạ, phủ kín hai vai, xõa xuống ngực, xuống đầu gối ; mớ tóc d</a:t>
            </a:r>
            <a:r>
              <a:rPr sz="2800" dirty="0">
                <a:solidFill>
                  <a:schemeClr val="bg2"/>
                </a:solidFill>
                <a:latin typeface="Times New Roman" panose="02020603050405020304" charset="0"/>
                <a:ea typeface="Times New Roman" panose="02020603050405020304" charset="0"/>
                <a:sym typeface="+mn-ea"/>
              </a:rPr>
              <a:t>à</a:t>
            </a:r>
            <a:r>
              <a:rPr sz="2800" dirty="0">
                <a:solidFill>
                  <a:schemeClr val="bg2"/>
                </a:solidFill>
                <a:latin typeface="Times New Roman" panose="02020603050405020304" charset="0"/>
                <a:cs typeface="Times New Roman" panose="02020603050405020304" charset="0"/>
                <a:sym typeface="+mn-ea"/>
              </a:rPr>
              <a:t>y khiến b</a:t>
            </a:r>
            <a:r>
              <a:rPr sz="2800" dirty="0">
                <a:solidFill>
                  <a:schemeClr val="bg2"/>
                </a:solidFill>
                <a:latin typeface="Times New Roman" panose="02020603050405020304" charset="0"/>
                <a:ea typeface="Times New Roman" panose="02020603050405020304" charset="0"/>
                <a:sym typeface="+mn-ea"/>
              </a:rPr>
              <a:t>à</a:t>
            </a:r>
            <a:r>
              <a:rPr sz="2800" dirty="0">
                <a:solidFill>
                  <a:schemeClr val="bg2"/>
                </a:solidFill>
                <a:latin typeface="Times New Roman" panose="02020603050405020304" charset="0"/>
                <a:cs typeface="Times New Roman" panose="02020603050405020304" charset="0"/>
                <a:sym typeface="+mn-ea"/>
              </a:rPr>
              <a:t> đưa chiếc lược thưa bằng gỗ một cách khó khăn.</a:t>
            </a:r>
            <a:endParaRPr lang="en-GB" altLang="en-US" sz="2800" dirty="0">
              <a:solidFill>
                <a:schemeClr val="bg2"/>
              </a:solidFill>
              <a:latin typeface="Times New Roman" panose="02020603050405020304" charset="0"/>
              <a:cs typeface="Times New Roman" panose="02020603050405020304" charset="0"/>
              <a:sym typeface="+mn-ea"/>
            </a:endParaRPr>
          </a:p>
        </p:txBody>
      </p:sp>
      <p:pic>
        <p:nvPicPr>
          <p:cNvPr id="2" name="Picture 0"/>
          <p:cNvPicPr>
            <a:picLocks noChangeAspect="1"/>
          </p:cNvPicPr>
          <p:nvPr/>
        </p:nvPicPr>
        <p:blipFill>
          <a:blip r:embed="rId3"/>
          <a:stretch>
            <a:fillRect/>
          </a:stretch>
        </p:blipFill>
        <p:spPr>
          <a:xfrm>
            <a:off x="3275330" y="195580"/>
            <a:ext cx="2838450" cy="20478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 name="Text Box 5"/>
          <p:cNvSpPr txBox="1"/>
          <p:nvPr/>
        </p:nvSpPr>
        <p:spPr>
          <a:xfrm>
            <a:off x="1188085" y="2355215"/>
            <a:ext cx="7191375" cy="1383665"/>
          </a:xfrm>
          <a:prstGeom prst="rect">
            <a:avLst/>
          </a:prstGeom>
          <a:noFill/>
        </p:spPr>
        <p:txBody>
          <a:bodyPr wrap="square" rtlCol="0" anchor="t">
            <a:spAutoFit/>
          </a:bodyPr>
          <a:lstStyle/>
          <a:p>
            <a:pPr algn="l"/>
            <a:r>
              <a:rPr sz="2800" dirty="0">
                <a:solidFill>
                  <a:schemeClr val="bg2"/>
                </a:solidFill>
                <a:latin typeface="Times New Roman" panose="02020603050405020304" charset="0"/>
                <a:sym typeface="+mn-ea"/>
              </a:rPr>
              <a:t>(Khi bà mỉm cười) Hai con ngươi đen sẫm nở ra, long lanh, dịu hiền khó tả, ánh lên những tia sáng ấm áp, tươi vui.</a:t>
            </a:r>
          </a:p>
        </p:txBody>
      </p:sp>
      <p:pic>
        <p:nvPicPr>
          <p:cNvPr id="2" name="Picture 0"/>
          <p:cNvPicPr>
            <a:picLocks noChangeAspect="1"/>
          </p:cNvPicPr>
          <p:nvPr/>
        </p:nvPicPr>
        <p:blipFill>
          <a:blip r:embed="rId3"/>
          <a:stretch>
            <a:fillRect/>
          </a:stretch>
        </p:blipFill>
        <p:spPr>
          <a:xfrm>
            <a:off x="3131820" y="-521335"/>
            <a:ext cx="5019675" cy="2876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 name="Text Box 5"/>
          <p:cNvSpPr txBox="1"/>
          <p:nvPr/>
        </p:nvSpPr>
        <p:spPr>
          <a:xfrm>
            <a:off x="1188085" y="2355215"/>
            <a:ext cx="7191375" cy="953135"/>
          </a:xfrm>
          <a:prstGeom prst="rect">
            <a:avLst/>
          </a:prstGeom>
          <a:noFill/>
        </p:spPr>
        <p:txBody>
          <a:bodyPr wrap="square" rtlCol="0" anchor="t">
            <a:spAutoFit/>
          </a:bodyPr>
          <a:lstStyle/>
          <a:p>
            <a:pPr algn="l"/>
            <a:r>
              <a:rPr sz="2800" dirty="0">
                <a:solidFill>
                  <a:schemeClr val="bg2"/>
                </a:solidFill>
                <a:latin typeface="Times New Roman" panose="02020603050405020304" charset="0"/>
                <a:sym typeface="+mn-ea"/>
              </a:rPr>
              <a:t> đôi má ngăm ngăm, đã có nhiều nếp nhăn nhưng khuôn mặt bà hình như vẫn tươi trẻ.</a:t>
            </a:r>
          </a:p>
        </p:txBody>
      </p:sp>
      <p:pic>
        <p:nvPicPr>
          <p:cNvPr id="2" name="Picture 0"/>
          <p:cNvPicPr>
            <a:picLocks noChangeAspect="1"/>
          </p:cNvPicPr>
          <p:nvPr/>
        </p:nvPicPr>
        <p:blipFill>
          <a:blip r:embed="rId3"/>
          <a:stretch>
            <a:fillRect/>
          </a:stretch>
        </p:blipFill>
        <p:spPr>
          <a:xfrm>
            <a:off x="2483485" y="-812165"/>
            <a:ext cx="6115050" cy="2876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 name="Text Box 5"/>
          <p:cNvSpPr txBox="1"/>
          <p:nvPr/>
        </p:nvSpPr>
        <p:spPr>
          <a:xfrm>
            <a:off x="1188085" y="2355215"/>
            <a:ext cx="7191375" cy="1383665"/>
          </a:xfrm>
          <a:prstGeom prst="rect">
            <a:avLst/>
          </a:prstGeom>
          <a:noFill/>
        </p:spPr>
        <p:txBody>
          <a:bodyPr wrap="square" rtlCol="0" anchor="t">
            <a:spAutoFit/>
          </a:bodyPr>
          <a:lstStyle/>
          <a:p>
            <a:pPr algn="l"/>
            <a:r>
              <a:rPr sz="2800" dirty="0">
                <a:solidFill>
                  <a:schemeClr val="bg2"/>
                </a:solidFill>
                <a:latin typeface="Times New Roman" panose="02020603050405020304" charset="0"/>
                <a:sym typeface="+mn-ea"/>
              </a:rPr>
              <a:t>trầm bổng, ngân nga như tiếng chuông ; khắc sâu vào trí nhớ cậu bé ; dịu dàng, rực rỡ, đầy nhựa sống như những đóa hoa.</a:t>
            </a:r>
          </a:p>
        </p:txBody>
      </p:sp>
      <p:pic>
        <p:nvPicPr>
          <p:cNvPr id="2" name="Picture 0"/>
          <p:cNvPicPr>
            <a:picLocks noChangeAspect="1"/>
          </p:cNvPicPr>
          <p:nvPr/>
        </p:nvPicPr>
        <p:blipFill>
          <a:blip r:embed="rId3"/>
          <a:stretch>
            <a:fillRect/>
          </a:stretch>
        </p:blipFill>
        <p:spPr>
          <a:xfrm>
            <a:off x="1763395" y="-1028700"/>
            <a:ext cx="6115050" cy="2876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 name="Google Shape;802;p32"/>
          <p:cNvPicPr preferRelativeResize="0"/>
          <p:nvPr/>
        </p:nvPicPr>
        <p:blipFill rotWithShape="1">
          <a:blip r:embed="rId2">
            <a:alphaModFix amt="90000"/>
            <a:extLst>
              <a:ext uri="{BEBA8EAE-BF5A-486C-A8C5-ECC9F3942E4B}">
                <a14:imgProps xmlns:a14="http://schemas.microsoft.com/office/drawing/2010/main">
                  <a14:imgLayer r:embed="rId3">
                    <a14:imgEffect>
                      <a14:brightnessContrast contrast="20000"/>
                    </a14:imgEffect>
                  </a14:imgLayer>
                </a14:imgProps>
              </a:ext>
            </a:extLst>
          </a:blip>
          <a:srcRect l="852" t="3632" b="4876"/>
          <a:stretch>
            <a:fillRect/>
          </a:stretch>
        </p:blipFill>
        <p:spPr>
          <a:xfrm>
            <a:off x="1043305" y="1203960"/>
            <a:ext cx="4681855" cy="3535680"/>
          </a:xfrm>
          <a:prstGeom prst="rect">
            <a:avLst/>
          </a:prstGeom>
          <a:noFill/>
          <a:ln>
            <a:noFill/>
          </a:ln>
        </p:spPr>
      </p:pic>
      <p:sp>
        <p:nvSpPr>
          <p:cNvPr id="2" name="Title 1"/>
          <p:cNvSpPr>
            <a:spLocks noGrp="1"/>
          </p:cNvSpPr>
          <p:nvPr>
            <p:ph type="title"/>
          </p:nvPr>
        </p:nvSpPr>
        <p:spPr>
          <a:xfrm>
            <a:off x="1331595" y="1635760"/>
            <a:ext cx="3801745" cy="2156460"/>
          </a:xfrm>
        </p:spPr>
        <p:txBody>
          <a:bodyPr>
            <a:normAutofit fontScale="90000"/>
          </a:bodyPr>
          <a:lstStyle/>
          <a:p>
            <a:pPr algn="ctr"/>
            <a:r>
              <a:rPr lang="en-GB" dirty="0">
                <a:ln>
                  <a:solidFill>
                    <a:srgbClr val="FF9933"/>
                  </a:solidFill>
                </a:ln>
                <a:solidFill>
                  <a:srgbClr val="FF9933"/>
                </a:solidFill>
                <a:latin typeface="Times New Roman" panose="02020603050405020304" charset="0"/>
                <a:sym typeface="+mn-ea"/>
              </a:rPr>
              <a:t>Bạn hãy n</a:t>
            </a:r>
            <a:r>
              <a:rPr dirty="0">
                <a:ln>
                  <a:solidFill>
                    <a:srgbClr val="FF9933"/>
                  </a:solidFill>
                </a:ln>
                <a:solidFill>
                  <a:srgbClr val="FF9933"/>
                </a:solidFill>
                <a:latin typeface="Times New Roman" panose="02020603050405020304" charset="0"/>
                <a:sym typeface="+mn-ea"/>
              </a:rPr>
              <a:t>hận xét gì về cách miêu tả ngoại hình của tác giả? </a:t>
            </a:r>
            <a:br>
              <a:rPr dirty="0">
                <a:ln>
                  <a:solidFill>
                    <a:srgbClr val="FF9933"/>
                  </a:solidFill>
                </a:ln>
                <a:solidFill>
                  <a:srgbClr val="FF9933"/>
                </a:solidFill>
                <a:latin typeface="Times New Roman" panose="02020603050405020304" charset="0"/>
                <a:sym typeface="+mn-ea"/>
              </a:rPr>
            </a:br>
            <a:r>
              <a:rPr dirty="0">
                <a:ln>
                  <a:solidFill>
                    <a:srgbClr val="FF9933"/>
                  </a:solidFill>
                </a:ln>
                <a:solidFill>
                  <a:srgbClr val="FF9933"/>
                </a:solidFill>
                <a:latin typeface="Times New Roman" panose="02020603050405020304" charset="0"/>
                <a:sym typeface="+mn-ea"/>
              </a:rPr>
              <a:t>(</a:t>
            </a:r>
            <a:r>
              <a:rPr i="1" dirty="0">
                <a:ln>
                  <a:solidFill>
                    <a:srgbClr val="FF9933"/>
                  </a:solidFill>
                </a:ln>
                <a:solidFill>
                  <a:srgbClr val="FF9933"/>
                </a:solidFill>
                <a:latin typeface="Times New Roman" panose="02020603050405020304" charset="0"/>
                <a:sym typeface="+mn-ea"/>
              </a:rPr>
              <a:t>tác giả đã quan sát và chọn lọc các chi tiết như thế nào?</a:t>
            </a:r>
            <a:r>
              <a:rPr dirty="0">
                <a:ln>
                  <a:solidFill>
                    <a:srgbClr val="FF9933"/>
                  </a:solidFill>
                </a:ln>
                <a:solidFill>
                  <a:srgbClr val="FF9933"/>
                </a:solidFill>
                <a:latin typeface="Times New Roman" panose="02020603050405020304" charset="0"/>
                <a:sym typeface="+mn-ea"/>
              </a:rPr>
              <a:t>)</a:t>
            </a:r>
            <a:br>
              <a:rPr b="1" dirty="0">
                <a:ln>
                  <a:solidFill>
                    <a:srgbClr val="FF9933"/>
                  </a:solidFill>
                </a:ln>
                <a:solidFill>
                  <a:srgbClr val="FF9933"/>
                </a:solidFill>
                <a:latin typeface="Times New Roman" panose="02020603050405020304" charset="0"/>
              </a:rPr>
            </a:br>
            <a:endParaRPr lang="en-GB" altLang="en-US" b="1" dirty="0">
              <a:ln>
                <a:solidFill>
                  <a:srgbClr val="FF9933"/>
                </a:solidFill>
              </a:ln>
              <a:solidFill>
                <a:srgbClr val="FF9933"/>
              </a:solidFill>
              <a:latin typeface="Times New Roman" panose="0202060305040502030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52135" y="339725"/>
            <a:ext cx="2926715" cy="4612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347720" y="339725"/>
            <a:ext cx="5078095" cy="2183765"/>
          </a:xfrm>
          <a:prstGeom prst="rect">
            <a:avLst/>
          </a:prstGeom>
          <a:noFill/>
          <a:ln w="9525">
            <a:noFill/>
          </a:ln>
        </p:spPr>
        <p:txBody>
          <a:bodyPr wrap="square">
            <a:spAutoFit/>
          </a:bodyPr>
          <a:lstStyle/>
          <a:p>
            <a:pPr marL="0" indent="0" algn="ctr"/>
            <a:r>
              <a:rPr lang="en-US" sz="2800" b="1" i="1">
                <a:solidFill>
                  <a:schemeClr val="bg2"/>
                </a:solidFill>
                <a:latin typeface="Times New Roman" panose="02020603050405020304" charset="0"/>
              </a:rPr>
              <a:t>Tác giả đã ngắm bà rất kĩ, đã </a:t>
            </a:r>
            <a:r>
              <a:rPr lang="en-US" sz="4000" b="1" i="1" u="sng">
                <a:solidFill>
                  <a:srgbClr val="FFFF00"/>
                </a:solidFill>
                <a:latin typeface="Times New Roman" panose="02020603050405020304" charset="0"/>
              </a:rPr>
              <a:t>chọn lọc những </a:t>
            </a:r>
          </a:p>
          <a:p>
            <a:pPr marL="0" indent="0" algn="ctr"/>
            <a:r>
              <a:rPr lang="en-US" sz="4000" b="1" i="1" u="sng">
                <a:solidFill>
                  <a:srgbClr val="FFFF00"/>
                </a:solidFill>
                <a:latin typeface="Times New Roman" panose="02020603050405020304" charset="0"/>
              </a:rPr>
              <a:t>chi tiết tiêu biểu</a:t>
            </a:r>
            <a:r>
              <a:rPr lang="en-US" sz="2800" b="1" i="1">
                <a:solidFill>
                  <a:schemeClr val="bg2"/>
                </a:solidFill>
                <a:latin typeface="Times New Roman" panose="02020603050405020304" charset="0"/>
              </a:rPr>
              <a:t> </a:t>
            </a:r>
          </a:p>
          <a:p>
            <a:pPr marL="0" indent="0" algn="ctr"/>
            <a:r>
              <a:rPr lang="en-US" sz="2800" b="1" i="1">
                <a:solidFill>
                  <a:schemeClr val="bg2"/>
                </a:solidFill>
                <a:latin typeface="Times New Roman" panose="02020603050405020304" charset="0"/>
              </a:rPr>
              <a:t>về ngoại hình của bà để miêu tả.</a:t>
            </a:r>
            <a:endParaRPr lang="en-US" altLang="en-US" sz="2800" b="1" i="1">
              <a:solidFill>
                <a:schemeClr val="bg2"/>
              </a:solidFill>
              <a:latin typeface="Times New Roman" panose="02020603050405020304"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58995" y="2715895"/>
            <a:ext cx="2600325" cy="2298700"/>
          </a:xfrm>
          <a:prstGeom prst="rect">
            <a:avLst/>
          </a:prstGeom>
        </p:spPr>
      </p:pic>
      <p:pic>
        <p:nvPicPr>
          <p:cNvPr id="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3567" y="1386839"/>
            <a:ext cx="3202395" cy="37156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áu Yêu Bà">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7235825" y="1059815"/>
            <a:ext cx="1770380" cy="1526540"/>
          </a:xfrm>
          <a:prstGeom prst="rect">
            <a:avLst/>
          </a:prstGeom>
        </p:spPr>
      </p:pic>
      <p:pic>
        <p:nvPicPr>
          <p:cNvPr id="7"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3215" y="2067560"/>
            <a:ext cx="2664460" cy="2688590"/>
          </a:xfrm>
          <a:prstGeom prst="rect">
            <a:avLst/>
          </a:prstGeom>
        </p:spPr>
      </p:pic>
      <p:sp>
        <p:nvSpPr>
          <p:cNvPr id="8" name="Rectangles 7"/>
          <p:cNvSpPr/>
          <p:nvPr/>
        </p:nvSpPr>
        <p:spPr>
          <a:xfrm>
            <a:off x="2843530" y="2067560"/>
            <a:ext cx="3963035" cy="953135"/>
          </a:xfrm>
          <a:prstGeom prst="rect">
            <a:avLst/>
          </a:prstGeom>
          <a:noFill/>
          <a:ln>
            <a:noFill/>
          </a:ln>
        </p:spPr>
        <p:txBody>
          <a:bodyPr wrap="square" rtlCol="0" anchor="t">
            <a:spAutoFit/>
          </a:bodyPr>
          <a:lstStyle/>
          <a:p>
            <a:pPr algn="ctr"/>
            <a:r>
              <a:rPr lang="en-GB" altLang="en-US" sz="2800" b="1">
                <a:solidFill>
                  <a:schemeClr val="bg2"/>
                </a:solidFill>
                <a:effectLst>
                  <a:outerShdw blurRad="38100" dist="19050" dir="2700000" algn="tl" rotWithShape="0">
                    <a:schemeClr val="dk1">
                      <a:alpha val="40000"/>
                    </a:schemeClr>
                  </a:outerShdw>
                </a:effectLst>
                <a:latin typeface="+mj-lt"/>
                <a:cs typeface="+mj-lt"/>
              </a:rPr>
              <a:t>Đố bạn bài hát trên nói về nhân vật nào?</a:t>
            </a:r>
          </a:p>
        </p:txBody>
      </p:sp>
      <p:sp>
        <p:nvSpPr>
          <p:cNvPr id="10" name="Rounded Rectangle 9"/>
          <p:cNvSpPr/>
          <p:nvPr/>
        </p:nvSpPr>
        <p:spPr>
          <a:xfrm>
            <a:off x="3923665" y="3435985"/>
            <a:ext cx="2087880" cy="6483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800" b="1">
                <a:solidFill>
                  <a:schemeClr val="bg2"/>
                </a:solidFill>
              </a:rPr>
              <a:t>BÀ CHÁU</a:t>
            </a:r>
          </a:p>
        </p:txBody>
      </p:sp>
      <p:pic>
        <p:nvPicPr>
          <p:cNvPr id="2" name="Picture 1"/>
          <p:cNvPicPr>
            <a:picLocks noChangeAspect="1"/>
          </p:cNvPicPr>
          <p:nvPr/>
        </p:nvPicPr>
        <p:blipFill>
          <a:blip r:embed="rId7"/>
          <a:stretch>
            <a:fillRect/>
          </a:stretch>
        </p:blipFill>
        <p:spPr>
          <a:xfrm>
            <a:off x="1907540" y="-20320"/>
            <a:ext cx="4991100" cy="1276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0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0" fill="hold"/>
                                        <p:tgtEl>
                                          <p:spTgt spid="8"/>
                                        </p:tgtEl>
                                        <p:attrNameLst>
                                          <p:attrName>ppt_x</p:attrName>
                                        </p:attrNameLst>
                                      </p:cBhvr>
                                      <p:tavLst>
                                        <p:tav tm="0">
                                          <p:val>
                                            <p:strVal val="#ppt_x"/>
                                          </p:val>
                                        </p:tav>
                                        <p:tav tm="100000">
                                          <p:val>
                                            <p:strVal val="#ppt_x"/>
                                          </p:val>
                                        </p:tav>
                                      </p:tavLst>
                                    </p:anim>
                                    <p:anim calcmode="lin" valueType="num">
                                      <p:cBhvr additive="base">
                                        <p:cTn id="12"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0" fill="hold"/>
                                        <p:tgtEl>
                                          <p:spTgt spid="10"/>
                                        </p:tgtEl>
                                        <p:attrNameLst>
                                          <p:attrName>ppt_x</p:attrName>
                                        </p:attrNameLst>
                                      </p:cBhvr>
                                      <p:tavLst>
                                        <p:tav tm="0">
                                          <p:val>
                                            <p:strVal val="#ppt_x"/>
                                          </p:val>
                                        </p:tav>
                                        <p:tav tm="100000">
                                          <p:val>
                                            <p:strVal val="#ppt_x"/>
                                          </p:val>
                                        </p:tav>
                                      </p:tavLst>
                                    </p:anim>
                                    <p:anim calcmode="lin" valueType="num">
                                      <p:cBhvr additive="base">
                                        <p:cTn id="1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6"/>
                </p:tgtEl>
              </p:cMediaNode>
            </p:audio>
          </p:childTnLst>
        </p:cTn>
      </p:par>
    </p:tnLst>
    <p:bldLst>
      <p:bldP spid="8"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64" name="Google Shape;2164;p52"/>
          <p:cNvSpPr/>
          <p:nvPr/>
        </p:nvSpPr>
        <p:spPr>
          <a:xfrm>
            <a:off x="7116350" y="1790275"/>
            <a:ext cx="2526070" cy="3497556"/>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5" name="Google Shape;2165;p52"/>
          <p:cNvGrpSpPr/>
          <p:nvPr/>
        </p:nvGrpSpPr>
        <p:grpSpPr>
          <a:xfrm rot="-2700000" flipH="1">
            <a:off x="1039042" y="935163"/>
            <a:ext cx="521045" cy="371346"/>
            <a:chOff x="4920225" y="1759925"/>
            <a:chExt cx="521050" cy="371350"/>
          </a:xfrm>
        </p:grpSpPr>
        <p:sp>
          <p:nvSpPr>
            <p:cNvPr id="2166"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52"/>
          <p:cNvGrpSpPr/>
          <p:nvPr/>
        </p:nvGrpSpPr>
        <p:grpSpPr>
          <a:xfrm rot="-2700000" flipH="1">
            <a:off x="1039042" y="2184363"/>
            <a:ext cx="521045" cy="371346"/>
            <a:chOff x="4920225" y="1759925"/>
            <a:chExt cx="521050" cy="371350"/>
          </a:xfrm>
        </p:grpSpPr>
        <p:sp>
          <p:nvSpPr>
            <p:cNvPr id="2171" name="Google Shape;2171;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5" name="Google Shape;2175;p52"/>
          <p:cNvGrpSpPr/>
          <p:nvPr/>
        </p:nvGrpSpPr>
        <p:grpSpPr>
          <a:xfrm rot="-2700000" flipH="1">
            <a:off x="1039042" y="3462113"/>
            <a:ext cx="521045" cy="371346"/>
            <a:chOff x="4920225" y="1759925"/>
            <a:chExt cx="521050" cy="371350"/>
          </a:xfrm>
        </p:grpSpPr>
        <p:sp>
          <p:nvSpPr>
            <p:cNvPr id="2176" name="Google Shape;217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52"/>
          <p:cNvSpPr/>
          <p:nvPr/>
        </p:nvSpPr>
        <p:spPr>
          <a:xfrm>
            <a:off x="298075" y="826149"/>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sp>
        <p:nvSpPr>
          <p:cNvPr id="2181" name="Google Shape;2181;p52"/>
          <p:cNvSpPr/>
          <p:nvPr/>
        </p:nvSpPr>
        <p:spPr>
          <a:xfrm>
            <a:off x="263137" y="3472493"/>
            <a:ext cx="851850" cy="417500"/>
          </a:xfrm>
          <a:custGeom>
            <a:avLst/>
            <a:gdLst/>
            <a:ahLst/>
            <a:cxnLst/>
            <a:rect l="l" t="t" r="r" b="b"/>
            <a:pathLst>
              <a:path w="34074" h="16700" extrusionOk="0">
                <a:moveTo>
                  <a:pt x="34074" y="5925"/>
                </a:moveTo>
                <a:cubicBezTo>
                  <a:pt x="28695" y="5723"/>
                  <a:pt x="6440" y="2967"/>
                  <a:pt x="1801" y="4715"/>
                </a:cubicBezTo>
                <a:cubicBezTo>
                  <a:pt x="-2838" y="6463"/>
                  <a:pt x="2877" y="15271"/>
                  <a:pt x="6239" y="16414"/>
                </a:cubicBezTo>
                <a:cubicBezTo>
                  <a:pt x="9601" y="17557"/>
                  <a:pt x="20493" y="14128"/>
                  <a:pt x="21972" y="11573"/>
                </a:cubicBezTo>
                <a:cubicBezTo>
                  <a:pt x="23451" y="9018"/>
                  <a:pt x="17669" y="2967"/>
                  <a:pt x="15114" y="1084"/>
                </a:cubicBezTo>
                <a:cubicBezTo>
                  <a:pt x="12559" y="-799"/>
                  <a:pt x="8054" y="412"/>
                  <a:pt x="6642" y="277"/>
                </a:cubicBezTo>
              </a:path>
            </a:pathLst>
          </a:custGeom>
          <a:noFill/>
          <a:ln w="19050" cap="flat" cmpd="sng">
            <a:solidFill>
              <a:schemeClr val="dk2"/>
            </a:solidFill>
            <a:prstDash val="dash"/>
            <a:round/>
            <a:headEnd type="none" w="med" len="med"/>
            <a:tailEnd type="none" w="med" len="med"/>
          </a:ln>
        </p:spPr>
      </p:sp>
      <p:sp>
        <p:nvSpPr>
          <p:cNvPr id="2182" name="Google Shape;2182;p52"/>
          <p:cNvSpPr/>
          <p:nvPr/>
        </p:nvSpPr>
        <p:spPr>
          <a:xfrm>
            <a:off x="268447" y="2120436"/>
            <a:ext cx="856625" cy="521925"/>
          </a:xfrm>
          <a:custGeom>
            <a:avLst/>
            <a:gdLst/>
            <a:ahLst/>
            <a:cxnLst/>
            <a:rect l="l" t="t" r="r" b="b"/>
            <a:pathLst>
              <a:path w="34265" h="20877" extrusionOk="0">
                <a:moveTo>
                  <a:pt x="34265" y="8775"/>
                </a:moveTo>
                <a:cubicBezTo>
                  <a:pt x="29491" y="9784"/>
                  <a:pt x="11271" y="15431"/>
                  <a:pt x="5623" y="14826"/>
                </a:cubicBezTo>
                <a:cubicBezTo>
                  <a:pt x="-25" y="14221"/>
                  <a:pt x="-563" y="7565"/>
                  <a:pt x="378" y="5144"/>
                </a:cubicBezTo>
                <a:cubicBezTo>
                  <a:pt x="1319" y="2724"/>
                  <a:pt x="8850" y="-907"/>
                  <a:pt x="11270" y="303"/>
                </a:cubicBezTo>
                <a:cubicBezTo>
                  <a:pt x="13691" y="1513"/>
                  <a:pt x="14565" y="9245"/>
                  <a:pt x="14901" y="12405"/>
                </a:cubicBezTo>
                <a:cubicBezTo>
                  <a:pt x="15237" y="15565"/>
                  <a:pt x="15170" y="17851"/>
                  <a:pt x="13287" y="19263"/>
                </a:cubicBezTo>
                <a:cubicBezTo>
                  <a:pt x="11405" y="20675"/>
                  <a:pt x="5220" y="20608"/>
                  <a:pt x="3606" y="20877"/>
                </a:cubicBezTo>
              </a:path>
            </a:pathLst>
          </a:custGeom>
          <a:noFill/>
          <a:ln w="19050" cap="flat" cmpd="sng">
            <a:solidFill>
              <a:schemeClr val="dk2"/>
            </a:solidFill>
            <a:prstDash val="dash"/>
            <a:round/>
            <a:headEnd type="none" w="med" len="med"/>
            <a:tailEnd type="none" w="med" len="med"/>
          </a:ln>
        </p:spPr>
      </p:sp>
      <p:grpSp>
        <p:nvGrpSpPr>
          <p:cNvPr id="2187" name="Google Shape;2187;p52"/>
          <p:cNvGrpSpPr/>
          <p:nvPr/>
        </p:nvGrpSpPr>
        <p:grpSpPr>
          <a:xfrm rot="2066121">
            <a:off x="7285767" y="3084495"/>
            <a:ext cx="245985" cy="222159"/>
            <a:chOff x="4947100" y="881950"/>
            <a:chExt cx="245975" cy="222150"/>
          </a:xfrm>
        </p:grpSpPr>
        <p:sp>
          <p:nvSpPr>
            <p:cNvPr id="2188" name="Google Shape;2188;p52"/>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2"/>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2"/>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692275" y="799465"/>
            <a:ext cx="5470525" cy="521970"/>
          </a:xfrm>
          <a:prstGeom prst="rect">
            <a:avLst/>
          </a:prstGeom>
          <a:noFill/>
        </p:spPr>
        <p:txBody>
          <a:bodyPr wrap="square" rtlCol="0" anchor="t">
            <a:spAutoFit/>
          </a:bodyPr>
          <a:lstStyle/>
          <a:p>
            <a:pPr marL="0" indent="0" algn="l"/>
            <a:r>
              <a:rPr lang="en-US" sz="2800" b="1" i="1">
                <a:solidFill>
                  <a:schemeClr val="bg2"/>
                </a:solidFill>
                <a:latin typeface="Times New Roman" panose="02020603050405020304" charset="0"/>
                <a:sym typeface="+mn-ea"/>
              </a:rPr>
              <a:t> Bài văn</a:t>
            </a:r>
            <a:r>
              <a:rPr lang="en-GB" altLang="en-US" sz="2800" b="1" i="1">
                <a:solidFill>
                  <a:schemeClr val="bg2"/>
                </a:solidFill>
                <a:latin typeface="Times New Roman" panose="02020603050405020304" charset="0"/>
                <a:sym typeface="+mn-ea"/>
              </a:rPr>
              <a:t> </a:t>
            </a:r>
            <a:r>
              <a:rPr lang="en-US" sz="2800" b="1" i="1">
                <a:solidFill>
                  <a:schemeClr val="bg2"/>
                </a:solidFill>
                <a:latin typeface="Times New Roman" panose="02020603050405020304" charset="0"/>
                <a:sym typeface="+mn-ea"/>
              </a:rPr>
              <a:t>ngắn gọn</a:t>
            </a:r>
            <a:r>
              <a:rPr lang="en-GB" altLang="en-US" sz="2800" b="1" i="1">
                <a:solidFill>
                  <a:schemeClr val="bg2"/>
                </a:solidFill>
                <a:latin typeface="Times New Roman" panose="02020603050405020304" charset="0"/>
                <a:sym typeface="+mn-ea"/>
              </a:rPr>
              <a:t>, </a:t>
            </a:r>
            <a:r>
              <a:rPr lang="en-US" sz="2800" b="1" i="1">
                <a:solidFill>
                  <a:schemeClr val="bg2"/>
                </a:solidFill>
                <a:latin typeface="Times New Roman" panose="02020603050405020304" charset="0"/>
                <a:sym typeface="+mn-ea"/>
              </a:rPr>
              <a:t>sống động</a:t>
            </a:r>
            <a:r>
              <a:rPr lang="en-GB" altLang="en-US" sz="2800" b="1" i="1">
                <a:solidFill>
                  <a:schemeClr val="bg2"/>
                </a:solidFill>
                <a:latin typeface="Times New Roman" panose="02020603050405020304" charset="0"/>
                <a:sym typeface="+mn-ea"/>
              </a:rPr>
              <a:t>.</a:t>
            </a:r>
          </a:p>
        </p:txBody>
      </p:sp>
      <p:sp>
        <p:nvSpPr>
          <p:cNvPr id="8" name="Text Box 7"/>
          <p:cNvSpPr txBox="1"/>
          <p:nvPr/>
        </p:nvSpPr>
        <p:spPr>
          <a:xfrm>
            <a:off x="1692275" y="1924050"/>
            <a:ext cx="4140835" cy="953135"/>
          </a:xfrm>
          <a:prstGeom prst="rect">
            <a:avLst/>
          </a:prstGeom>
          <a:noFill/>
        </p:spPr>
        <p:txBody>
          <a:bodyPr wrap="square" rtlCol="0" anchor="t">
            <a:spAutoFit/>
          </a:bodyPr>
          <a:lstStyle/>
          <a:p>
            <a:pPr marL="0" indent="0" algn="l"/>
            <a:r>
              <a:rPr lang="en-GB" altLang="en-US" sz="2800" b="1" i="1">
                <a:solidFill>
                  <a:schemeClr val="bg2"/>
                </a:solidFill>
                <a:latin typeface="Times New Roman" panose="02020603050405020304" charset="0"/>
                <a:sym typeface="+mn-ea"/>
              </a:rPr>
              <a:t>K</a:t>
            </a:r>
            <a:r>
              <a:rPr lang="en-US" sz="2800" b="1" i="1">
                <a:solidFill>
                  <a:schemeClr val="bg2"/>
                </a:solidFill>
                <a:latin typeface="Times New Roman" panose="02020603050405020304" charset="0"/>
                <a:sym typeface="+mn-ea"/>
              </a:rPr>
              <a:t>hắc họa rất rõ hình ảnh của người bà</a:t>
            </a:r>
            <a:r>
              <a:rPr lang="en-GB" altLang="en-US" sz="2800" b="1" i="1">
                <a:solidFill>
                  <a:schemeClr val="bg2"/>
                </a:solidFill>
                <a:latin typeface="Times New Roman" panose="02020603050405020304" charset="0"/>
                <a:sym typeface="+mn-ea"/>
              </a:rPr>
              <a:t>.</a:t>
            </a:r>
            <a:r>
              <a:rPr lang="en-US" sz="2800" b="1" i="1">
                <a:solidFill>
                  <a:schemeClr val="bg2"/>
                </a:solidFill>
                <a:latin typeface="Times New Roman" panose="02020603050405020304" charset="0"/>
                <a:sym typeface="+mn-ea"/>
              </a:rPr>
              <a:t>  </a:t>
            </a:r>
            <a:endParaRPr lang="en-US" altLang="en-US" sz="2800" b="1" i="1">
              <a:solidFill>
                <a:schemeClr val="bg2"/>
              </a:solidFill>
              <a:latin typeface="Times New Roman" panose="02020603050405020304" charset="0"/>
              <a:sym typeface="+mn-ea"/>
            </a:endParaRPr>
          </a:p>
        </p:txBody>
      </p:sp>
      <p:sp>
        <p:nvSpPr>
          <p:cNvPr id="9" name="Text Box 8"/>
          <p:cNvSpPr txBox="1"/>
          <p:nvPr/>
        </p:nvSpPr>
        <p:spPr>
          <a:xfrm>
            <a:off x="1692275" y="3220085"/>
            <a:ext cx="3295015" cy="1383665"/>
          </a:xfrm>
          <a:prstGeom prst="rect">
            <a:avLst/>
          </a:prstGeom>
          <a:noFill/>
        </p:spPr>
        <p:txBody>
          <a:bodyPr wrap="square" rtlCol="0" anchor="t">
            <a:spAutoFit/>
          </a:bodyPr>
          <a:lstStyle/>
          <a:p>
            <a:pPr algn="l"/>
            <a:r>
              <a:rPr lang="en-GB" altLang="en-US" sz="2800" b="1" i="1">
                <a:solidFill>
                  <a:schemeClr val="bg2"/>
                </a:solidFill>
                <a:latin typeface="Times New Roman" panose="02020603050405020304" charset="0"/>
                <a:sym typeface="+mn-ea"/>
              </a:rPr>
              <a:t>B</a:t>
            </a:r>
            <a:r>
              <a:rPr lang="en-US" sz="2800" b="1" i="1">
                <a:solidFill>
                  <a:schemeClr val="bg2"/>
                </a:solidFill>
                <a:latin typeface="Times New Roman" panose="02020603050405020304" charset="0"/>
                <a:sym typeface="+mn-ea"/>
              </a:rPr>
              <a:t>ộc lộ tình yêu của đứa cháu nhỏ qua từng lời tả</a:t>
            </a:r>
            <a:r>
              <a:rPr lang="en-GB" altLang="en-US" sz="2800" b="1" i="1">
                <a:solidFill>
                  <a:schemeClr val="bg2"/>
                </a:solidFill>
                <a:latin typeface="Times New Roman" panose="02020603050405020304" charset="0"/>
                <a:sym typeface="+mn-ea"/>
              </a:rPr>
              <a:t>.</a:t>
            </a: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4750" y="507365"/>
            <a:ext cx="4114800" cy="4636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500"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500"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grpSp>
        <p:nvGrpSpPr>
          <p:cNvPr id="2051" name="Google Shape;2051;p50"/>
          <p:cNvGrpSpPr/>
          <p:nvPr/>
        </p:nvGrpSpPr>
        <p:grpSpPr>
          <a:xfrm rot="1124905">
            <a:off x="7795240" y="4089608"/>
            <a:ext cx="482705" cy="502429"/>
            <a:chOff x="5196600" y="2162225"/>
            <a:chExt cx="482725" cy="502450"/>
          </a:xfrm>
        </p:grpSpPr>
        <p:sp>
          <p:nvSpPr>
            <p:cNvPr id="2052" name="Google Shape;2052;p50"/>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0"/>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0"/>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0"/>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0"/>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0"/>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0"/>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0"/>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0"/>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899160" y="1131570"/>
            <a:ext cx="6560820" cy="1076325"/>
          </a:xfrm>
          <a:prstGeom prst="rect">
            <a:avLst/>
          </a:prstGeom>
          <a:noFill/>
        </p:spPr>
        <p:txBody>
          <a:bodyPr wrap="square" rtlCol="0" anchor="t">
            <a:spAutoFit/>
            <a:scene3d>
              <a:camera prst="orthographicFront"/>
              <a:lightRig rig="threePt" dir="t"/>
            </a:scene3d>
          </a:bodyPr>
          <a:lstStyle/>
          <a:p>
            <a:pPr algn="ctr"/>
            <a:r>
              <a:rPr lang="en-GB" altLang="en-US" sz="3200">
                <a:solidFill>
                  <a:schemeClr val="bg2"/>
                </a:solidFill>
                <a:effectLst>
                  <a:outerShdw blurRad="38100" dist="25400" dir="5400000" algn="ctr" rotWithShape="0">
                    <a:srgbClr val="6E747A">
                      <a:alpha val="43000"/>
                    </a:srgbClr>
                  </a:outerShdw>
                </a:effectLst>
              </a:rPr>
              <a:t>Nghề rèn đỏ lửa còn tiền</a:t>
            </a:r>
          </a:p>
          <a:p>
            <a:pPr algn="ctr"/>
            <a:r>
              <a:rPr lang="en-GB" altLang="en-US" sz="3200">
                <a:solidFill>
                  <a:schemeClr val="bg2"/>
                </a:solidFill>
                <a:effectLst>
                  <a:outerShdw blurRad="38100" dist="25400" dir="5400000" algn="ctr" rotWithShape="0">
                    <a:srgbClr val="6E747A">
                      <a:alpha val="43000"/>
                    </a:srgbClr>
                  </a:outerShdw>
                </a:effectLst>
              </a:rPr>
              <a:t>Nguội lò tắt lửa phụt đèn hết tiêu</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7450" y="2222500"/>
            <a:ext cx="4063365" cy="2392045"/>
          </a:xfrm>
          <a:prstGeom prst="rect">
            <a:avLst/>
          </a:prstGeom>
        </p:spPr>
      </p:pic>
      <p:sp>
        <p:nvSpPr>
          <p:cNvPr id="2" name="Rectangles 1"/>
          <p:cNvSpPr/>
          <p:nvPr/>
        </p:nvSpPr>
        <p:spPr>
          <a:xfrm>
            <a:off x="1886585" y="2781935"/>
            <a:ext cx="2685415" cy="953135"/>
          </a:xfrm>
          <a:prstGeom prst="rect">
            <a:avLst/>
          </a:prstGeom>
          <a:noFill/>
          <a:ln>
            <a:noFill/>
          </a:ln>
        </p:spPr>
        <p:txBody>
          <a:bodyPr wrap="square" rtlCol="0" anchor="t">
            <a:spAutoFit/>
          </a:bodyPr>
          <a:lstStyle/>
          <a:p>
            <a:pPr algn="ctr"/>
            <a:r>
              <a:rPr lang="en-GB" altLang="en-US" sz="2800" b="1">
                <a:solidFill>
                  <a:schemeClr val="tx1"/>
                </a:solidFill>
                <a:effectLst>
                  <a:outerShdw blurRad="38100" dist="19050" dir="2700000" algn="tl" rotWithShape="0">
                    <a:schemeClr val="dk1">
                      <a:alpha val="40000"/>
                    </a:schemeClr>
                  </a:outerShdw>
                </a:effectLst>
              </a:rPr>
              <a:t>Câu ca dao trên nói đến ai?</a:t>
            </a: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4365" y="2641600"/>
            <a:ext cx="1630045" cy="2501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grpSp>
        <p:nvGrpSpPr>
          <p:cNvPr id="2195" name="Google Shape;2195;p53"/>
          <p:cNvGrpSpPr/>
          <p:nvPr/>
        </p:nvGrpSpPr>
        <p:grpSpPr>
          <a:xfrm rot="21420000">
            <a:off x="1128395" y="548640"/>
            <a:ext cx="6055995" cy="4074160"/>
            <a:chOff x="3146550" y="2061550"/>
            <a:chExt cx="1322000" cy="1581600"/>
          </a:xfrm>
        </p:grpSpPr>
        <p:sp>
          <p:nvSpPr>
            <p:cNvPr id="2196" name="Google Shape;2196;p53"/>
            <p:cNvSpPr/>
            <p:nvPr/>
          </p:nvSpPr>
          <p:spPr>
            <a:xfrm>
              <a:off x="3149633" y="2244673"/>
              <a:ext cx="1315825" cy="1388475"/>
            </a:xfrm>
            <a:custGeom>
              <a:avLst/>
              <a:gdLst/>
              <a:ahLst/>
              <a:cxnLst/>
              <a:rect l="l" t="t" r="r" b="b"/>
              <a:pathLst>
                <a:path w="52633" h="55539" extrusionOk="0">
                  <a:moveTo>
                    <a:pt x="72" y="51887"/>
                  </a:moveTo>
                  <a:cubicBezTo>
                    <a:pt x="22" y="51922"/>
                    <a:pt x="1" y="51948"/>
                    <a:pt x="17" y="51948"/>
                  </a:cubicBezTo>
                  <a:cubicBezTo>
                    <a:pt x="21" y="51948"/>
                    <a:pt x="25" y="51947"/>
                    <a:pt x="32" y="51945"/>
                  </a:cubicBezTo>
                  <a:cubicBezTo>
                    <a:pt x="45" y="51940"/>
                    <a:pt x="58" y="51921"/>
                    <a:pt x="72" y="51887"/>
                  </a:cubicBezTo>
                  <a:close/>
                  <a:moveTo>
                    <a:pt x="2836" y="0"/>
                  </a:moveTo>
                  <a:cubicBezTo>
                    <a:pt x="2194" y="335"/>
                    <a:pt x="2738" y="12666"/>
                    <a:pt x="2891" y="13963"/>
                  </a:cubicBezTo>
                  <a:cubicBezTo>
                    <a:pt x="3045" y="15274"/>
                    <a:pt x="1999" y="32012"/>
                    <a:pt x="1915" y="32891"/>
                  </a:cubicBezTo>
                  <a:cubicBezTo>
                    <a:pt x="1807" y="33731"/>
                    <a:pt x="541" y="50757"/>
                    <a:pt x="72" y="51887"/>
                  </a:cubicBezTo>
                  <a:lnTo>
                    <a:pt x="72" y="51887"/>
                  </a:lnTo>
                  <a:cubicBezTo>
                    <a:pt x="176" y="51814"/>
                    <a:pt x="407" y="51701"/>
                    <a:pt x="692" y="51701"/>
                  </a:cubicBezTo>
                  <a:cubicBezTo>
                    <a:pt x="1085" y="51701"/>
                    <a:pt x="1583" y="51915"/>
                    <a:pt x="1999" y="52740"/>
                  </a:cubicBezTo>
                  <a:lnTo>
                    <a:pt x="1622" y="54135"/>
                  </a:lnTo>
                  <a:cubicBezTo>
                    <a:pt x="1622" y="54135"/>
                    <a:pt x="1939" y="54489"/>
                    <a:pt x="2780" y="54489"/>
                  </a:cubicBezTo>
                  <a:cubicBezTo>
                    <a:pt x="2838" y="54489"/>
                    <a:pt x="2898" y="54487"/>
                    <a:pt x="2961" y="54484"/>
                  </a:cubicBezTo>
                  <a:cubicBezTo>
                    <a:pt x="2983" y="54483"/>
                    <a:pt x="3010" y="54482"/>
                    <a:pt x="3043" y="54482"/>
                  </a:cubicBezTo>
                  <a:cubicBezTo>
                    <a:pt x="4535" y="54482"/>
                    <a:pt x="17796" y="55379"/>
                    <a:pt x="22489" y="55516"/>
                  </a:cubicBezTo>
                  <a:cubicBezTo>
                    <a:pt x="22983" y="55531"/>
                    <a:pt x="23543" y="55538"/>
                    <a:pt x="24159" y="55538"/>
                  </a:cubicBezTo>
                  <a:cubicBezTo>
                    <a:pt x="31389" y="55538"/>
                    <a:pt x="46183" y="54549"/>
                    <a:pt x="48587" y="54177"/>
                  </a:cubicBezTo>
                  <a:cubicBezTo>
                    <a:pt x="49940" y="53967"/>
                    <a:pt x="49201" y="52642"/>
                    <a:pt x="49061" y="50132"/>
                  </a:cubicBezTo>
                  <a:cubicBezTo>
                    <a:pt x="48964" y="48304"/>
                    <a:pt x="52032" y="46170"/>
                    <a:pt x="52311" y="45459"/>
                  </a:cubicBezTo>
                  <a:cubicBezTo>
                    <a:pt x="52632" y="44608"/>
                    <a:pt x="51698" y="25791"/>
                    <a:pt x="51628" y="24899"/>
                  </a:cubicBezTo>
                  <a:cubicBezTo>
                    <a:pt x="51558" y="24006"/>
                    <a:pt x="51419" y="572"/>
                    <a:pt x="51419" y="572"/>
                  </a:cubicBezTo>
                  <a:lnTo>
                    <a:pt x="50386" y="363"/>
                  </a:lnTo>
                  <a:cubicBezTo>
                    <a:pt x="50386" y="363"/>
                    <a:pt x="39144" y="670"/>
                    <a:pt x="38265" y="977"/>
                  </a:cubicBezTo>
                  <a:cubicBezTo>
                    <a:pt x="37555" y="1229"/>
                    <a:pt x="28206" y="1424"/>
                    <a:pt x="24084" y="1424"/>
                  </a:cubicBezTo>
                  <a:cubicBezTo>
                    <a:pt x="23188" y="1424"/>
                    <a:pt x="22539" y="1415"/>
                    <a:pt x="22280" y="1395"/>
                  </a:cubicBezTo>
                  <a:cubicBezTo>
                    <a:pt x="20829" y="1284"/>
                    <a:pt x="13074" y="363"/>
                    <a:pt x="12209" y="293"/>
                  </a:cubicBezTo>
                  <a:cubicBezTo>
                    <a:pt x="11330" y="223"/>
                    <a:pt x="2836" y="0"/>
                    <a:pt x="28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3146550" y="2234675"/>
              <a:ext cx="1322000" cy="1408475"/>
            </a:xfrm>
            <a:custGeom>
              <a:avLst/>
              <a:gdLst/>
              <a:ahLst/>
              <a:cxnLst/>
              <a:rect l="l" t="t" r="r" b="b"/>
              <a:pathLst>
                <a:path w="52880" h="56339" extrusionOk="0">
                  <a:moveTo>
                    <a:pt x="3097" y="2839"/>
                  </a:moveTo>
                  <a:cubicBezTo>
                    <a:pt x="3613" y="9479"/>
                    <a:pt x="3976" y="16132"/>
                    <a:pt x="4046" y="22814"/>
                  </a:cubicBezTo>
                  <a:cubicBezTo>
                    <a:pt x="4116" y="29858"/>
                    <a:pt x="3767" y="36846"/>
                    <a:pt x="3209" y="43876"/>
                  </a:cubicBezTo>
                  <a:cubicBezTo>
                    <a:pt x="2972" y="46722"/>
                    <a:pt x="2818" y="49567"/>
                    <a:pt x="2135" y="52329"/>
                  </a:cubicBezTo>
                  <a:cubicBezTo>
                    <a:pt x="2107" y="52287"/>
                    <a:pt x="2051" y="52273"/>
                    <a:pt x="1981" y="52273"/>
                  </a:cubicBezTo>
                  <a:cubicBezTo>
                    <a:pt x="1493" y="52217"/>
                    <a:pt x="991" y="52162"/>
                    <a:pt x="503" y="52106"/>
                  </a:cubicBezTo>
                  <a:cubicBezTo>
                    <a:pt x="726" y="45410"/>
                    <a:pt x="1661" y="38771"/>
                    <a:pt x="2428" y="32104"/>
                  </a:cubicBezTo>
                  <a:cubicBezTo>
                    <a:pt x="3195" y="25366"/>
                    <a:pt x="3572" y="18671"/>
                    <a:pt x="3237" y="11864"/>
                  </a:cubicBezTo>
                  <a:cubicBezTo>
                    <a:pt x="3083" y="8851"/>
                    <a:pt x="2944" y="5852"/>
                    <a:pt x="3097" y="2839"/>
                  </a:cubicBezTo>
                  <a:close/>
                  <a:moveTo>
                    <a:pt x="51736" y="46303"/>
                  </a:moveTo>
                  <a:lnTo>
                    <a:pt x="51736" y="46303"/>
                  </a:lnTo>
                  <a:cubicBezTo>
                    <a:pt x="51401" y="46666"/>
                    <a:pt x="51053" y="47042"/>
                    <a:pt x="50704" y="47391"/>
                  </a:cubicBezTo>
                  <a:cubicBezTo>
                    <a:pt x="50230" y="47893"/>
                    <a:pt x="49742" y="48382"/>
                    <a:pt x="49253" y="48884"/>
                  </a:cubicBezTo>
                  <a:cubicBezTo>
                    <a:pt x="49225" y="48898"/>
                    <a:pt x="49184" y="48939"/>
                    <a:pt x="49170" y="48967"/>
                  </a:cubicBezTo>
                  <a:cubicBezTo>
                    <a:pt x="48347" y="49804"/>
                    <a:pt x="47510" y="50627"/>
                    <a:pt x="46645" y="51408"/>
                  </a:cubicBezTo>
                  <a:cubicBezTo>
                    <a:pt x="46226" y="51799"/>
                    <a:pt x="45780" y="52106"/>
                    <a:pt x="45334" y="52385"/>
                  </a:cubicBezTo>
                  <a:cubicBezTo>
                    <a:pt x="46366" y="50823"/>
                    <a:pt x="46896" y="49065"/>
                    <a:pt x="46784" y="47126"/>
                  </a:cubicBezTo>
                  <a:lnTo>
                    <a:pt x="46784" y="47126"/>
                  </a:lnTo>
                  <a:cubicBezTo>
                    <a:pt x="47423" y="47252"/>
                    <a:pt x="48117" y="47388"/>
                    <a:pt x="48787" y="47388"/>
                  </a:cubicBezTo>
                  <a:cubicBezTo>
                    <a:pt x="49230" y="47388"/>
                    <a:pt x="49663" y="47329"/>
                    <a:pt x="50062" y="47168"/>
                  </a:cubicBezTo>
                  <a:cubicBezTo>
                    <a:pt x="50634" y="46945"/>
                    <a:pt x="51192" y="46638"/>
                    <a:pt x="51736" y="46303"/>
                  </a:cubicBezTo>
                  <a:close/>
                  <a:moveTo>
                    <a:pt x="5113" y="529"/>
                  </a:moveTo>
                  <a:cubicBezTo>
                    <a:pt x="7758" y="529"/>
                    <a:pt x="10393" y="642"/>
                    <a:pt x="13029" y="859"/>
                  </a:cubicBezTo>
                  <a:cubicBezTo>
                    <a:pt x="16139" y="1124"/>
                    <a:pt x="19236" y="1626"/>
                    <a:pt x="22346" y="1975"/>
                  </a:cubicBezTo>
                  <a:cubicBezTo>
                    <a:pt x="23802" y="2149"/>
                    <a:pt x="25254" y="2213"/>
                    <a:pt x="26705" y="2213"/>
                  </a:cubicBezTo>
                  <a:cubicBezTo>
                    <a:pt x="28385" y="2213"/>
                    <a:pt x="30064" y="2128"/>
                    <a:pt x="31748" y="2030"/>
                  </a:cubicBezTo>
                  <a:cubicBezTo>
                    <a:pt x="34886" y="1863"/>
                    <a:pt x="38025" y="1682"/>
                    <a:pt x="41163" y="1486"/>
                  </a:cubicBezTo>
                  <a:cubicBezTo>
                    <a:pt x="44608" y="1305"/>
                    <a:pt x="48068" y="1110"/>
                    <a:pt x="51527" y="900"/>
                  </a:cubicBezTo>
                  <a:lnTo>
                    <a:pt x="51527" y="900"/>
                  </a:lnTo>
                  <a:cubicBezTo>
                    <a:pt x="51471" y="8042"/>
                    <a:pt x="51206" y="15226"/>
                    <a:pt x="51471" y="22381"/>
                  </a:cubicBezTo>
                  <a:cubicBezTo>
                    <a:pt x="51611" y="25896"/>
                    <a:pt x="51918" y="29384"/>
                    <a:pt x="51904" y="32913"/>
                  </a:cubicBezTo>
                  <a:cubicBezTo>
                    <a:pt x="51890" y="36330"/>
                    <a:pt x="51959" y="39761"/>
                    <a:pt x="52113" y="43179"/>
                  </a:cubicBezTo>
                  <a:cubicBezTo>
                    <a:pt x="52127" y="43611"/>
                    <a:pt x="52169" y="44071"/>
                    <a:pt x="52183" y="44504"/>
                  </a:cubicBezTo>
                  <a:cubicBezTo>
                    <a:pt x="52196" y="44727"/>
                    <a:pt x="52183" y="44964"/>
                    <a:pt x="52224" y="45187"/>
                  </a:cubicBezTo>
                  <a:cubicBezTo>
                    <a:pt x="52224" y="45201"/>
                    <a:pt x="52238" y="45271"/>
                    <a:pt x="52252" y="45355"/>
                  </a:cubicBezTo>
                  <a:cubicBezTo>
                    <a:pt x="51611" y="45787"/>
                    <a:pt x="50941" y="46178"/>
                    <a:pt x="50272" y="46512"/>
                  </a:cubicBezTo>
                  <a:cubicBezTo>
                    <a:pt x="49772" y="46750"/>
                    <a:pt x="49250" y="46833"/>
                    <a:pt x="48722" y="46833"/>
                  </a:cubicBezTo>
                  <a:cubicBezTo>
                    <a:pt x="48010" y="46833"/>
                    <a:pt x="47286" y="46682"/>
                    <a:pt x="46589" y="46554"/>
                  </a:cubicBezTo>
                  <a:cubicBezTo>
                    <a:pt x="46567" y="46548"/>
                    <a:pt x="46544" y="46545"/>
                    <a:pt x="46522" y="46545"/>
                  </a:cubicBezTo>
                  <a:cubicBezTo>
                    <a:pt x="46384" y="46545"/>
                    <a:pt x="46242" y="46648"/>
                    <a:pt x="46254" y="46791"/>
                  </a:cubicBezTo>
                  <a:cubicBezTo>
                    <a:pt x="46478" y="49093"/>
                    <a:pt x="45766" y="51115"/>
                    <a:pt x="44316" y="52901"/>
                  </a:cubicBezTo>
                  <a:cubicBezTo>
                    <a:pt x="43102" y="53417"/>
                    <a:pt x="41763" y="53640"/>
                    <a:pt x="40312" y="53668"/>
                  </a:cubicBezTo>
                  <a:cubicBezTo>
                    <a:pt x="39413" y="53672"/>
                    <a:pt x="38514" y="53673"/>
                    <a:pt x="37616" y="53673"/>
                  </a:cubicBezTo>
                  <a:cubicBezTo>
                    <a:pt x="34921" y="53673"/>
                    <a:pt x="32233" y="53658"/>
                    <a:pt x="29544" y="53626"/>
                  </a:cubicBezTo>
                  <a:cubicBezTo>
                    <a:pt x="22796" y="53566"/>
                    <a:pt x="16048" y="53464"/>
                    <a:pt x="9281" y="53464"/>
                  </a:cubicBezTo>
                  <a:cubicBezTo>
                    <a:pt x="8202" y="53464"/>
                    <a:pt x="7121" y="53467"/>
                    <a:pt x="6041" y="53473"/>
                  </a:cubicBezTo>
                  <a:cubicBezTo>
                    <a:pt x="6096" y="52999"/>
                    <a:pt x="6027" y="52496"/>
                    <a:pt x="6013" y="52036"/>
                  </a:cubicBezTo>
                  <a:cubicBezTo>
                    <a:pt x="5957" y="50976"/>
                    <a:pt x="5943" y="49930"/>
                    <a:pt x="5957" y="48870"/>
                  </a:cubicBezTo>
                  <a:cubicBezTo>
                    <a:pt x="5957" y="48842"/>
                    <a:pt x="5971" y="48814"/>
                    <a:pt x="5971" y="48772"/>
                  </a:cubicBezTo>
                  <a:lnTo>
                    <a:pt x="5971" y="48465"/>
                  </a:lnTo>
                  <a:lnTo>
                    <a:pt x="5971" y="48423"/>
                  </a:lnTo>
                  <a:lnTo>
                    <a:pt x="5971" y="48409"/>
                  </a:lnTo>
                  <a:cubicBezTo>
                    <a:pt x="5957" y="42593"/>
                    <a:pt x="5762" y="36776"/>
                    <a:pt x="5594" y="30960"/>
                  </a:cubicBezTo>
                  <a:cubicBezTo>
                    <a:pt x="5385" y="24502"/>
                    <a:pt x="5455" y="18043"/>
                    <a:pt x="5134" y="11585"/>
                  </a:cubicBezTo>
                  <a:cubicBezTo>
                    <a:pt x="4966" y="7875"/>
                    <a:pt x="4576" y="4178"/>
                    <a:pt x="3851" y="538"/>
                  </a:cubicBezTo>
                  <a:cubicBezTo>
                    <a:pt x="4272" y="532"/>
                    <a:pt x="4692" y="529"/>
                    <a:pt x="5113" y="529"/>
                  </a:cubicBezTo>
                  <a:close/>
                  <a:moveTo>
                    <a:pt x="3530" y="1821"/>
                  </a:moveTo>
                  <a:lnTo>
                    <a:pt x="3530" y="1821"/>
                  </a:lnTo>
                  <a:cubicBezTo>
                    <a:pt x="4674" y="8098"/>
                    <a:pt x="4715" y="14500"/>
                    <a:pt x="4813" y="20875"/>
                  </a:cubicBezTo>
                  <a:cubicBezTo>
                    <a:pt x="4897" y="26719"/>
                    <a:pt x="5120" y="32564"/>
                    <a:pt x="5273" y="38408"/>
                  </a:cubicBezTo>
                  <a:cubicBezTo>
                    <a:pt x="5371" y="41770"/>
                    <a:pt x="5441" y="45132"/>
                    <a:pt x="5441" y="48507"/>
                  </a:cubicBezTo>
                  <a:cubicBezTo>
                    <a:pt x="5385" y="49609"/>
                    <a:pt x="5399" y="50725"/>
                    <a:pt x="5455" y="51827"/>
                  </a:cubicBezTo>
                  <a:cubicBezTo>
                    <a:pt x="5483" y="52399"/>
                    <a:pt x="5622" y="53124"/>
                    <a:pt x="5455" y="53682"/>
                  </a:cubicBezTo>
                  <a:cubicBezTo>
                    <a:pt x="5399" y="53835"/>
                    <a:pt x="5538" y="54017"/>
                    <a:pt x="5692" y="54017"/>
                  </a:cubicBezTo>
                  <a:cubicBezTo>
                    <a:pt x="6800" y="54010"/>
                    <a:pt x="7907" y="54008"/>
                    <a:pt x="9015" y="54008"/>
                  </a:cubicBezTo>
                  <a:cubicBezTo>
                    <a:pt x="15188" y="54008"/>
                    <a:pt x="21360" y="54095"/>
                    <a:pt x="27521" y="54142"/>
                  </a:cubicBezTo>
                  <a:cubicBezTo>
                    <a:pt x="30552" y="54177"/>
                    <a:pt x="33582" y="54202"/>
                    <a:pt x="36612" y="54202"/>
                  </a:cubicBezTo>
                  <a:cubicBezTo>
                    <a:pt x="37264" y="54202"/>
                    <a:pt x="37916" y="54201"/>
                    <a:pt x="38569" y="54198"/>
                  </a:cubicBezTo>
                  <a:cubicBezTo>
                    <a:pt x="38695" y="54198"/>
                    <a:pt x="38821" y="54198"/>
                    <a:pt x="38947" y="54198"/>
                  </a:cubicBezTo>
                  <a:cubicBezTo>
                    <a:pt x="41431" y="54198"/>
                    <a:pt x="43921" y="54160"/>
                    <a:pt x="46031" y="52594"/>
                  </a:cubicBezTo>
                  <a:cubicBezTo>
                    <a:pt x="47091" y="51813"/>
                    <a:pt x="48054" y="50850"/>
                    <a:pt x="48988" y="49888"/>
                  </a:cubicBezTo>
                  <a:lnTo>
                    <a:pt x="48988" y="49888"/>
                  </a:lnTo>
                  <a:cubicBezTo>
                    <a:pt x="48933" y="50446"/>
                    <a:pt x="48974" y="50976"/>
                    <a:pt x="49030" y="51604"/>
                  </a:cubicBezTo>
                  <a:cubicBezTo>
                    <a:pt x="49058" y="52176"/>
                    <a:pt x="49058" y="52720"/>
                    <a:pt x="49170" y="53291"/>
                  </a:cubicBezTo>
                  <a:cubicBezTo>
                    <a:pt x="49253" y="53570"/>
                    <a:pt x="49393" y="53989"/>
                    <a:pt x="49156" y="54240"/>
                  </a:cubicBezTo>
                  <a:cubicBezTo>
                    <a:pt x="48974" y="54407"/>
                    <a:pt x="48389" y="54366"/>
                    <a:pt x="48151" y="54379"/>
                  </a:cubicBezTo>
                  <a:cubicBezTo>
                    <a:pt x="44692" y="54603"/>
                    <a:pt x="41275" y="54937"/>
                    <a:pt x="37815" y="55342"/>
                  </a:cubicBezTo>
                  <a:cubicBezTo>
                    <a:pt x="34967" y="55673"/>
                    <a:pt x="32156" y="55805"/>
                    <a:pt x="29322" y="55805"/>
                  </a:cubicBezTo>
                  <a:cubicBezTo>
                    <a:pt x="28339" y="55805"/>
                    <a:pt x="27354" y="55789"/>
                    <a:pt x="26364" y="55760"/>
                  </a:cubicBezTo>
                  <a:cubicBezTo>
                    <a:pt x="22570" y="55635"/>
                    <a:pt x="18790" y="55593"/>
                    <a:pt x="15009" y="55495"/>
                  </a:cubicBezTo>
                  <a:cubicBezTo>
                    <a:pt x="10671" y="55356"/>
                    <a:pt x="6347" y="55105"/>
                    <a:pt x="2037" y="54477"/>
                  </a:cubicBezTo>
                  <a:cubicBezTo>
                    <a:pt x="3056" y="51659"/>
                    <a:pt x="3321" y="48716"/>
                    <a:pt x="3572" y="45745"/>
                  </a:cubicBezTo>
                  <a:cubicBezTo>
                    <a:pt x="3851" y="42160"/>
                    <a:pt x="4171" y="38576"/>
                    <a:pt x="4339" y="34977"/>
                  </a:cubicBezTo>
                  <a:cubicBezTo>
                    <a:pt x="4688" y="27877"/>
                    <a:pt x="4618" y="20777"/>
                    <a:pt x="4283" y="13677"/>
                  </a:cubicBezTo>
                  <a:cubicBezTo>
                    <a:pt x="4116" y="9716"/>
                    <a:pt x="3837" y="5769"/>
                    <a:pt x="3530" y="1821"/>
                  </a:cubicBezTo>
                  <a:close/>
                  <a:moveTo>
                    <a:pt x="4756" y="1"/>
                  </a:moveTo>
                  <a:cubicBezTo>
                    <a:pt x="4343" y="1"/>
                    <a:pt x="3929" y="3"/>
                    <a:pt x="3516" y="8"/>
                  </a:cubicBezTo>
                  <a:cubicBezTo>
                    <a:pt x="3488" y="8"/>
                    <a:pt x="3446" y="36"/>
                    <a:pt x="3418" y="36"/>
                  </a:cubicBezTo>
                  <a:cubicBezTo>
                    <a:pt x="3293" y="36"/>
                    <a:pt x="3153" y="36"/>
                    <a:pt x="3028" y="64"/>
                  </a:cubicBezTo>
                  <a:cubicBezTo>
                    <a:pt x="2930" y="78"/>
                    <a:pt x="2846" y="189"/>
                    <a:pt x="2846" y="287"/>
                  </a:cubicBezTo>
                  <a:cubicBezTo>
                    <a:pt x="2818" y="329"/>
                    <a:pt x="2804" y="356"/>
                    <a:pt x="2804" y="412"/>
                  </a:cubicBezTo>
                  <a:cubicBezTo>
                    <a:pt x="2023" y="7122"/>
                    <a:pt x="3097" y="13915"/>
                    <a:pt x="2860" y="20652"/>
                  </a:cubicBezTo>
                  <a:cubicBezTo>
                    <a:pt x="2609" y="27417"/>
                    <a:pt x="1633" y="34140"/>
                    <a:pt x="893" y="40863"/>
                  </a:cubicBezTo>
                  <a:cubicBezTo>
                    <a:pt x="475" y="44685"/>
                    <a:pt x="126" y="48507"/>
                    <a:pt x="1" y="52343"/>
                  </a:cubicBezTo>
                  <a:cubicBezTo>
                    <a:pt x="1" y="52496"/>
                    <a:pt x="126" y="52580"/>
                    <a:pt x="266" y="52594"/>
                  </a:cubicBezTo>
                  <a:cubicBezTo>
                    <a:pt x="852" y="52650"/>
                    <a:pt x="1424" y="52720"/>
                    <a:pt x="2023" y="52775"/>
                  </a:cubicBezTo>
                  <a:lnTo>
                    <a:pt x="2051" y="52775"/>
                  </a:lnTo>
                  <a:cubicBezTo>
                    <a:pt x="1898" y="53389"/>
                    <a:pt x="1703" y="53989"/>
                    <a:pt x="1479" y="54589"/>
                  </a:cubicBezTo>
                  <a:cubicBezTo>
                    <a:pt x="1424" y="54714"/>
                    <a:pt x="1535" y="54882"/>
                    <a:pt x="1661" y="54896"/>
                  </a:cubicBezTo>
                  <a:cubicBezTo>
                    <a:pt x="9625" y="56081"/>
                    <a:pt x="17702" y="55984"/>
                    <a:pt x="25750" y="56207"/>
                  </a:cubicBezTo>
                  <a:cubicBezTo>
                    <a:pt x="27396" y="56251"/>
                    <a:pt x="29042" y="56339"/>
                    <a:pt x="30682" y="56339"/>
                  </a:cubicBezTo>
                  <a:cubicBezTo>
                    <a:pt x="31112" y="56339"/>
                    <a:pt x="31542" y="56333"/>
                    <a:pt x="31971" y="56318"/>
                  </a:cubicBezTo>
                  <a:cubicBezTo>
                    <a:pt x="33952" y="56249"/>
                    <a:pt x="35905" y="56039"/>
                    <a:pt x="37857" y="55802"/>
                  </a:cubicBezTo>
                  <a:cubicBezTo>
                    <a:pt x="39880" y="55579"/>
                    <a:pt x="41875" y="55314"/>
                    <a:pt x="43897" y="55133"/>
                  </a:cubicBezTo>
                  <a:cubicBezTo>
                    <a:pt x="45459" y="54993"/>
                    <a:pt x="47035" y="54993"/>
                    <a:pt x="48598" y="54826"/>
                  </a:cubicBezTo>
                  <a:cubicBezTo>
                    <a:pt x="48974" y="54798"/>
                    <a:pt x="49504" y="54784"/>
                    <a:pt x="49728" y="54435"/>
                  </a:cubicBezTo>
                  <a:cubicBezTo>
                    <a:pt x="50007" y="54031"/>
                    <a:pt x="49755" y="53347"/>
                    <a:pt x="49686" y="52915"/>
                  </a:cubicBezTo>
                  <a:cubicBezTo>
                    <a:pt x="49504" y="51729"/>
                    <a:pt x="49407" y="50404"/>
                    <a:pt x="49672" y="49218"/>
                  </a:cubicBezTo>
                  <a:cubicBezTo>
                    <a:pt x="49783" y="49093"/>
                    <a:pt x="49895" y="48995"/>
                    <a:pt x="50007" y="48870"/>
                  </a:cubicBezTo>
                  <a:cubicBezTo>
                    <a:pt x="50620" y="48242"/>
                    <a:pt x="51220" y="47614"/>
                    <a:pt x="51834" y="46973"/>
                  </a:cubicBezTo>
                  <a:cubicBezTo>
                    <a:pt x="52099" y="46694"/>
                    <a:pt x="52545" y="46359"/>
                    <a:pt x="52727" y="46024"/>
                  </a:cubicBezTo>
                  <a:cubicBezTo>
                    <a:pt x="52880" y="45676"/>
                    <a:pt x="52727" y="45090"/>
                    <a:pt x="52713" y="44671"/>
                  </a:cubicBezTo>
                  <a:cubicBezTo>
                    <a:pt x="52657" y="43723"/>
                    <a:pt x="52601" y="42802"/>
                    <a:pt x="52573" y="41854"/>
                  </a:cubicBezTo>
                  <a:cubicBezTo>
                    <a:pt x="52503" y="40082"/>
                    <a:pt x="52448" y="38297"/>
                    <a:pt x="52434" y="36525"/>
                  </a:cubicBezTo>
                  <a:cubicBezTo>
                    <a:pt x="52378" y="32913"/>
                    <a:pt x="52392" y="29328"/>
                    <a:pt x="52169" y="25715"/>
                  </a:cubicBezTo>
                  <a:cubicBezTo>
                    <a:pt x="51611" y="17374"/>
                    <a:pt x="51959" y="8977"/>
                    <a:pt x="52029" y="621"/>
                  </a:cubicBezTo>
                  <a:cubicBezTo>
                    <a:pt x="52029" y="482"/>
                    <a:pt x="51904" y="356"/>
                    <a:pt x="51764" y="356"/>
                  </a:cubicBezTo>
                  <a:cubicBezTo>
                    <a:pt x="45487" y="705"/>
                    <a:pt x="39210" y="1082"/>
                    <a:pt x="32933" y="1431"/>
                  </a:cubicBezTo>
                  <a:cubicBezTo>
                    <a:pt x="30813" y="1544"/>
                    <a:pt x="28686" y="1701"/>
                    <a:pt x="26561" y="1701"/>
                  </a:cubicBezTo>
                  <a:cubicBezTo>
                    <a:pt x="25541" y="1701"/>
                    <a:pt x="24522" y="1665"/>
                    <a:pt x="23504" y="1570"/>
                  </a:cubicBezTo>
                  <a:cubicBezTo>
                    <a:pt x="20394" y="1291"/>
                    <a:pt x="17311" y="733"/>
                    <a:pt x="14214" y="426"/>
                  </a:cubicBezTo>
                  <a:cubicBezTo>
                    <a:pt x="11068" y="142"/>
                    <a:pt x="7921" y="1"/>
                    <a:pt x="4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3672075" y="2325850"/>
              <a:ext cx="423700" cy="71450"/>
            </a:xfrm>
            <a:custGeom>
              <a:avLst/>
              <a:gdLst/>
              <a:ahLst/>
              <a:cxnLst/>
              <a:rect l="l" t="t" r="r" b="b"/>
              <a:pathLst>
                <a:path w="16948" h="2858" extrusionOk="0">
                  <a:moveTo>
                    <a:pt x="15734" y="0"/>
                  </a:moveTo>
                  <a:cubicBezTo>
                    <a:pt x="15224" y="0"/>
                    <a:pt x="14563" y="196"/>
                    <a:pt x="14033" y="378"/>
                  </a:cubicBezTo>
                  <a:cubicBezTo>
                    <a:pt x="13517" y="378"/>
                    <a:pt x="12986" y="392"/>
                    <a:pt x="12470" y="406"/>
                  </a:cubicBezTo>
                  <a:cubicBezTo>
                    <a:pt x="11229" y="448"/>
                    <a:pt x="9988" y="490"/>
                    <a:pt x="8746" y="545"/>
                  </a:cubicBezTo>
                  <a:cubicBezTo>
                    <a:pt x="6263" y="671"/>
                    <a:pt x="3794" y="866"/>
                    <a:pt x="1312" y="1103"/>
                  </a:cubicBezTo>
                  <a:cubicBezTo>
                    <a:pt x="1158" y="1131"/>
                    <a:pt x="1033" y="1187"/>
                    <a:pt x="949" y="1285"/>
                  </a:cubicBezTo>
                  <a:cubicBezTo>
                    <a:pt x="851" y="1285"/>
                    <a:pt x="754" y="1257"/>
                    <a:pt x="670" y="1257"/>
                  </a:cubicBezTo>
                  <a:cubicBezTo>
                    <a:pt x="657" y="1256"/>
                    <a:pt x="644" y="1255"/>
                    <a:pt x="631" y="1255"/>
                  </a:cubicBezTo>
                  <a:cubicBezTo>
                    <a:pt x="1" y="1255"/>
                    <a:pt x="13" y="2262"/>
                    <a:pt x="670" y="2303"/>
                  </a:cubicBezTo>
                  <a:cubicBezTo>
                    <a:pt x="4366" y="2638"/>
                    <a:pt x="8077" y="2707"/>
                    <a:pt x="11787" y="2763"/>
                  </a:cubicBezTo>
                  <a:cubicBezTo>
                    <a:pt x="12399" y="2770"/>
                    <a:pt x="13180" y="2858"/>
                    <a:pt x="13949" y="2858"/>
                  </a:cubicBezTo>
                  <a:cubicBezTo>
                    <a:pt x="14775" y="2858"/>
                    <a:pt x="15589" y="2756"/>
                    <a:pt x="16167" y="2345"/>
                  </a:cubicBezTo>
                  <a:cubicBezTo>
                    <a:pt x="16781" y="1898"/>
                    <a:pt x="16948" y="992"/>
                    <a:pt x="16515" y="434"/>
                  </a:cubicBezTo>
                  <a:cubicBezTo>
                    <a:pt x="16425" y="114"/>
                    <a:pt x="16123" y="0"/>
                    <a:pt x="157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3640000" y="2168600"/>
              <a:ext cx="444625" cy="196325"/>
            </a:xfrm>
            <a:custGeom>
              <a:avLst/>
              <a:gdLst/>
              <a:ahLst/>
              <a:cxnLst/>
              <a:rect l="l" t="t" r="r" b="b"/>
              <a:pathLst>
                <a:path w="17785" h="7853" extrusionOk="0">
                  <a:moveTo>
                    <a:pt x="2957" y="2073"/>
                  </a:moveTo>
                  <a:cubicBezTo>
                    <a:pt x="2970" y="2073"/>
                    <a:pt x="2980" y="2091"/>
                    <a:pt x="2943" y="2121"/>
                  </a:cubicBezTo>
                  <a:cubicBezTo>
                    <a:pt x="2930" y="2088"/>
                    <a:pt x="2945" y="2073"/>
                    <a:pt x="2957" y="2073"/>
                  </a:cubicBezTo>
                  <a:close/>
                  <a:moveTo>
                    <a:pt x="9136" y="1"/>
                  </a:moveTo>
                  <a:cubicBezTo>
                    <a:pt x="8941" y="1"/>
                    <a:pt x="8788" y="56"/>
                    <a:pt x="8648" y="154"/>
                  </a:cubicBezTo>
                  <a:lnTo>
                    <a:pt x="6347" y="112"/>
                  </a:lnTo>
                  <a:cubicBezTo>
                    <a:pt x="6246" y="95"/>
                    <a:pt x="6157" y="87"/>
                    <a:pt x="6074" y="87"/>
                  </a:cubicBezTo>
                  <a:cubicBezTo>
                    <a:pt x="5824" y="87"/>
                    <a:pt x="5628" y="157"/>
                    <a:pt x="5314" y="252"/>
                  </a:cubicBezTo>
                  <a:cubicBezTo>
                    <a:pt x="5300" y="254"/>
                    <a:pt x="5285" y="256"/>
                    <a:pt x="5268" y="256"/>
                  </a:cubicBezTo>
                  <a:cubicBezTo>
                    <a:pt x="5161" y="256"/>
                    <a:pt x="5015" y="202"/>
                    <a:pt x="4912" y="202"/>
                  </a:cubicBezTo>
                  <a:cubicBezTo>
                    <a:pt x="4877" y="202"/>
                    <a:pt x="4848" y="208"/>
                    <a:pt x="4826" y="224"/>
                  </a:cubicBezTo>
                  <a:cubicBezTo>
                    <a:pt x="4731" y="230"/>
                    <a:pt x="4635" y="232"/>
                    <a:pt x="4536" y="232"/>
                  </a:cubicBezTo>
                  <a:cubicBezTo>
                    <a:pt x="4361" y="232"/>
                    <a:pt x="4183" y="226"/>
                    <a:pt x="4006" y="226"/>
                  </a:cubicBezTo>
                  <a:cubicBezTo>
                    <a:pt x="3844" y="226"/>
                    <a:pt x="3684" y="231"/>
                    <a:pt x="3529" y="252"/>
                  </a:cubicBezTo>
                  <a:cubicBezTo>
                    <a:pt x="2925" y="336"/>
                    <a:pt x="2288" y="462"/>
                    <a:pt x="1656" y="462"/>
                  </a:cubicBezTo>
                  <a:cubicBezTo>
                    <a:pt x="1457" y="462"/>
                    <a:pt x="1258" y="449"/>
                    <a:pt x="1060" y="419"/>
                  </a:cubicBezTo>
                  <a:cubicBezTo>
                    <a:pt x="988" y="406"/>
                    <a:pt x="917" y="400"/>
                    <a:pt x="847" y="400"/>
                  </a:cubicBezTo>
                  <a:cubicBezTo>
                    <a:pt x="607" y="400"/>
                    <a:pt x="389" y="482"/>
                    <a:pt x="237" y="698"/>
                  </a:cubicBezTo>
                  <a:cubicBezTo>
                    <a:pt x="70" y="949"/>
                    <a:pt x="0" y="1312"/>
                    <a:pt x="167" y="1577"/>
                  </a:cubicBezTo>
                  <a:cubicBezTo>
                    <a:pt x="293" y="1772"/>
                    <a:pt x="391" y="1953"/>
                    <a:pt x="460" y="2163"/>
                  </a:cubicBezTo>
                  <a:cubicBezTo>
                    <a:pt x="488" y="2372"/>
                    <a:pt x="530" y="2567"/>
                    <a:pt x="628" y="2776"/>
                  </a:cubicBezTo>
                  <a:cubicBezTo>
                    <a:pt x="642" y="2846"/>
                    <a:pt x="670" y="2902"/>
                    <a:pt x="697" y="2972"/>
                  </a:cubicBezTo>
                  <a:lnTo>
                    <a:pt x="697" y="2986"/>
                  </a:lnTo>
                  <a:cubicBezTo>
                    <a:pt x="879" y="4380"/>
                    <a:pt x="935" y="5789"/>
                    <a:pt x="865" y="7184"/>
                  </a:cubicBezTo>
                  <a:cubicBezTo>
                    <a:pt x="851" y="7603"/>
                    <a:pt x="1130" y="7798"/>
                    <a:pt x="1534" y="7798"/>
                  </a:cubicBezTo>
                  <a:cubicBezTo>
                    <a:pt x="1596" y="7798"/>
                    <a:pt x="1714" y="7842"/>
                    <a:pt x="1768" y="7842"/>
                  </a:cubicBezTo>
                  <a:cubicBezTo>
                    <a:pt x="1775" y="7842"/>
                    <a:pt x="1781" y="7841"/>
                    <a:pt x="1785" y="7840"/>
                  </a:cubicBezTo>
                  <a:cubicBezTo>
                    <a:pt x="1818" y="7849"/>
                    <a:pt x="1871" y="7852"/>
                    <a:pt x="1930" y="7852"/>
                  </a:cubicBezTo>
                  <a:cubicBezTo>
                    <a:pt x="2047" y="7852"/>
                    <a:pt x="2190" y="7840"/>
                    <a:pt x="2246" y="7840"/>
                  </a:cubicBezTo>
                  <a:cubicBezTo>
                    <a:pt x="3551" y="7729"/>
                    <a:pt x="4826" y="7696"/>
                    <a:pt x="6106" y="7696"/>
                  </a:cubicBezTo>
                  <a:cubicBezTo>
                    <a:pt x="7247" y="7696"/>
                    <a:pt x="8392" y="7722"/>
                    <a:pt x="9569" y="7742"/>
                  </a:cubicBezTo>
                  <a:cubicBezTo>
                    <a:pt x="10100" y="7754"/>
                    <a:pt x="10626" y="7769"/>
                    <a:pt x="11153" y="7769"/>
                  </a:cubicBezTo>
                  <a:cubicBezTo>
                    <a:pt x="11829" y="7769"/>
                    <a:pt x="12505" y="7745"/>
                    <a:pt x="13195" y="7658"/>
                  </a:cubicBezTo>
                  <a:cubicBezTo>
                    <a:pt x="14409" y="7505"/>
                    <a:pt x="15636" y="7324"/>
                    <a:pt x="16850" y="7156"/>
                  </a:cubicBezTo>
                  <a:cubicBezTo>
                    <a:pt x="17533" y="7086"/>
                    <a:pt x="17785" y="5998"/>
                    <a:pt x="17003" y="5984"/>
                  </a:cubicBezTo>
                  <a:cubicBezTo>
                    <a:pt x="16878" y="5984"/>
                    <a:pt x="16766" y="5622"/>
                    <a:pt x="16627" y="5552"/>
                  </a:cubicBezTo>
                  <a:cubicBezTo>
                    <a:pt x="16655" y="5468"/>
                    <a:pt x="16669" y="5399"/>
                    <a:pt x="16683" y="5343"/>
                  </a:cubicBezTo>
                  <a:cubicBezTo>
                    <a:pt x="16724" y="5134"/>
                    <a:pt x="16752" y="4924"/>
                    <a:pt x="16766" y="4715"/>
                  </a:cubicBezTo>
                  <a:cubicBezTo>
                    <a:pt x="16836" y="4297"/>
                    <a:pt x="16906" y="3878"/>
                    <a:pt x="16962" y="3460"/>
                  </a:cubicBezTo>
                  <a:cubicBezTo>
                    <a:pt x="17087" y="2609"/>
                    <a:pt x="17171" y="1730"/>
                    <a:pt x="17143" y="879"/>
                  </a:cubicBezTo>
                  <a:cubicBezTo>
                    <a:pt x="17117" y="511"/>
                    <a:pt x="16830" y="93"/>
                    <a:pt x="16423" y="93"/>
                  </a:cubicBezTo>
                  <a:cubicBezTo>
                    <a:pt x="16399" y="93"/>
                    <a:pt x="16373" y="95"/>
                    <a:pt x="16348" y="98"/>
                  </a:cubicBezTo>
                  <a:cubicBezTo>
                    <a:pt x="16278" y="103"/>
                    <a:pt x="16215" y="106"/>
                    <a:pt x="16154" y="106"/>
                  </a:cubicBezTo>
                  <a:cubicBezTo>
                    <a:pt x="16032" y="106"/>
                    <a:pt x="15920" y="94"/>
                    <a:pt x="15790" y="56"/>
                  </a:cubicBezTo>
                  <a:cubicBezTo>
                    <a:pt x="15723" y="37"/>
                    <a:pt x="15654" y="28"/>
                    <a:pt x="15587" y="28"/>
                  </a:cubicBezTo>
                  <a:cubicBezTo>
                    <a:pt x="15458" y="28"/>
                    <a:pt x="15333" y="62"/>
                    <a:pt x="15232" y="126"/>
                  </a:cubicBezTo>
                  <a:cubicBezTo>
                    <a:pt x="13195" y="98"/>
                    <a:pt x="11173" y="56"/>
                    <a:pt x="9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3671725" y="2342900"/>
              <a:ext cx="396625" cy="29725"/>
            </a:xfrm>
            <a:custGeom>
              <a:avLst/>
              <a:gdLst/>
              <a:ahLst/>
              <a:cxnLst/>
              <a:rect l="l" t="t" r="r" b="b"/>
              <a:pathLst>
                <a:path w="15865" h="1189" extrusionOk="0">
                  <a:moveTo>
                    <a:pt x="15664" y="1"/>
                  </a:moveTo>
                  <a:cubicBezTo>
                    <a:pt x="15655" y="1"/>
                    <a:pt x="15646" y="1"/>
                    <a:pt x="15637" y="3"/>
                  </a:cubicBezTo>
                  <a:cubicBezTo>
                    <a:pt x="12327" y="609"/>
                    <a:pt x="8971" y="634"/>
                    <a:pt x="5614" y="634"/>
                  </a:cubicBezTo>
                  <a:cubicBezTo>
                    <a:pt x="5304" y="634"/>
                    <a:pt x="4995" y="634"/>
                    <a:pt x="4686" y="634"/>
                  </a:cubicBezTo>
                  <a:cubicBezTo>
                    <a:pt x="3173" y="634"/>
                    <a:pt x="1661" y="639"/>
                    <a:pt x="154" y="700"/>
                  </a:cubicBezTo>
                  <a:cubicBezTo>
                    <a:pt x="0" y="700"/>
                    <a:pt x="0" y="965"/>
                    <a:pt x="154" y="965"/>
                  </a:cubicBezTo>
                  <a:cubicBezTo>
                    <a:pt x="5343" y="742"/>
                    <a:pt x="10587" y="1188"/>
                    <a:pt x="15707" y="254"/>
                  </a:cubicBezTo>
                  <a:cubicBezTo>
                    <a:pt x="15865" y="214"/>
                    <a:pt x="15811" y="1"/>
                    <a:pt x="15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3655675" y="2317400"/>
              <a:ext cx="113025" cy="50450"/>
            </a:xfrm>
            <a:custGeom>
              <a:avLst/>
              <a:gdLst/>
              <a:ahLst/>
              <a:cxnLst/>
              <a:rect l="l" t="t" r="r" b="b"/>
              <a:pathLst>
                <a:path w="4521" h="2018" extrusionOk="0">
                  <a:moveTo>
                    <a:pt x="4122" y="0"/>
                  </a:moveTo>
                  <a:cubicBezTo>
                    <a:pt x="3519" y="0"/>
                    <a:pt x="2944" y="99"/>
                    <a:pt x="2358" y="186"/>
                  </a:cubicBezTo>
                  <a:cubicBezTo>
                    <a:pt x="1981" y="242"/>
                    <a:pt x="1619" y="311"/>
                    <a:pt x="1256" y="311"/>
                  </a:cubicBezTo>
                  <a:cubicBezTo>
                    <a:pt x="1107" y="311"/>
                    <a:pt x="947" y="296"/>
                    <a:pt x="787" y="296"/>
                  </a:cubicBezTo>
                  <a:cubicBezTo>
                    <a:pt x="647" y="296"/>
                    <a:pt x="508" y="308"/>
                    <a:pt x="377" y="353"/>
                  </a:cubicBezTo>
                  <a:cubicBezTo>
                    <a:pt x="1" y="465"/>
                    <a:pt x="15" y="1079"/>
                    <a:pt x="84" y="1413"/>
                  </a:cubicBezTo>
                  <a:cubicBezTo>
                    <a:pt x="155" y="1730"/>
                    <a:pt x="433" y="2018"/>
                    <a:pt x="768" y="2018"/>
                  </a:cubicBezTo>
                  <a:cubicBezTo>
                    <a:pt x="832" y="2018"/>
                    <a:pt x="897" y="2007"/>
                    <a:pt x="963" y="1985"/>
                  </a:cubicBezTo>
                  <a:cubicBezTo>
                    <a:pt x="1076" y="1935"/>
                    <a:pt x="1043" y="1740"/>
                    <a:pt x="914" y="1740"/>
                  </a:cubicBezTo>
                  <a:cubicBezTo>
                    <a:pt x="899" y="1740"/>
                    <a:pt x="883" y="1742"/>
                    <a:pt x="866" y="1748"/>
                  </a:cubicBezTo>
                  <a:cubicBezTo>
                    <a:pt x="823" y="1762"/>
                    <a:pt x="782" y="1769"/>
                    <a:pt x="743" y="1769"/>
                  </a:cubicBezTo>
                  <a:cubicBezTo>
                    <a:pt x="516" y="1769"/>
                    <a:pt x="359" y="1544"/>
                    <a:pt x="336" y="1330"/>
                  </a:cubicBezTo>
                  <a:cubicBezTo>
                    <a:pt x="294" y="1148"/>
                    <a:pt x="280" y="730"/>
                    <a:pt x="447" y="604"/>
                  </a:cubicBezTo>
                  <a:cubicBezTo>
                    <a:pt x="507" y="569"/>
                    <a:pt x="603" y="558"/>
                    <a:pt x="707" y="558"/>
                  </a:cubicBezTo>
                  <a:cubicBezTo>
                    <a:pt x="845" y="558"/>
                    <a:pt x="999" y="576"/>
                    <a:pt x="1103" y="576"/>
                  </a:cubicBezTo>
                  <a:cubicBezTo>
                    <a:pt x="1326" y="576"/>
                    <a:pt x="1535" y="576"/>
                    <a:pt x="1744" y="535"/>
                  </a:cubicBezTo>
                  <a:cubicBezTo>
                    <a:pt x="2559" y="456"/>
                    <a:pt x="3349" y="253"/>
                    <a:pt x="4183" y="253"/>
                  </a:cubicBezTo>
                  <a:cubicBezTo>
                    <a:pt x="4235" y="253"/>
                    <a:pt x="4287" y="254"/>
                    <a:pt x="4339" y="256"/>
                  </a:cubicBezTo>
                  <a:cubicBezTo>
                    <a:pt x="4520" y="256"/>
                    <a:pt x="4520" y="5"/>
                    <a:pt x="4339" y="5"/>
                  </a:cubicBezTo>
                  <a:cubicBezTo>
                    <a:pt x="4266" y="2"/>
                    <a:pt x="4194" y="0"/>
                    <a:pt x="4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3787150" y="2315450"/>
              <a:ext cx="153450" cy="11150"/>
            </a:xfrm>
            <a:custGeom>
              <a:avLst/>
              <a:gdLst/>
              <a:ahLst/>
              <a:cxnLst/>
              <a:rect l="l" t="t" r="r" b="b"/>
              <a:pathLst>
                <a:path w="6138" h="446" extrusionOk="0">
                  <a:moveTo>
                    <a:pt x="4839" y="1"/>
                  </a:moveTo>
                  <a:cubicBezTo>
                    <a:pt x="3278" y="1"/>
                    <a:pt x="1721" y="68"/>
                    <a:pt x="182" y="180"/>
                  </a:cubicBezTo>
                  <a:cubicBezTo>
                    <a:pt x="5" y="194"/>
                    <a:pt x="0" y="446"/>
                    <a:pt x="168" y="446"/>
                  </a:cubicBezTo>
                  <a:cubicBezTo>
                    <a:pt x="173" y="446"/>
                    <a:pt x="177" y="446"/>
                    <a:pt x="182" y="445"/>
                  </a:cubicBezTo>
                  <a:cubicBezTo>
                    <a:pt x="1838" y="326"/>
                    <a:pt x="3473" y="258"/>
                    <a:pt x="5123" y="258"/>
                  </a:cubicBezTo>
                  <a:cubicBezTo>
                    <a:pt x="5405" y="258"/>
                    <a:pt x="5688" y="260"/>
                    <a:pt x="5970" y="264"/>
                  </a:cubicBezTo>
                  <a:cubicBezTo>
                    <a:pt x="6138" y="264"/>
                    <a:pt x="6138" y="13"/>
                    <a:pt x="5970" y="13"/>
                  </a:cubicBezTo>
                  <a:cubicBezTo>
                    <a:pt x="5593" y="5"/>
                    <a:pt x="5216" y="1"/>
                    <a:pt x="4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3957675" y="2315050"/>
              <a:ext cx="123125" cy="35025"/>
            </a:xfrm>
            <a:custGeom>
              <a:avLst/>
              <a:gdLst/>
              <a:ahLst/>
              <a:cxnLst/>
              <a:rect l="l" t="t" r="r" b="b"/>
              <a:pathLst>
                <a:path w="4925" h="1401" extrusionOk="0">
                  <a:moveTo>
                    <a:pt x="142" y="0"/>
                  </a:moveTo>
                  <a:cubicBezTo>
                    <a:pt x="0" y="0"/>
                    <a:pt x="4" y="252"/>
                    <a:pt x="154" y="252"/>
                  </a:cubicBezTo>
                  <a:cubicBezTo>
                    <a:pt x="1130" y="252"/>
                    <a:pt x="2093" y="252"/>
                    <a:pt x="3069" y="266"/>
                  </a:cubicBezTo>
                  <a:lnTo>
                    <a:pt x="3780" y="266"/>
                  </a:lnTo>
                  <a:cubicBezTo>
                    <a:pt x="3892" y="266"/>
                    <a:pt x="4012" y="255"/>
                    <a:pt x="4126" y="255"/>
                  </a:cubicBezTo>
                  <a:cubicBezTo>
                    <a:pt x="4270" y="255"/>
                    <a:pt x="4405" y="272"/>
                    <a:pt x="4506" y="350"/>
                  </a:cubicBezTo>
                  <a:cubicBezTo>
                    <a:pt x="4743" y="545"/>
                    <a:pt x="4645" y="949"/>
                    <a:pt x="4338" y="1047"/>
                  </a:cubicBezTo>
                  <a:cubicBezTo>
                    <a:pt x="4227" y="1103"/>
                    <a:pt x="4087" y="1089"/>
                    <a:pt x="3962" y="1159"/>
                  </a:cubicBezTo>
                  <a:cubicBezTo>
                    <a:pt x="3832" y="1230"/>
                    <a:pt x="3912" y="1400"/>
                    <a:pt x="4032" y="1400"/>
                  </a:cubicBezTo>
                  <a:cubicBezTo>
                    <a:pt x="4054" y="1400"/>
                    <a:pt x="4078" y="1395"/>
                    <a:pt x="4101" y="1382"/>
                  </a:cubicBezTo>
                  <a:cubicBezTo>
                    <a:pt x="4269" y="1284"/>
                    <a:pt x="4520" y="1354"/>
                    <a:pt x="4673" y="1228"/>
                  </a:cubicBezTo>
                  <a:cubicBezTo>
                    <a:pt x="4826" y="1103"/>
                    <a:pt x="4868" y="908"/>
                    <a:pt x="4882" y="740"/>
                  </a:cubicBezTo>
                  <a:cubicBezTo>
                    <a:pt x="4924" y="336"/>
                    <a:pt x="4785" y="43"/>
                    <a:pt x="4338" y="29"/>
                  </a:cubicBezTo>
                  <a:cubicBezTo>
                    <a:pt x="4078" y="13"/>
                    <a:pt x="3815" y="9"/>
                    <a:pt x="3549" y="9"/>
                  </a:cubicBezTo>
                  <a:cubicBezTo>
                    <a:pt x="3333" y="9"/>
                    <a:pt x="3116" y="11"/>
                    <a:pt x="2900" y="11"/>
                  </a:cubicBezTo>
                  <a:cubicBezTo>
                    <a:pt x="2695" y="11"/>
                    <a:pt x="2491" y="9"/>
                    <a:pt x="2288" y="1"/>
                  </a:cubicBezTo>
                  <a:lnTo>
                    <a:pt x="154" y="1"/>
                  </a:lnTo>
                  <a:cubicBezTo>
                    <a:pt x="150" y="1"/>
                    <a:pt x="146"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3637900" y="2171350"/>
              <a:ext cx="144025" cy="161875"/>
            </a:xfrm>
            <a:custGeom>
              <a:avLst/>
              <a:gdLst/>
              <a:ahLst/>
              <a:cxnLst/>
              <a:rect l="l" t="t" r="r" b="b"/>
              <a:pathLst>
                <a:path w="5761" h="6475" extrusionOk="0">
                  <a:moveTo>
                    <a:pt x="5618" y="0"/>
                  </a:moveTo>
                  <a:cubicBezTo>
                    <a:pt x="5610" y="0"/>
                    <a:pt x="5602" y="1"/>
                    <a:pt x="5594" y="2"/>
                  </a:cubicBezTo>
                  <a:cubicBezTo>
                    <a:pt x="4562" y="100"/>
                    <a:pt x="3529" y="197"/>
                    <a:pt x="2497" y="239"/>
                  </a:cubicBezTo>
                  <a:cubicBezTo>
                    <a:pt x="1995" y="281"/>
                    <a:pt x="1479" y="295"/>
                    <a:pt x="949" y="295"/>
                  </a:cubicBezTo>
                  <a:cubicBezTo>
                    <a:pt x="890" y="295"/>
                    <a:pt x="829" y="293"/>
                    <a:pt x="767" y="293"/>
                  </a:cubicBezTo>
                  <a:cubicBezTo>
                    <a:pt x="519" y="293"/>
                    <a:pt x="260" y="320"/>
                    <a:pt x="126" y="588"/>
                  </a:cubicBezTo>
                  <a:cubicBezTo>
                    <a:pt x="0" y="909"/>
                    <a:pt x="196" y="1397"/>
                    <a:pt x="265" y="1704"/>
                  </a:cubicBezTo>
                  <a:cubicBezTo>
                    <a:pt x="377" y="2192"/>
                    <a:pt x="475" y="2694"/>
                    <a:pt x="572" y="3182"/>
                  </a:cubicBezTo>
                  <a:cubicBezTo>
                    <a:pt x="754" y="4229"/>
                    <a:pt x="893" y="5275"/>
                    <a:pt x="935" y="6349"/>
                  </a:cubicBezTo>
                  <a:cubicBezTo>
                    <a:pt x="956" y="6432"/>
                    <a:pt x="1029" y="6474"/>
                    <a:pt x="1097" y="6474"/>
                  </a:cubicBezTo>
                  <a:cubicBezTo>
                    <a:pt x="1165" y="6474"/>
                    <a:pt x="1228" y="6432"/>
                    <a:pt x="1228" y="6349"/>
                  </a:cubicBezTo>
                  <a:cubicBezTo>
                    <a:pt x="1158" y="4577"/>
                    <a:pt x="837" y="2862"/>
                    <a:pt x="433" y="1146"/>
                  </a:cubicBezTo>
                  <a:cubicBezTo>
                    <a:pt x="405" y="1062"/>
                    <a:pt x="349" y="853"/>
                    <a:pt x="363" y="797"/>
                  </a:cubicBezTo>
                  <a:cubicBezTo>
                    <a:pt x="405" y="630"/>
                    <a:pt x="628" y="574"/>
                    <a:pt x="781" y="574"/>
                  </a:cubicBezTo>
                  <a:cubicBezTo>
                    <a:pt x="1019" y="574"/>
                    <a:pt x="1256" y="560"/>
                    <a:pt x="1493" y="560"/>
                  </a:cubicBezTo>
                  <a:cubicBezTo>
                    <a:pt x="1953" y="532"/>
                    <a:pt x="2400" y="518"/>
                    <a:pt x="2832" y="490"/>
                  </a:cubicBezTo>
                  <a:cubicBezTo>
                    <a:pt x="3766" y="435"/>
                    <a:pt x="4687" y="351"/>
                    <a:pt x="5594" y="253"/>
                  </a:cubicBezTo>
                  <a:cubicBezTo>
                    <a:pt x="5753" y="240"/>
                    <a:pt x="5761" y="0"/>
                    <a:pt x="5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3939550" y="2164400"/>
              <a:ext cx="133225" cy="153125"/>
            </a:xfrm>
            <a:custGeom>
              <a:avLst/>
              <a:gdLst/>
              <a:ahLst/>
              <a:cxnLst/>
              <a:rect l="l" t="t" r="r" b="b"/>
              <a:pathLst>
                <a:path w="5329" h="6125" extrusionOk="0">
                  <a:moveTo>
                    <a:pt x="2004" y="0"/>
                  </a:moveTo>
                  <a:cubicBezTo>
                    <a:pt x="1376" y="0"/>
                    <a:pt x="752" y="31"/>
                    <a:pt x="139" y="85"/>
                  </a:cubicBezTo>
                  <a:cubicBezTo>
                    <a:pt x="3" y="98"/>
                    <a:pt x="0" y="350"/>
                    <a:pt x="155" y="350"/>
                  </a:cubicBezTo>
                  <a:cubicBezTo>
                    <a:pt x="159" y="350"/>
                    <a:pt x="163" y="350"/>
                    <a:pt x="167" y="350"/>
                  </a:cubicBezTo>
                  <a:cubicBezTo>
                    <a:pt x="745" y="292"/>
                    <a:pt x="1330" y="261"/>
                    <a:pt x="1912" y="261"/>
                  </a:cubicBezTo>
                  <a:cubicBezTo>
                    <a:pt x="2172" y="261"/>
                    <a:pt x="2433" y="267"/>
                    <a:pt x="2692" y="280"/>
                  </a:cubicBezTo>
                  <a:cubicBezTo>
                    <a:pt x="3110" y="294"/>
                    <a:pt x="3529" y="336"/>
                    <a:pt x="3975" y="364"/>
                  </a:cubicBezTo>
                  <a:cubicBezTo>
                    <a:pt x="4212" y="378"/>
                    <a:pt x="4463" y="406"/>
                    <a:pt x="4687" y="447"/>
                  </a:cubicBezTo>
                  <a:cubicBezTo>
                    <a:pt x="4952" y="503"/>
                    <a:pt x="4994" y="615"/>
                    <a:pt x="4980" y="866"/>
                  </a:cubicBezTo>
                  <a:cubicBezTo>
                    <a:pt x="4924" y="2582"/>
                    <a:pt x="4715" y="4311"/>
                    <a:pt x="4575" y="5999"/>
                  </a:cubicBezTo>
                  <a:cubicBezTo>
                    <a:pt x="4568" y="6083"/>
                    <a:pt x="4631" y="6125"/>
                    <a:pt x="4697" y="6125"/>
                  </a:cubicBezTo>
                  <a:cubicBezTo>
                    <a:pt x="4763" y="6125"/>
                    <a:pt x="4833" y="6083"/>
                    <a:pt x="4840" y="5999"/>
                  </a:cubicBezTo>
                  <a:cubicBezTo>
                    <a:pt x="4924" y="5023"/>
                    <a:pt x="4994" y="4018"/>
                    <a:pt x="5063" y="3056"/>
                  </a:cubicBezTo>
                  <a:lnTo>
                    <a:pt x="5175" y="1633"/>
                  </a:lnTo>
                  <a:cubicBezTo>
                    <a:pt x="5189" y="1284"/>
                    <a:pt x="5328" y="782"/>
                    <a:pt x="5175" y="475"/>
                  </a:cubicBezTo>
                  <a:cubicBezTo>
                    <a:pt x="5049" y="210"/>
                    <a:pt x="4715" y="210"/>
                    <a:pt x="4463" y="169"/>
                  </a:cubicBezTo>
                  <a:cubicBezTo>
                    <a:pt x="3989" y="99"/>
                    <a:pt x="3515" y="71"/>
                    <a:pt x="3041" y="29"/>
                  </a:cubicBezTo>
                  <a:cubicBezTo>
                    <a:pt x="2695" y="9"/>
                    <a:pt x="2349" y="0"/>
                    <a:pt x="2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3758675" y="2066150"/>
              <a:ext cx="219950" cy="292600"/>
            </a:xfrm>
            <a:custGeom>
              <a:avLst/>
              <a:gdLst/>
              <a:ahLst/>
              <a:cxnLst/>
              <a:rect l="l" t="t" r="r" b="b"/>
              <a:pathLst>
                <a:path w="8798" h="11704" extrusionOk="0">
                  <a:moveTo>
                    <a:pt x="4397" y="1"/>
                  </a:moveTo>
                  <a:cubicBezTo>
                    <a:pt x="3711" y="1"/>
                    <a:pt x="3025" y="155"/>
                    <a:pt x="2409" y="458"/>
                  </a:cubicBezTo>
                  <a:cubicBezTo>
                    <a:pt x="1711" y="807"/>
                    <a:pt x="1125" y="1406"/>
                    <a:pt x="833" y="2118"/>
                  </a:cubicBezTo>
                  <a:cubicBezTo>
                    <a:pt x="484" y="2955"/>
                    <a:pt x="735" y="3750"/>
                    <a:pt x="1084" y="4545"/>
                  </a:cubicBezTo>
                  <a:cubicBezTo>
                    <a:pt x="1279" y="4949"/>
                    <a:pt x="1474" y="5354"/>
                    <a:pt x="1432" y="5828"/>
                  </a:cubicBezTo>
                  <a:cubicBezTo>
                    <a:pt x="1404" y="6414"/>
                    <a:pt x="1181" y="7014"/>
                    <a:pt x="1014" y="7586"/>
                  </a:cubicBezTo>
                  <a:lnTo>
                    <a:pt x="93" y="11129"/>
                  </a:lnTo>
                  <a:cubicBezTo>
                    <a:pt x="0" y="11475"/>
                    <a:pt x="290" y="11703"/>
                    <a:pt x="568" y="11703"/>
                  </a:cubicBezTo>
                  <a:cubicBezTo>
                    <a:pt x="749" y="11703"/>
                    <a:pt x="925" y="11606"/>
                    <a:pt x="986" y="11380"/>
                  </a:cubicBezTo>
                  <a:lnTo>
                    <a:pt x="1767" y="8339"/>
                  </a:lnTo>
                  <a:cubicBezTo>
                    <a:pt x="1893" y="7865"/>
                    <a:pt x="2018" y="7418"/>
                    <a:pt x="2144" y="6944"/>
                  </a:cubicBezTo>
                  <a:cubicBezTo>
                    <a:pt x="2255" y="6470"/>
                    <a:pt x="2395" y="5968"/>
                    <a:pt x="2353" y="5479"/>
                  </a:cubicBezTo>
                  <a:cubicBezTo>
                    <a:pt x="2255" y="4656"/>
                    <a:pt x="1697" y="4015"/>
                    <a:pt x="1586" y="3220"/>
                  </a:cubicBezTo>
                  <a:cubicBezTo>
                    <a:pt x="1474" y="2522"/>
                    <a:pt x="1934" y="1867"/>
                    <a:pt x="2464" y="1490"/>
                  </a:cubicBezTo>
                  <a:cubicBezTo>
                    <a:pt x="3033" y="1088"/>
                    <a:pt x="3712" y="916"/>
                    <a:pt x="4390" y="916"/>
                  </a:cubicBezTo>
                  <a:cubicBezTo>
                    <a:pt x="4511" y="916"/>
                    <a:pt x="4632" y="922"/>
                    <a:pt x="4752" y="932"/>
                  </a:cubicBezTo>
                  <a:cubicBezTo>
                    <a:pt x="5143" y="960"/>
                    <a:pt x="5533" y="1072"/>
                    <a:pt x="5882" y="1225"/>
                  </a:cubicBezTo>
                  <a:cubicBezTo>
                    <a:pt x="6286" y="1420"/>
                    <a:pt x="6440" y="1895"/>
                    <a:pt x="6565" y="2285"/>
                  </a:cubicBezTo>
                  <a:cubicBezTo>
                    <a:pt x="6691" y="2690"/>
                    <a:pt x="6858" y="3122"/>
                    <a:pt x="6761" y="3527"/>
                  </a:cubicBezTo>
                  <a:cubicBezTo>
                    <a:pt x="6635" y="3931"/>
                    <a:pt x="6468" y="4405"/>
                    <a:pt x="6286" y="4782"/>
                  </a:cubicBezTo>
                  <a:cubicBezTo>
                    <a:pt x="5938" y="5549"/>
                    <a:pt x="5645" y="6191"/>
                    <a:pt x="5938" y="7014"/>
                  </a:cubicBezTo>
                  <a:cubicBezTo>
                    <a:pt x="6231" y="7851"/>
                    <a:pt x="6789" y="8548"/>
                    <a:pt x="7040" y="9399"/>
                  </a:cubicBezTo>
                  <a:cubicBezTo>
                    <a:pt x="7277" y="10208"/>
                    <a:pt x="7472" y="10975"/>
                    <a:pt x="8169" y="11519"/>
                  </a:cubicBezTo>
                  <a:cubicBezTo>
                    <a:pt x="8239" y="11574"/>
                    <a:pt x="8311" y="11599"/>
                    <a:pt x="8380" y="11599"/>
                  </a:cubicBezTo>
                  <a:cubicBezTo>
                    <a:pt x="8504" y="11599"/>
                    <a:pt x="8619" y="11519"/>
                    <a:pt x="8700" y="11394"/>
                  </a:cubicBezTo>
                  <a:cubicBezTo>
                    <a:pt x="8797" y="11184"/>
                    <a:pt x="8462" y="10766"/>
                    <a:pt x="8309" y="10487"/>
                  </a:cubicBezTo>
                  <a:cubicBezTo>
                    <a:pt x="7946" y="9859"/>
                    <a:pt x="7821" y="9511"/>
                    <a:pt x="7598" y="8883"/>
                  </a:cubicBezTo>
                  <a:cubicBezTo>
                    <a:pt x="7291" y="8102"/>
                    <a:pt x="6872" y="7279"/>
                    <a:pt x="6691" y="6456"/>
                  </a:cubicBezTo>
                  <a:cubicBezTo>
                    <a:pt x="6496" y="5619"/>
                    <a:pt x="7054" y="4866"/>
                    <a:pt x="7347" y="4140"/>
                  </a:cubicBezTo>
                  <a:cubicBezTo>
                    <a:pt x="7737" y="3192"/>
                    <a:pt x="7598" y="2285"/>
                    <a:pt x="7179" y="1379"/>
                  </a:cubicBezTo>
                  <a:cubicBezTo>
                    <a:pt x="6998" y="1016"/>
                    <a:pt x="6803" y="709"/>
                    <a:pt x="6440" y="500"/>
                  </a:cubicBezTo>
                  <a:cubicBezTo>
                    <a:pt x="6021" y="263"/>
                    <a:pt x="5547" y="123"/>
                    <a:pt x="5087" y="53"/>
                  </a:cubicBezTo>
                  <a:cubicBezTo>
                    <a:pt x="4859" y="18"/>
                    <a:pt x="4628" y="1"/>
                    <a:pt x="4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3756425" y="2061550"/>
              <a:ext cx="223625" cy="298400"/>
            </a:xfrm>
            <a:custGeom>
              <a:avLst/>
              <a:gdLst/>
              <a:ahLst/>
              <a:cxnLst/>
              <a:rect l="l" t="t" r="r" b="b"/>
              <a:pathLst>
                <a:path w="8945" h="11936" extrusionOk="0">
                  <a:moveTo>
                    <a:pt x="4633" y="0"/>
                  </a:moveTo>
                  <a:cubicBezTo>
                    <a:pt x="3740" y="0"/>
                    <a:pt x="2806" y="196"/>
                    <a:pt x="2024" y="586"/>
                  </a:cubicBezTo>
                  <a:cubicBezTo>
                    <a:pt x="1327" y="935"/>
                    <a:pt x="769" y="1842"/>
                    <a:pt x="630" y="2595"/>
                  </a:cubicBezTo>
                  <a:cubicBezTo>
                    <a:pt x="462" y="3446"/>
                    <a:pt x="727" y="4283"/>
                    <a:pt x="1132" y="5036"/>
                  </a:cubicBezTo>
                  <a:cubicBezTo>
                    <a:pt x="1271" y="5301"/>
                    <a:pt x="1467" y="5524"/>
                    <a:pt x="1480" y="5817"/>
                  </a:cubicBezTo>
                  <a:cubicBezTo>
                    <a:pt x="1494" y="6096"/>
                    <a:pt x="1397" y="6417"/>
                    <a:pt x="1341" y="6696"/>
                  </a:cubicBezTo>
                  <a:cubicBezTo>
                    <a:pt x="1215" y="7254"/>
                    <a:pt x="1062" y="7812"/>
                    <a:pt x="923" y="8369"/>
                  </a:cubicBezTo>
                  <a:cubicBezTo>
                    <a:pt x="630" y="9485"/>
                    <a:pt x="295" y="10601"/>
                    <a:pt x="44" y="11717"/>
                  </a:cubicBezTo>
                  <a:cubicBezTo>
                    <a:pt x="0" y="11856"/>
                    <a:pt x="81" y="11935"/>
                    <a:pt x="162" y="11935"/>
                  </a:cubicBezTo>
                  <a:cubicBezTo>
                    <a:pt x="211" y="11935"/>
                    <a:pt x="260" y="11906"/>
                    <a:pt x="281" y="11843"/>
                  </a:cubicBezTo>
                  <a:cubicBezTo>
                    <a:pt x="713" y="9960"/>
                    <a:pt x="1341" y="8104"/>
                    <a:pt x="1704" y="6193"/>
                  </a:cubicBezTo>
                  <a:cubicBezTo>
                    <a:pt x="1759" y="5887"/>
                    <a:pt x="1718" y="5594"/>
                    <a:pt x="1578" y="5329"/>
                  </a:cubicBezTo>
                  <a:cubicBezTo>
                    <a:pt x="1341" y="4910"/>
                    <a:pt x="1118" y="4520"/>
                    <a:pt x="978" y="4045"/>
                  </a:cubicBezTo>
                  <a:cubicBezTo>
                    <a:pt x="699" y="3097"/>
                    <a:pt x="867" y="2148"/>
                    <a:pt x="1536" y="1395"/>
                  </a:cubicBezTo>
                  <a:cubicBezTo>
                    <a:pt x="2136" y="698"/>
                    <a:pt x="3112" y="419"/>
                    <a:pt x="4019" y="335"/>
                  </a:cubicBezTo>
                  <a:cubicBezTo>
                    <a:pt x="4213" y="312"/>
                    <a:pt x="4408" y="299"/>
                    <a:pt x="4602" y="299"/>
                  </a:cubicBezTo>
                  <a:cubicBezTo>
                    <a:pt x="5355" y="299"/>
                    <a:pt x="6087" y="495"/>
                    <a:pt x="6641" y="1060"/>
                  </a:cubicBezTo>
                  <a:cubicBezTo>
                    <a:pt x="7269" y="1730"/>
                    <a:pt x="7562" y="2511"/>
                    <a:pt x="7506" y="3418"/>
                  </a:cubicBezTo>
                  <a:cubicBezTo>
                    <a:pt x="7478" y="4310"/>
                    <a:pt x="6767" y="5008"/>
                    <a:pt x="6711" y="5873"/>
                  </a:cubicBezTo>
                  <a:cubicBezTo>
                    <a:pt x="6669" y="6347"/>
                    <a:pt x="6851" y="6793"/>
                    <a:pt x="7004" y="7240"/>
                  </a:cubicBezTo>
                  <a:cubicBezTo>
                    <a:pt x="7185" y="7742"/>
                    <a:pt x="7325" y="8244"/>
                    <a:pt x="7492" y="8746"/>
                  </a:cubicBezTo>
                  <a:cubicBezTo>
                    <a:pt x="7813" y="9695"/>
                    <a:pt x="8190" y="10601"/>
                    <a:pt x="8664" y="11466"/>
                  </a:cubicBezTo>
                  <a:cubicBezTo>
                    <a:pt x="8691" y="11519"/>
                    <a:pt x="8732" y="11542"/>
                    <a:pt x="8772" y="11542"/>
                  </a:cubicBezTo>
                  <a:cubicBezTo>
                    <a:pt x="8859" y="11542"/>
                    <a:pt x="8944" y="11441"/>
                    <a:pt x="8887" y="11327"/>
                  </a:cubicBezTo>
                  <a:cubicBezTo>
                    <a:pt x="8399" y="10448"/>
                    <a:pt x="8022" y="9513"/>
                    <a:pt x="7702" y="8537"/>
                  </a:cubicBezTo>
                  <a:cubicBezTo>
                    <a:pt x="7562" y="8077"/>
                    <a:pt x="7423" y="7602"/>
                    <a:pt x="7255" y="7142"/>
                  </a:cubicBezTo>
                  <a:cubicBezTo>
                    <a:pt x="7060" y="6626"/>
                    <a:pt x="6865" y="6124"/>
                    <a:pt x="7018" y="5566"/>
                  </a:cubicBezTo>
                  <a:cubicBezTo>
                    <a:pt x="7144" y="5147"/>
                    <a:pt x="7395" y="4757"/>
                    <a:pt x="7548" y="4338"/>
                  </a:cubicBezTo>
                  <a:cubicBezTo>
                    <a:pt x="7715" y="3906"/>
                    <a:pt x="7785" y="3487"/>
                    <a:pt x="7771" y="3013"/>
                  </a:cubicBezTo>
                  <a:cubicBezTo>
                    <a:pt x="7715" y="2190"/>
                    <a:pt x="7437" y="1521"/>
                    <a:pt x="6906" y="921"/>
                  </a:cubicBezTo>
                  <a:cubicBezTo>
                    <a:pt x="6293" y="265"/>
                    <a:pt x="5526" y="14"/>
                    <a:pt x="4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3756275" y="2084350"/>
              <a:ext cx="226075" cy="278475"/>
            </a:xfrm>
            <a:custGeom>
              <a:avLst/>
              <a:gdLst/>
              <a:ahLst/>
              <a:cxnLst/>
              <a:rect l="l" t="t" r="r" b="b"/>
              <a:pathLst>
                <a:path w="9043" h="11139" extrusionOk="0">
                  <a:moveTo>
                    <a:pt x="4310" y="0"/>
                  </a:moveTo>
                  <a:cubicBezTo>
                    <a:pt x="3626" y="0"/>
                    <a:pt x="2952" y="206"/>
                    <a:pt x="2379" y="567"/>
                  </a:cubicBezTo>
                  <a:cubicBezTo>
                    <a:pt x="1751" y="971"/>
                    <a:pt x="1473" y="1752"/>
                    <a:pt x="1486" y="2478"/>
                  </a:cubicBezTo>
                  <a:cubicBezTo>
                    <a:pt x="1500" y="3343"/>
                    <a:pt x="2003" y="3942"/>
                    <a:pt x="2351" y="4682"/>
                  </a:cubicBezTo>
                  <a:cubicBezTo>
                    <a:pt x="2602" y="5226"/>
                    <a:pt x="2309" y="5853"/>
                    <a:pt x="2142" y="6356"/>
                  </a:cubicBezTo>
                  <a:cubicBezTo>
                    <a:pt x="1989" y="6913"/>
                    <a:pt x="1821" y="7471"/>
                    <a:pt x="1654" y="8029"/>
                  </a:cubicBezTo>
                  <a:cubicBezTo>
                    <a:pt x="1500" y="8587"/>
                    <a:pt x="1333" y="9145"/>
                    <a:pt x="1166" y="9717"/>
                  </a:cubicBezTo>
                  <a:cubicBezTo>
                    <a:pt x="1082" y="9996"/>
                    <a:pt x="1012" y="10261"/>
                    <a:pt x="873" y="10526"/>
                  </a:cubicBezTo>
                  <a:cubicBezTo>
                    <a:pt x="803" y="10666"/>
                    <a:pt x="747" y="10763"/>
                    <a:pt x="580" y="10819"/>
                  </a:cubicBezTo>
                  <a:cubicBezTo>
                    <a:pt x="515" y="10843"/>
                    <a:pt x="457" y="10859"/>
                    <a:pt x="408" y="10859"/>
                  </a:cubicBezTo>
                  <a:cubicBezTo>
                    <a:pt x="342" y="10859"/>
                    <a:pt x="291" y="10829"/>
                    <a:pt x="259" y="10749"/>
                  </a:cubicBezTo>
                  <a:cubicBezTo>
                    <a:pt x="248" y="10697"/>
                    <a:pt x="207" y="10674"/>
                    <a:pt x="161" y="10674"/>
                  </a:cubicBezTo>
                  <a:cubicBezTo>
                    <a:pt x="86" y="10674"/>
                    <a:pt x="1" y="10737"/>
                    <a:pt x="36" y="10833"/>
                  </a:cubicBezTo>
                  <a:cubicBezTo>
                    <a:pt x="114" y="11057"/>
                    <a:pt x="233" y="11138"/>
                    <a:pt x="411" y="11138"/>
                  </a:cubicBezTo>
                  <a:cubicBezTo>
                    <a:pt x="488" y="11138"/>
                    <a:pt x="577" y="11123"/>
                    <a:pt x="677" y="11098"/>
                  </a:cubicBezTo>
                  <a:cubicBezTo>
                    <a:pt x="1026" y="11000"/>
                    <a:pt x="1166" y="10666"/>
                    <a:pt x="1291" y="10345"/>
                  </a:cubicBezTo>
                  <a:cubicBezTo>
                    <a:pt x="1486" y="9885"/>
                    <a:pt x="1584" y="9341"/>
                    <a:pt x="1724" y="8852"/>
                  </a:cubicBezTo>
                  <a:cubicBezTo>
                    <a:pt x="1891" y="8322"/>
                    <a:pt x="2030" y="7820"/>
                    <a:pt x="2184" y="7304"/>
                  </a:cubicBezTo>
                  <a:cubicBezTo>
                    <a:pt x="2337" y="6774"/>
                    <a:pt x="2519" y="6258"/>
                    <a:pt x="2658" y="5714"/>
                  </a:cubicBezTo>
                  <a:cubicBezTo>
                    <a:pt x="2756" y="5323"/>
                    <a:pt x="2798" y="4919"/>
                    <a:pt x="2602" y="4556"/>
                  </a:cubicBezTo>
                  <a:cubicBezTo>
                    <a:pt x="2170" y="3719"/>
                    <a:pt x="1570" y="2952"/>
                    <a:pt x="1821" y="1962"/>
                  </a:cubicBezTo>
                  <a:cubicBezTo>
                    <a:pt x="1961" y="1418"/>
                    <a:pt x="2142" y="1027"/>
                    <a:pt x="2630" y="734"/>
                  </a:cubicBezTo>
                  <a:cubicBezTo>
                    <a:pt x="3049" y="497"/>
                    <a:pt x="3523" y="358"/>
                    <a:pt x="4011" y="302"/>
                  </a:cubicBezTo>
                  <a:cubicBezTo>
                    <a:pt x="4130" y="290"/>
                    <a:pt x="4250" y="283"/>
                    <a:pt x="4371" y="283"/>
                  </a:cubicBezTo>
                  <a:cubicBezTo>
                    <a:pt x="5213" y="283"/>
                    <a:pt x="6063" y="591"/>
                    <a:pt x="6466" y="1348"/>
                  </a:cubicBezTo>
                  <a:cubicBezTo>
                    <a:pt x="6745" y="1836"/>
                    <a:pt x="6885" y="2338"/>
                    <a:pt x="6745" y="2896"/>
                  </a:cubicBezTo>
                  <a:cubicBezTo>
                    <a:pt x="6633" y="3384"/>
                    <a:pt x="6368" y="3831"/>
                    <a:pt x="6089" y="4249"/>
                  </a:cubicBezTo>
                  <a:cubicBezTo>
                    <a:pt x="5587" y="5016"/>
                    <a:pt x="5880" y="6077"/>
                    <a:pt x="6159" y="6858"/>
                  </a:cubicBezTo>
                  <a:cubicBezTo>
                    <a:pt x="6508" y="7848"/>
                    <a:pt x="6926" y="8866"/>
                    <a:pt x="7415" y="9801"/>
                  </a:cubicBezTo>
                  <a:cubicBezTo>
                    <a:pt x="7597" y="10166"/>
                    <a:pt x="8052" y="11034"/>
                    <a:pt x="8532" y="11034"/>
                  </a:cubicBezTo>
                  <a:cubicBezTo>
                    <a:pt x="8675" y="11034"/>
                    <a:pt x="8821" y="10956"/>
                    <a:pt x="8963" y="10763"/>
                  </a:cubicBezTo>
                  <a:cubicBezTo>
                    <a:pt x="9042" y="10664"/>
                    <a:pt x="8945" y="10572"/>
                    <a:pt x="8848" y="10572"/>
                  </a:cubicBezTo>
                  <a:cubicBezTo>
                    <a:pt x="8808" y="10572"/>
                    <a:pt x="8768" y="10587"/>
                    <a:pt x="8740" y="10624"/>
                  </a:cubicBezTo>
                  <a:cubicBezTo>
                    <a:pt x="8673" y="10713"/>
                    <a:pt x="8601" y="10751"/>
                    <a:pt x="8527" y="10751"/>
                  </a:cubicBezTo>
                  <a:cubicBezTo>
                    <a:pt x="8196" y="10751"/>
                    <a:pt x="7821" y="10006"/>
                    <a:pt x="7708" y="9801"/>
                  </a:cubicBezTo>
                  <a:cubicBezTo>
                    <a:pt x="7470" y="9368"/>
                    <a:pt x="7275" y="8894"/>
                    <a:pt x="7080" y="8448"/>
                  </a:cubicBezTo>
                  <a:cubicBezTo>
                    <a:pt x="6731" y="7611"/>
                    <a:pt x="6313" y="6760"/>
                    <a:pt x="6145" y="5853"/>
                  </a:cubicBezTo>
                  <a:cubicBezTo>
                    <a:pt x="6034" y="5323"/>
                    <a:pt x="6034" y="4765"/>
                    <a:pt x="6327" y="4319"/>
                  </a:cubicBezTo>
                  <a:cubicBezTo>
                    <a:pt x="6578" y="3942"/>
                    <a:pt x="6801" y="3552"/>
                    <a:pt x="6940" y="3105"/>
                  </a:cubicBezTo>
                  <a:cubicBezTo>
                    <a:pt x="7191" y="2324"/>
                    <a:pt x="6982" y="1557"/>
                    <a:pt x="6508" y="902"/>
                  </a:cubicBezTo>
                  <a:cubicBezTo>
                    <a:pt x="6076" y="288"/>
                    <a:pt x="5267" y="65"/>
                    <a:pt x="4555" y="9"/>
                  </a:cubicBezTo>
                  <a:cubicBezTo>
                    <a:pt x="4473" y="3"/>
                    <a:pt x="4391" y="0"/>
                    <a:pt x="4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0" name="Google Shape;2210;p53"/>
          <p:cNvSpPr txBox="1">
            <a:spLocks noGrp="1"/>
          </p:cNvSpPr>
          <p:nvPr>
            <p:ph type="title"/>
          </p:nvPr>
        </p:nvSpPr>
        <p:spPr>
          <a:xfrm>
            <a:off x="2288540" y="3025140"/>
            <a:ext cx="4301490" cy="12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tx2"/>
                </a:solidFill>
              </a:rPr>
              <a:t>https://www.youtube.com/watch?v=6LllLOGvojQ</a:t>
            </a:r>
          </a:p>
        </p:txBody>
      </p:sp>
      <p:grpSp>
        <p:nvGrpSpPr>
          <p:cNvPr id="2212" name="Google Shape;2212;p53"/>
          <p:cNvGrpSpPr/>
          <p:nvPr/>
        </p:nvGrpSpPr>
        <p:grpSpPr>
          <a:xfrm rot="8700113">
            <a:off x="5713417" y="2127566"/>
            <a:ext cx="245954" cy="222131"/>
            <a:chOff x="4947100" y="881950"/>
            <a:chExt cx="245975" cy="222150"/>
          </a:xfrm>
        </p:grpSpPr>
        <p:sp>
          <p:nvSpPr>
            <p:cNvPr id="2213" name="Google Shape;2213;p53"/>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6" name="Google Shape;2216;p53"/>
          <p:cNvSpPr/>
          <p:nvPr/>
        </p:nvSpPr>
        <p:spPr>
          <a:xfrm rot="2469398" flipH="1">
            <a:off x="3295213" y="1823236"/>
            <a:ext cx="235524" cy="235600"/>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rot="2469582" flipH="1">
            <a:off x="5624766" y="4331285"/>
            <a:ext cx="118419" cy="11846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3"/>
          <p:cNvSpPr/>
          <p:nvPr/>
        </p:nvSpPr>
        <p:spPr>
          <a:xfrm rot="2469582" flipH="1">
            <a:off x="5777166" y="4407485"/>
            <a:ext cx="118419" cy="11846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9" name="Google Shape;2219;p53"/>
          <p:cNvGrpSpPr/>
          <p:nvPr/>
        </p:nvGrpSpPr>
        <p:grpSpPr>
          <a:xfrm>
            <a:off x="5717723" y="3992229"/>
            <a:ext cx="237322" cy="257266"/>
            <a:chOff x="5064625" y="3753500"/>
            <a:chExt cx="168075" cy="182200"/>
          </a:xfrm>
        </p:grpSpPr>
        <p:sp>
          <p:nvSpPr>
            <p:cNvPr id="2220" name="Google Shape;2220;p53"/>
            <p:cNvSpPr/>
            <p:nvPr/>
          </p:nvSpPr>
          <p:spPr>
            <a:xfrm>
              <a:off x="5064625" y="3753500"/>
              <a:ext cx="168075" cy="182200"/>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3"/>
            <p:cNvSpPr/>
            <p:nvPr/>
          </p:nvSpPr>
          <p:spPr>
            <a:xfrm>
              <a:off x="5130850" y="3793625"/>
              <a:ext cx="43050" cy="105175"/>
            </a:xfrm>
            <a:custGeom>
              <a:avLst/>
              <a:gdLst/>
              <a:ahLst/>
              <a:cxnLst/>
              <a:rect l="l" t="t" r="r" b="b"/>
              <a:pathLst>
                <a:path w="1722" h="4207" extrusionOk="0">
                  <a:moveTo>
                    <a:pt x="1640" y="0"/>
                  </a:moveTo>
                  <a:cubicBezTo>
                    <a:pt x="1628" y="0"/>
                    <a:pt x="1621" y="4"/>
                    <a:pt x="1621" y="15"/>
                  </a:cubicBezTo>
                  <a:cubicBezTo>
                    <a:pt x="1454" y="716"/>
                    <a:pt x="1254" y="1416"/>
                    <a:pt x="954" y="2150"/>
                  </a:cubicBezTo>
                  <a:cubicBezTo>
                    <a:pt x="820" y="2517"/>
                    <a:pt x="654" y="2851"/>
                    <a:pt x="487" y="3184"/>
                  </a:cubicBezTo>
                  <a:cubicBezTo>
                    <a:pt x="320" y="3518"/>
                    <a:pt x="153" y="3818"/>
                    <a:pt x="20" y="4151"/>
                  </a:cubicBezTo>
                  <a:cubicBezTo>
                    <a:pt x="0" y="4191"/>
                    <a:pt x="38" y="4207"/>
                    <a:pt x="79" y="4207"/>
                  </a:cubicBezTo>
                  <a:cubicBezTo>
                    <a:pt x="109" y="4207"/>
                    <a:pt x="140" y="4199"/>
                    <a:pt x="153" y="4185"/>
                  </a:cubicBezTo>
                  <a:cubicBezTo>
                    <a:pt x="353" y="3885"/>
                    <a:pt x="520" y="3518"/>
                    <a:pt x="687" y="3184"/>
                  </a:cubicBezTo>
                  <a:cubicBezTo>
                    <a:pt x="854" y="2851"/>
                    <a:pt x="987" y="2517"/>
                    <a:pt x="1121" y="2183"/>
                  </a:cubicBezTo>
                  <a:cubicBezTo>
                    <a:pt x="1354" y="1483"/>
                    <a:pt x="1554" y="716"/>
                    <a:pt x="1721" y="15"/>
                  </a:cubicBezTo>
                  <a:cubicBezTo>
                    <a:pt x="1699" y="15"/>
                    <a:pt x="1662" y="0"/>
                    <a:pt x="1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2" name="Google Shape;2222;p53"/>
          <p:cNvGrpSpPr/>
          <p:nvPr/>
        </p:nvGrpSpPr>
        <p:grpSpPr>
          <a:xfrm rot="3729113">
            <a:off x="3028892" y="1812398"/>
            <a:ext cx="237327" cy="257272"/>
            <a:chOff x="5064625" y="3753500"/>
            <a:chExt cx="168075" cy="182200"/>
          </a:xfrm>
        </p:grpSpPr>
        <p:sp>
          <p:nvSpPr>
            <p:cNvPr id="2223" name="Google Shape;2223;p53"/>
            <p:cNvSpPr/>
            <p:nvPr/>
          </p:nvSpPr>
          <p:spPr>
            <a:xfrm>
              <a:off x="5064625" y="3753500"/>
              <a:ext cx="168075" cy="182200"/>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a:off x="5130850" y="3793625"/>
              <a:ext cx="43050" cy="105175"/>
            </a:xfrm>
            <a:custGeom>
              <a:avLst/>
              <a:gdLst/>
              <a:ahLst/>
              <a:cxnLst/>
              <a:rect l="l" t="t" r="r" b="b"/>
              <a:pathLst>
                <a:path w="1722" h="4207" extrusionOk="0">
                  <a:moveTo>
                    <a:pt x="1640" y="0"/>
                  </a:moveTo>
                  <a:cubicBezTo>
                    <a:pt x="1628" y="0"/>
                    <a:pt x="1621" y="4"/>
                    <a:pt x="1621" y="15"/>
                  </a:cubicBezTo>
                  <a:cubicBezTo>
                    <a:pt x="1454" y="716"/>
                    <a:pt x="1254" y="1416"/>
                    <a:pt x="954" y="2150"/>
                  </a:cubicBezTo>
                  <a:cubicBezTo>
                    <a:pt x="820" y="2517"/>
                    <a:pt x="654" y="2851"/>
                    <a:pt x="487" y="3184"/>
                  </a:cubicBezTo>
                  <a:cubicBezTo>
                    <a:pt x="320" y="3518"/>
                    <a:pt x="153" y="3818"/>
                    <a:pt x="20" y="4151"/>
                  </a:cubicBezTo>
                  <a:cubicBezTo>
                    <a:pt x="0" y="4191"/>
                    <a:pt x="38" y="4207"/>
                    <a:pt x="79" y="4207"/>
                  </a:cubicBezTo>
                  <a:cubicBezTo>
                    <a:pt x="109" y="4207"/>
                    <a:pt x="140" y="4199"/>
                    <a:pt x="153" y="4185"/>
                  </a:cubicBezTo>
                  <a:cubicBezTo>
                    <a:pt x="353" y="3885"/>
                    <a:pt x="520" y="3518"/>
                    <a:pt x="687" y="3184"/>
                  </a:cubicBezTo>
                  <a:cubicBezTo>
                    <a:pt x="854" y="2851"/>
                    <a:pt x="987" y="2517"/>
                    <a:pt x="1121" y="2183"/>
                  </a:cubicBezTo>
                  <a:cubicBezTo>
                    <a:pt x="1354" y="1483"/>
                    <a:pt x="1554" y="716"/>
                    <a:pt x="1721" y="15"/>
                  </a:cubicBezTo>
                  <a:cubicBezTo>
                    <a:pt x="1699" y="15"/>
                    <a:pt x="1662" y="0"/>
                    <a:pt x="1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53"/>
          <p:cNvGrpSpPr/>
          <p:nvPr/>
        </p:nvGrpSpPr>
        <p:grpSpPr>
          <a:xfrm rot="2144360">
            <a:off x="6402742" y="771277"/>
            <a:ext cx="2917746" cy="858762"/>
            <a:chOff x="2213250" y="202025"/>
            <a:chExt cx="1985150" cy="584300"/>
          </a:xfrm>
        </p:grpSpPr>
        <p:sp>
          <p:nvSpPr>
            <p:cNvPr id="2226" name="Google Shape;2226;p53"/>
            <p:cNvSpPr/>
            <p:nvPr/>
          </p:nvSpPr>
          <p:spPr>
            <a:xfrm>
              <a:off x="2213250" y="202025"/>
              <a:ext cx="1803650" cy="387625"/>
            </a:xfrm>
            <a:custGeom>
              <a:avLst/>
              <a:gdLst/>
              <a:ahLst/>
              <a:cxnLst/>
              <a:rect l="l" t="t" r="r" b="b"/>
              <a:pathLst>
                <a:path w="72146" h="15505" fill="none" extrusionOk="0">
                  <a:moveTo>
                    <a:pt x="1" y="1444"/>
                  </a:moveTo>
                  <a:cubicBezTo>
                    <a:pt x="733" y="2720"/>
                    <a:pt x="3955" y="4248"/>
                    <a:pt x="5566" y="5001"/>
                  </a:cubicBezTo>
                  <a:cubicBezTo>
                    <a:pt x="7826" y="6068"/>
                    <a:pt x="10253" y="6633"/>
                    <a:pt x="12513" y="7658"/>
                  </a:cubicBezTo>
                  <a:cubicBezTo>
                    <a:pt x="16593" y="9541"/>
                    <a:pt x="20422" y="10943"/>
                    <a:pt x="24774" y="12052"/>
                  </a:cubicBezTo>
                  <a:cubicBezTo>
                    <a:pt x="30047" y="13433"/>
                    <a:pt x="35424" y="13831"/>
                    <a:pt x="40885" y="14354"/>
                  </a:cubicBezTo>
                  <a:cubicBezTo>
                    <a:pt x="45614" y="14814"/>
                    <a:pt x="50343" y="15505"/>
                    <a:pt x="55030" y="14354"/>
                  </a:cubicBezTo>
                  <a:cubicBezTo>
                    <a:pt x="56871" y="13914"/>
                    <a:pt x="71999" y="10274"/>
                    <a:pt x="72145"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a:off x="2280200" y="302450"/>
              <a:ext cx="190975" cy="218150"/>
            </a:xfrm>
            <a:custGeom>
              <a:avLst/>
              <a:gdLst/>
              <a:ahLst/>
              <a:cxnLst/>
              <a:rect l="l" t="t" r="r" b="b"/>
              <a:pathLst>
                <a:path w="7639" h="8726" fill="none" extrusionOk="0">
                  <a:moveTo>
                    <a:pt x="357" y="1"/>
                  </a:moveTo>
                  <a:cubicBezTo>
                    <a:pt x="1" y="2846"/>
                    <a:pt x="273" y="5922"/>
                    <a:pt x="357" y="8726"/>
                  </a:cubicBezTo>
                  <a:cubicBezTo>
                    <a:pt x="3244" y="7596"/>
                    <a:pt x="4437" y="3453"/>
                    <a:pt x="7638" y="2449"/>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a:off x="2534950" y="418575"/>
              <a:ext cx="145975" cy="210825"/>
            </a:xfrm>
            <a:custGeom>
              <a:avLst/>
              <a:gdLst/>
              <a:ahLst/>
              <a:cxnLst/>
              <a:rect l="l" t="t" r="r" b="b"/>
              <a:pathLst>
                <a:path w="5839" h="8433" fill="none" extrusionOk="0">
                  <a:moveTo>
                    <a:pt x="1" y="1"/>
                  </a:moveTo>
                  <a:cubicBezTo>
                    <a:pt x="628" y="1423"/>
                    <a:pt x="1068" y="3223"/>
                    <a:pt x="1340" y="4813"/>
                  </a:cubicBezTo>
                  <a:cubicBezTo>
                    <a:pt x="1507" y="5880"/>
                    <a:pt x="1423" y="7617"/>
                    <a:pt x="1968" y="8433"/>
                  </a:cubicBezTo>
                  <a:cubicBezTo>
                    <a:pt x="3683" y="6592"/>
                    <a:pt x="4311" y="3579"/>
                    <a:pt x="5838" y="2009"/>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a:off x="2795975" y="507500"/>
              <a:ext cx="160100" cy="226525"/>
            </a:xfrm>
            <a:custGeom>
              <a:avLst/>
              <a:gdLst/>
              <a:ahLst/>
              <a:cxnLst/>
              <a:rect l="l" t="t" r="r" b="b"/>
              <a:pathLst>
                <a:path w="6404" h="9061" fill="none" extrusionOk="0">
                  <a:moveTo>
                    <a:pt x="1" y="1"/>
                  </a:moveTo>
                  <a:cubicBezTo>
                    <a:pt x="126" y="1256"/>
                    <a:pt x="1382" y="3474"/>
                    <a:pt x="1612" y="5190"/>
                  </a:cubicBezTo>
                  <a:cubicBezTo>
                    <a:pt x="1800" y="6466"/>
                    <a:pt x="1612" y="7763"/>
                    <a:pt x="1758" y="9061"/>
                  </a:cubicBezTo>
                  <a:cubicBezTo>
                    <a:pt x="2700" y="8789"/>
                    <a:pt x="6320" y="2072"/>
                    <a:pt x="6403" y="111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a:off x="3052300" y="556675"/>
              <a:ext cx="177875" cy="223375"/>
            </a:xfrm>
            <a:custGeom>
              <a:avLst/>
              <a:gdLst/>
              <a:ahLst/>
              <a:cxnLst/>
              <a:rect l="l" t="t" r="r" b="b"/>
              <a:pathLst>
                <a:path w="7115" h="8935" fill="none" extrusionOk="0">
                  <a:moveTo>
                    <a:pt x="0" y="0"/>
                  </a:moveTo>
                  <a:cubicBezTo>
                    <a:pt x="670" y="1884"/>
                    <a:pt x="1695" y="3662"/>
                    <a:pt x="2239" y="5566"/>
                  </a:cubicBezTo>
                  <a:cubicBezTo>
                    <a:pt x="2427" y="6194"/>
                    <a:pt x="2804" y="8935"/>
                    <a:pt x="3557" y="8935"/>
                  </a:cubicBezTo>
                  <a:cubicBezTo>
                    <a:pt x="4541" y="8935"/>
                    <a:pt x="5064" y="4918"/>
                    <a:pt x="5315" y="4227"/>
                  </a:cubicBezTo>
                  <a:cubicBezTo>
                    <a:pt x="5754" y="2867"/>
                    <a:pt x="6424" y="1905"/>
                    <a:pt x="7114" y="67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a:off x="3327425" y="573925"/>
              <a:ext cx="171600" cy="212400"/>
            </a:xfrm>
            <a:custGeom>
              <a:avLst/>
              <a:gdLst/>
              <a:ahLst/>
              <a:cxnLst/>
              <a:rect l="l" t="t" r="r" b="b"/>
              <a:pathLst>
                <a:path w="6864" h="8496" fill="none" extrusionOk="0">
                  <a:moveTo>
                    <a:pt x="1" y="168"/>
                  </a:moveTo>
                  <a:cubicBezTo>
                    <a:pt x="1026" y="1821"/>
                    <a:pt x="2072" y="3537"/>
                    <a:pt x="2930" y="5316"/>
                  </a:cubicBezTo>
                  <a:cubicBezTo>
                    <a:pt x="3412" y="6299"/>
                    <a:pt x="3579" y="7722"/>
                    <a:pt x="4207" y="8496"/>
                  </a:cubicBezTo>
                  <a:cubicBezTo>
                    <a:pt x="5002" y="6948"/>
                    <a:pt x="4918" y="5085"/>
                    <a:pt x="5420" y="3453"/>
                  </a:cubicBezTo>
                  <a:cubicBezTo>
                    <a:pt x="5776" y="2282"/>
                    <a:pt x="6404" y="1110"/>
                    <a:pt x="6864"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a:off x="3975550" y="213000"/>
              <a:ext cx="222850" cy="206125"/>
            </a:xfrm>
            <a:custGeom>
              <a:avLst/>
              <a:gdLst/>
              <a:ahLst/>
              <a:cxnLst/>
              <a:rect l="l" t="t" r="r" b="b"/>
              <a:pathLst>
                <a:path w="8914" h="8245" fill="none" extrusionOk="0">
                  <a:moveTo>
                    <a:pt x="0" y="4750"/>
                  </a:moveTo>
                  <a:cubicBezTo>
                    <a:pt x="1130" y="5357"/>
                    <a:pt x="3683" y="5525"/>
                    <a:pt x="5252" y="6236"/>
                  </a:cubicBezTo>
                  <a:cubicBezTo>
                    <a:pt x="6424" y="6780"/>
                    <a:pt x="7449" y="7680"/>
                    <a:pt x="8600" y="8245"/>
                  </a:cubicBezTo>
                  <a:cubicBezTo>
                    <a:pt x="8914" y="7303"/>
                    <a:pt x="5252" y="607"/>
                    <a:pt x="4478"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a:off x="3791950" y="381950"/>
              <a:ext cx="229125" cy="229150"/>
            </a:xfrm>
            <a:custGeom>
              <a:avLst/>
              <a:gdLst/>
              <a:ahLst/>
              <a:cxnLst/>
              <a:rect l="l" t="t" r="r" b="b"/>
              <a:pathLst>
                <a:path w="9165" h="9166" fill="none" extrusionOk="0">
                  <a:moveTo>
                    <a:pt x="0" y="3935"/>
                  </a:moveTo>
                  <a:cubicBezTo>
                    <a:pt x="1716" y="4981"/>
                    <a:pt x="3620" y="5713"/>
                    <a:pt x="5252" y="6864"/>
                  </a:cubicBezTo>
                  <a:cubicBezTo>
                    <a:pt x="5775" y="7220"/>
                    <a:pt x="7805" y="9166"/>
                    <a:pt x="8411" y="8663"/>
                  </a:cubicBezTo>
                  <a:cubicBezTo>
                    <a:pt x="9165" y="8036"/>
                    <a:pt x="7051" y="4583"/>
                    <a:pt x="6800" y="3893"/>
                  </a:cubicBezTo>
                  <a:cubicBezTo>
                    <a:pt x="6277" y="2533"/>
                    <a:pt x="6194" y="1382"/>
                    <a:pt x="5963"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3"/>
            <p:cNvSpPr/>
            <p:nvPr/>
          </p:nvSpPr>
          <p:spPr>
            <a:xfrm>
              <a:off x="3573800" y="509075"/>
              <a:ext cx="179975" cy="220775"/>
            </a:xfrm>
            <a:custGeom>
              <a:avLst/>
              <a:gdLst/>
              <a:ahLst/>
              <a:cxnLst/>
              <a:rect l="l" t="t" r="r" b="b"/>
              <a:pathLst>
                <a:path w="7199" h="8831" fill="none" extrusionOk="0">
                  <a:moveTo>
                    <a:pt x="1" y="2721"/>
                  </a:moveTo>
                  <a:cubicBezTo>
                    <a:pt x="1570" y="3871"/>
                    <a:pt x="3202" y="5064"/>
                    <a:pt x="4688" y="6382"/>
                  </a:cubicBezTo>
                  <a:cubicBezTo>
                    <a:pt x="5504" y="7094"/>
                    <a:pt x="6173" y="8349"/>
                    <a:pt x="7073" y="8830"/>
                  </a:cubicBezTo>
                  <a:cubicBezTo>
                    <a:pt x="7199" y="7135"/>
                    <a:pt x="6445" y="5399"/>
                    <a:pt x="6278" y="3725"/>
                  </a:cubicBezTo>
                  <a:cubicBezTo>
                    <a:pt x="6173" y="2511"/>
                    <a:pt x="6320" y="1193"/>
                    <a:pt x="6320"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p:cNvGrpSpPr/>
          <p:nvPr/>
        </p:nvGrpSpPr>
        <p:grpSpPr>
          <a:xfrm>
            <a:off x="7772743" y="3884825"/>
            <a:ext cx="750477" cy="859522"/>
            <a:chOff x="4285225" y="592250"/>
            <a:chExt cx="987600" cy="1130950"/>
          </a:xfrm>
        </p:grpSpPr>
        <p:sp>
          <p:nvSpPr>
            <p:cNvPr id="2236" name="Google Shape;2236;p53"/>
            <p:cNvSpPr/>
            <p:nvPr/>
          </p:nvSpPr>
          <p:spPr>
            <a:xfrm>
              <a:off x="4729325" y="997650"/>
              <a:ext cx="304975" cy="454050"/>
            </a:xfrm>
            <a:custGeom>
              <a:avLst/>
              <a:gdLst/>
              <a:ahLst/>
              <a:cxnLst/>
              <a:rect l="l" t="t" r="r" b="b"/>
              <a:pathLst>
                <a:path w="12199" h="18162" fill="none" extrusionOk="0">
                  <a:moveTo>
                    <a:pt x="0" y="12575"/>
                  </a:moveTo>
                  <a:cubicBezTo>
                    <a:pt x="733" y="11383"/>
                    <a:pt x="1988" y="10336"/>
                    <a:pt x="2930" y="9311"/>
                  </a:cubicBezTo>
                  <a:cubicBezTo>
                    <a:pt x="4457" y="7721"/>
                    <a:pt x="5775" y="6152"/>
                    <a:pt x="7135" y="4457"/>
                  </a:cubicBezTo>
                  <a:cubicBezTo>
                    <a:pt x="8474" y="2783"/>
                    <a:pt x="10357" y="1611"/>
                    <a:pt x="11717" y="0"/>
                  </a:cubicBezTo>
                  <a:cubicBezTo>
                    <a:pt x="12199" y="1297"/>
                    <a:pt x="11697" y="3201"/>
                    <a:pt x="11508" y="4561"/>
                  </a:cubicBezTo>
                  <a:cubicBezTo>
                    <a:pt x="11257" y="6361"/>
                    <a:pt x="11153" y="8181"/>
                    <a:pt x="10881" y="9981"/>
                  </a:cubicBezTo>
                  <a:cubicBezTo>
                    <a:pt x="10483" y="12596"/>
                    <a:pt x="10692" y="15672"/>
                    <a:pt x="9855" y="18162"/>
                  </a:cubicBezTo>
                  <a:cubicBezTo>
                    <a:pt x="6675" y="16572"/>
                    <a:pt x="3474" y="13328"/>
                    <a:pt x="0" y="1282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a:off x="5020150" y="1000775"/>
              <a:ext cx="250075" cy="36125"/>
            </a:xfrm>
            <a:custGeom>
              <a:avLst/>
              <a:gdLst/>
              <a:ahLst/>
              <a:cxnLst/>
              <a:rect l="l" t="t" r="r" b="b"/>
              <a:pathLst>
                <a:path w="10003" h="1445" fill="none" extrusionOk="0">
                  <a:moveTo>
                    <a:pt x="1" y="1"/>
                  </a:moveTo>
                  <a:cubicBezTo>
                    <a:pt x="942" y="147"/>
                    <a:pt x="9919" y="649"/>
                    <a:pt x="10002" y="1444"/>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a:off x="4971500" y="1433375"/>
              <a:ext cx="245875" cy="40825"/>
            </a:xfrm>
            <a:custGeom>
              <a:avLst/>
              <a:gdLst/>
              <a:ahLst/>
              <a:cxnLst/>
              <a:rect l="l" t="t" r="r" b="b"/>
              <a:pathLst>
                <a:path w="9835" h="1633" fill="none" extrusionOk="0">
                  <a:moveTo>
                    <a:pt x="1" y="1068"/>
                  </a:moveTo>
                  <a:cubicBezTo>
                    <a:pt x="1424" y="0"/>
                    <a:pt x="4458" y="1277"/>
                    <a:pt x="6132" y="1256"/>
                  </a:cubicBezTo>
                  <a:cubicBezTo>
                    <a:pt x="7554" y="1235"/>
                    <a:pt x="8642" y="796"/>
                    <a:pt x="9835" y="163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a:off x="5223125" y="1033725"/>
              <a:ext cx="49700" cy="436825"/>
            </a:xfrm>
            <a:custGeom>
              <a:avLst/>
              <a:gdLst/>
              <a:ahLst/>
              <a:cxnLst/>
              <a:rect l="l" t="t" r="r" b="b"/>
              <a:pathLst>
                <a:path w="1988" h="17473" fill="none" extrusionOk="0">
                  <a:moveTo>
                    <a:pt x="1925" y="1"/>
                  </a:moveTo>
                  <a:cubicBezTo>
                    <a:pt x="1444" y="2093"/>
                    <a:pt x="1925" y="4813"/>
                    <a:pt x="1904" y="6989"/>
                  </a:cubicBezTo>
                  <a:cubicBezTo>
                    <a:pt x="1841" y="9040"/>
                    <a:pt x="1988" y="10986"/>
                    <a:pt x="1674" y="13015"/>
                  </a:cubicBezTo>
                  <a:cubicBezTo>
                    <a:pt x="1402" y="14647"/>
                    <a:pt x="607" y="15966"/>
                    <a:pt x="230" y="17472"/>
                  </a:cubicBezTo>
                  <a:cubicBezTo>
                    <a:pt x="126" y="17409"/>
                    <a:pt x="84" y="17326"/>
                    <a:pt x="0" y="1722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a:off x="4637250" y="1319875"/>
              <a:ext cx="205600" cy="349450"/>
            </a:xfrm>
            <a:custGeom>
              <a:avLst/>
              <a:gdLst/>
              <a:ahLst/>
              <a:cxnLst/>
              <a:rect l="l" t="t" r="r" b="b"/>
              <a:pathLst>
                <a:path w="8224" h="13978" fill="none" extrusionOk="0">
                  <a:moveTo>
                    <a:pt x="3767" y="0"/>
                  </a:moveTo>
                  <a:cubicBezTo>
                    <a:pt x="3704" y="858"/>
                    <a:pt x="3223" y="1611"/>
                    <a:pt x="2825" y="2364"/>
                  </a:cubicBezTo>
                  <a:cubicBezTo>
                    <a:pt x="2030" y="3871"/>
                    <a:pt x="1612" y="5273"/>
                    <a:pt x="1193" y="6905"/>
                  </a:cubicBezTo>
                  <a:cubicBezTo>
                    <a:pt x="900" y="7993"/>
                    <a:pt x="649" y="9478"/>
                    <a:pt x="1" y="10420"/>
                  </a:cubicBezTo>
                  <a:cubicBezTo>
                    <a:pt x="1382" y="11466"/>
                    <a:pt x="3495" y="12031"/>
                    <a:pt x="5043" y="12784"/>
                  </a:cubicBezTo>
                  <a:cubicBezTo>
                    <a:pt x="5922" y="13224"/>
                    <a:pt x="7282" y="13977"/>
                    <a:pt x="8224" y="1395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a:off x="4852250" y="1456400"/>
              <a:ext cx="117725" cy="214475"/>
            </a:xfrm>
            <a:custGeom>
              <a:avLst/>
              <a:gdLst/>
              <a:ahLst/>
              <a:cxnLst/>
              <a:rect l="l" t="t" r="r" b="b"/>
              <a:pathLst>
                <a:path w="4709" h="8579" fill="none" extrusionOk="0">
                  <a:moveTo>
                    <a:pt x="4708" y="0"/>
                  </a:moveTo>
                  <a:cubicBezTo>
                    <a:pt x="3453" y="1883"/>
                    <a:pt x="2595" y="4101"/>
                    <a:pt x="1465" y="6068"/>
                  </a:cubicBezTo>
                  <a:cubicBezTo>
                    <a:pt x="1026" y="6821"/>
                    <a:pt x="649" y="8098"/>
                    <a:pt x="0" y="8579"/>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a:off x="4836550" y="1675575"/>
              <a:ext cx="291400" cy="47625"/>
            </a:xfrm>
            <a:custGeom>
              <a:avLst/>
              <a:gdLst/>
              <a:ahLst/>
              <a:cxnLst/>
              <a:rect l="l" t="t" r="r" b="b"/>
              <a:pathLst>
                <a:path w="11656" h="1905" fill="none" extrusionOk="0">
                  <a:moveTo>
                    <a:pt x="1" y="0"/>
                  </a:moveTo>
                  <a:cubicBezTo>
                    <a:pt x="2470" y="544"/>
                    <a:pt x="5022" y="272"/>
                    <a:pt x="7533" y="837"/>
                  </a:cubicBezTo>
                  <a:cubicBezTo>
                    <a:pt x="8705" y="1088"/>
                    <a:pt x="10651" y="1904"/>
                    <a:pt x="11655" y="159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a:off x="5124250" y="1474700"/>
              <a:ext cx="94175" cy="235425"/>
            </a:xfrm>
            <a:custGeom>
              <a:avLst/>
              <a:gdLst/>
              <a:ahLst/>
              <a:cxnLst/>
              <a:rect l="l" t="t" r="r" b="b"/>
              <a:pathLst>
                <a:path w="3767" h="9417" fill="none" extrusionOk="0">
                  <a:moveTo>
                    <a:pt x="3704" y="0"/>
                  </a:moveTo>
                  <a:cubicBezTo>
                    <a:pt x="3767" y="775"/>
                    <a:pt x="3160" y="1674"/>
                    <a:pt x="2867" y="2428"/>
                  </a:cubicBezTo>
                  <a:cubicBezTo>
                    <a:pt x="2386" y="3704"/>
                    <a:pt x="2114" y="5043"/>
                    <a:pt x="1570" y="6298"/>
                  </a:cubicBezTo>
                  <a:cubicBezTo>
                    <a:pt x="1256" y="7010"/>
                    <a:pt x="545" y="9228"/>
                    <a:pt x="1" y="941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a:off x="4699500" y="1409300"/>
              <a:ext cx="127150" cy="239100"/>
            </a:xfrm>
            <a:custGeom>
              <a:avLst/>
              <a:gdLst/>
              <a:ahLst/>
              <a:cxnLst/>
              <a:rect l="l" t="t" r="r" b="b"/>
              <a:pathLst>
                <a:path w="5086" h="9564" fill="none" extrusionOk="0">
                  <a:moveTo>
                    <a:pt x="1" y="8308"/>
                  </a:moveTo>
                  <a:cubicBezTo>
                    <a:pt x="335" y="7261"/>
                    <a:pt x="1842" y="1"/>
                    <a:pt x="4290" y="2303"/>
                  </a:cubicBezTo>
                  <a:cubicBezTo>
                    <a:pt x="5085" y="3056"/>
                    <a:pt x="5001" y="5860"/>
                    <a:pt x="4729" y="6801"/>
                  </a:cubicBezTo>
                  <a:cubicBezTo>
                    <a:pt x="4457" y="7680"/>
                    <a:pt x="3997" y="8559"/>
                    <a:pt x="3558" y="9396"/>
                  </a:cubicBezTo>
                  <a:cubicBezTo>
                    <a:pt x="3683" y="9563"/>
                    <a:pt x="3704" y="9396"/>
                    <a:pt x="3788" y="9417"/>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a:off x="4768025" y="1048900"/>
              <a:ext cx="84250" cy="143875"/>
            </a:xfrm>
            <a:custGeom>
              <a:avLst/>
              <a:gdLst/>
              <a:ahLst/>
              <a:cxnLst/>
              <a:rect l="l" t="t" r="r" b="b"/>
              <a:pathLst>
                <a:path w="3370" h="5755" fill="none" extrusionOk="0">
                  <a:moveTo>
                    <a:pt x="1" y="1"/>
                  </a:moveTo>
                  <a:cubicBezTo>
                    <a:pt x="566" y="1235"/>
                    <a:pt x="1444" y="2386"/>
                    <a:pt x="2114" y="3579"/>
                  </a:cubicBezTo>
                  <a:cubicBezTo>
                    <a:pt x="2491" y="4227"/>
                    <a:pt x="2804" y="5357"/>
                    <a:pt x="3369" y="5755"/>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3"/>
            <p:cNvSpPr/>
            <p:nvPr/>
          </p:nvSpPr>
          <p:spPr>
            <a:xfrm>
              <a:off x="4763325" y="1007050"/>
              <a:ext cx="147000" cy="107775"/>
            </a:xfrm>
            <a:custGeom>
              <a:avLst/>
              <a:gdLst/>
              <a:ahLst/>
              <a:cxnLst/>
              <a:rect l="l" t="t" r="r" b="b"/>
              <a:pathLst>
                <a:path w="5880" h="4311" fill="none" extrusionOk="0">
                  <a:moveTo>
                    <a:pt x="0" y="1549"/>
                  </a:moveTo>
                  <a:cubicBezTo>
                    <a:pt x="356" y="1235"/>
                    <a:pt x="2448" y="1"/>
                    <a:pt x="2909" y="63"/>
                  </a:cubicBezTo>
                  <a:cubicBezTo>
                    <a:pt x="3557" y="126"/>
                    <a:pt x="3662" y="649"/>
                    <a:pt x="3976" y="1214"/>
                  </a:cubicBezTo>
                  <a:cubicBezTo>
                    <a:pt x="4583" y="2260"/>
                    <a:pt x="4980" y="3516"/>
                    <a:pt x="5880" y="4290"/>
                  </a:cubicBezTo>
                  <a:cubicBezTo>
                    <a:pt x="5775" y="4311"/>
                    <a:pt x="5650" y="4290"/>
                    <a:pt x="5566" y="420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3"/>
            <p:cNvSpPr/>
            <p:nvPr/>
          </p:nvSpPr>
          <p:spPr>
            <a:xfrm>
              <a:off x="4637775" y="592250"/>
              <a:ext cx="276225" cy="444650"/>
            </a:xfrm>
            <a:custGeom>
              <a:avLst/>
              <a:gdLst/>
              <a:ahLst/>
              <a:cxnLst/>
              <a:rect l="l" t="t" r="r" b="b"/>
              <a:pathLst>
                <a:path w="11049" h="17786" fill="none" extrusionOk="0">
                  <a:moveTo>
                    <a:pt x="4729" y="16802"/>
                  </a:moveTo>
                  <a:cubicBezTo>
                    <a:pt x="3913" y="16446"/>
                    <a:pt x="3432" y="15421"/>
                    <a:pt x="2825" y="14793"/>
                  </a:cubicBezTo>
                  <a:cubicBezTo>
                    <a:pt x="1884" y="13789"/>
                    <a:pt x="628" y="12847"/>
                    <a:pt x="231" y="11466"/>
                  </a:cubicBezTo>
                  <a:cubicBezTo>
                    <a:pt x="1" y="10692"/>
                    <a:pt x="63" y="8746"/>
                    <a:pt x="1151" y="8537"/>
                  </a:cubicBezTo>
                  <a:cubicBezTo>
                    <a:pt x="1988" y="8391"/>
                    <a:pt x="3097" y="9646"/>
                    <a:pt x="3307" y="10274"/>
                  </a:cubicBezTo>
                  <a:cubicBezTo>
                    <a:pt x="2051" y="8977"/>
                    <a:pt x="1423" y="6759"/>
                    <a:pt x="1800" y="5001"/>
                  </a:cubicBezTo>
                  <a:cubicBezTo>
                    <a:pt x="2051" y="3976"/>
                    <a:pt x="2993" y="2574"/>
                    <a:pt x="3955" y="3850"/>
                  </a:cubicBezTo>
                  <a:cubicBezTo>
                    <a:pt x="3976" y="2448"/>
                    <a:pt x="4311" y="0"/>
                    <a:pt x="6340" y="691"/>
                  </a:cubicBezTo>
                  <a:cubicBezTo>
                    <a:pt x="7931" y="1235"/>
                    <a:pt x="8328" y="3662"/>
                    <a:pt x="8119" y="5127"/>
                  </a:cubicBezTo>
                  <a:cubicBezTo>
                    <a:pt x="8475" y="3871"/>
                    <a:pt x="10462" y="5712"/>
                    <a:pt x="10672" y="6361"/>
                  </a:cubicBezTo>
                  <a:cubicBezTo>
                    <a:pt x="11048" y="7512"/>
                    <a:pt x="10211" y="9269"/>
                    <a:pt x="9040" y="9688"/>
                  </a:cubicBezTo>
                  <a:cubicBezTo>
                    <a:pt x="10588" y="9918"/>
                    <a:pt x="10755" y="11592"/>
                    <a:pt x="9646" y="12513"/>
                  </a:cubicBezTo>
                  <a:cubicBezTo>
                    <a:pt x="9249" y="12847"/>
                    <a:pt x="8475" y="12847"/>
                    <a:pt x="8182" y="13182"/>
                  </a:cubicBezTo>
                  <a:cubicBezTo>
                    <a:pt x="7847" y="13580"/>
                    <a:pt x="8161" y="13789"/>
                    <a:pt x="7973" y="14270"/>
                  </a:cubicBezTo>
                  <a:cubicBezTo>
                    <a:pt x="7721" y="14919"/>
                    <a:pt x="5776" y="17785"/>
                    <a:pt x="5064" y="16718"/>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4285225" y="690575"/>
              <a:ext cx="354675" cy="216600"/>
            </a:xfrm>
            <a:custGeom>
              <a:avLst/>
              <a:gdLst/>
              <a:ahLst/>
              <a:cxnLst/>
              <a:rect l="l" t="t" r="r" b="b"/>
              <a:pathLst>
                <a:path w="14187" h="8664" fill="none" extrusionOk="0">
                  <a:moveTo>
                    <a:pt x="10776" y="3223"/>
                  </a:moveTo>
                  <a:cubicBezTo>
                    <a:pt x="9730" y="1800"/>
                    <a:pt x="8307" y="126"/>
                    <a:pt x="6340" y="64"/>
                  </a:cubicBezTo>
                  <a:cubicBezTo>
                    <a:pt x="4875" y="1"/>
                    <a:pt x="3536" y="1570"/>
                    <a:pt x="5336" y="2386"/>
                  </a:cubicBezTo>
                  <a:cubicBezTo>
                    <a:pt x="4457" y="1884"/>
                    <a:pt x="3034" y="733"/>
                    <a:pt x="1967" y="1361"/>
                  </a:cubicBezTo>
                  <a:cubicBezTo>
                    <a:pt x="1151" y="1842"/>
                    <a:pt x="1088" y="2993"/>
                    <a:pt x="1758" y="3537"/>
                  </a:cubicBezTo>
                  <a:cubicBezTo>
                    <a:pt x="398" y="2826"/>
                    <a:pt x="0" y="4583"/>
                    <a:pt x="565" y="5462"/>
                  </a:cubicBezTo>
                  <a:cubicBezTo>
                    <a:pt x="1088" y="6278"/>
                    <a:pt x="3181" y="8182"/>
                    <a:pt x="3913" y="6613"/>
                  </a:cubicBezTo>
                  <a:cubicBezTo>
                    <a:pt x="4896" y="7743"/>
                    <a:pt x="8997" y="8663"/>
                    <a:pt x="8746" y="6173"/>
                  </a:cubicBezTo>
                  <a:cubicBezTo>
                    <a:pt x="9416" y="6676"/>
                    <a:pt x="11592" y="7324"/>
                    <a:pt x="11634" y="5964"/>
                  </a:cubicBezTo>
                  <a:cubicBezTo>
                    <a:pt x="14186" y="5985"/>
                    <a:pt x="11989" y="3872"/>
                    <a:pt x="11069" y="3244"/>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53"/>
          <p:cNvGrpSpPr/>
          <p:nvPr/>
        </p:nvGrpSpPr>
        <p:grpSpPr>
          <a:xfrm>
            <a:off x="324550" y="1522775"/>
            <a:ext cx="671650" cy="465050"/>
            <a:chOff x="2751525" y="1095450"/>
            <a:chExt cx="671650" cy="465050"/>
          </a:xfrm>
        </p:grpSpPr>
        <p:sp>
          <p:nvSpPr>
            <p:cNvPr id="2250" name="Google Shape;2250;p53"/>
            <p:cNvSpPr/>
            <p:nvPr/>
          </p:nvSpPr>
          <p:spPr>
            <a:xfrm>
              <a:off x="2751525" y="1095450"/>
              <a:ext cx="671650" cy="410650"/>
            </a:xfrm>
            <a:custGeom>
              <a:avLst/>
              <a:gdLst/>
              <a:ahLst/>
              <a:cxnLst/>
              <a:rect l="l" t="t" r="r" b="b"/>
              <a:pathLst>
                <a:path w="26866" h="16426" fill="none" extrusionOk="0">
                  <a:moveTo>
                    <a:pt x="2741" y="16091"/>
                  </a:moveTo>
                  <a:cubicBezTo>
                    <a:pt x="1193" y="14647"/>
                    <a:pt x="0" y="12869"/>
                    <a:pt x="2595" y="11069"/>
                  </a:cubicBezTo>
                  <a:cubicBezTo>
                    <a:pt x="3662" y="10337"/>
                    <a:pt x="5022" y="10253"/>
                    <a:pt x="6214" y="10567"/>
                  </a:cubicBezTo>
                  <a:cubicBezTo>
                    <a:pt x="5691" y="8684"/>
                    <a:pt x="5440" y="7722"/>
                    <a:pt x="6298" y="5964"/>
                  </a:cubicBezTo>
                  <a:cubicBezTo>
                    <a:pt x="7219" y="4081"/>
                    <a:pt x="8976" y="2491"/>
                    <a:pt x="10985" y="1758"/>
                  </a:cubicBezTo>
                  <a:cubicBezTo>
                    <a:pt x="15630" y="1"/>
                    <a:pt x="16990" y="2951"/>
                    <a:pt x="18936" y="6529"/>
                  </a:cubicBezTo>
                  <a:cubicBezTo>
                    <a:pt x="19605" y="3704"/>
                    <a:pt x="23581" y="2072"/>
                    <a:pt x="25234" y="5148"/>
                  </a:cubicBezTo>
                  <a:cubicBezTo>
                    <a:pt x="26866" y="8182"/>
                    <a:pt x="24209" y="11718"/>
                    <a:pt x="21028" y="12116"/>
                  </a:cubicBezTo>
                  <a:cubicBezTo>
                    <a:pt x="19585" y="12283"/>
                    <a:pt x="18706" y="12157"/>
                    <a:pt x="17199" y="12701"/>
                  </a:cubicBezTo>
                  <a:cubicBezTo>
                    <a:pt x="15588" y="13287"/>
                    <a:pt x="13914" y="13999"/>
                    <a:pt x="12261" y="14522"/>
                  </a:cubicBezTo>
                  <a:cubicBezTo>
                    <a:pt x="9981" y="15212"/>
                    <a:pt x="6235" y="16426"/>
                    <a:pt x="3892" y="16217"/>
                  </a:cubicBezTo>
                  <a:cubicBezTo>
                    <a:pt x="3494" y="16196"/>
                    <a:pt x="3055" y="16217"/>
                    <a:pt x="2616" y="16196"/>
                  </a:cubicBezTo>
                  <a:cubicBezTo>
                    <a:pt x="2406" y="15777"/>
                    <a:pt x="2155" y="15380"/>
                    <a:pt x="2092" y="1494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889600" y="1425525"/>
              <a:ext cx="174225" cy="134975"/>
            </a:xfrm>
            <a:custGeom>
              <a:avLst/>
              <a:gdLst/>
              <a:ahLst/>
              <a:cxnLst/>
              <a:rect l="l" t="t" r="r" b="b"/>
              <a:pathLst>
                <a:path w="6969" h="5399" fill="none" extrusionOk="0">
                  <a:moveTo>
                    <a:pt x="1256" y="4813"/>
                  </a:moveTo>
                  <a:cubicBezTo>
                    <a:pt x="775" y="3558"/>
                    <a:pt x="1" y="2198"/>
                    <a:pt x="1905" y="733"/>
                  </a:cubicBezTo>
                  <a:cubicBezTo>
                    <a:pt x="2867" y="1"/>
                    <a:pt x="4730" y="419"/>
                    <a:pt x="5295" y="1277"/>
                  </a:cubicBezTo>
                  <a:cubicBezTo>
                    <a:pt x="6968" y="3830"/>
                    <a:pt x="2826" y="5399"/>
                    <a:pt x="1152" y="4834"/>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3125525" y="1316200"/>
              <a:ext cx="204550" cy="179975"/>
            </a:xfrm>
            <a:custGeom>
              <a:avLst/>
              <a:gdLst/>
              <a:ahLst/>
              <a:cxnLst/>
              <a:rect l="l" t="t" r="r" b="b"/>
              <a:pathLst>
                <a:path w="8182" h="7199" fill="none" extrusionOk="0">
                  <a:moveTo>
                    <a:pt x="1507" y="5231"/>
                  </a:moveTo>
                  <a:cubicBezTo>
                    <a:pt x="628" y="4227"/>
                    <a:pt x="461" y="4123"/>
                    <a:pt x="0" y="2867"/>
                  </a:cubicBezTo>
                  <a:cubicBezTo>
                    <a:pt x="942" y="921"/>
                    <a:pt x="1674" y="503"/>
                    <a:pt x="2951" y="314"/>
                  </a:cubicBezTo>
                  <a:cubicBezTo>
                    <a:pt x="5231" y="1"/>
                    <a:pt x="5378" y="1005"/>
                    <a:pt x="6110" y="1988"/>
                  </a:cubicBezTo>
                  <a:cubicBezTo>
                    <a:pt x="8182" y="4687"/>
                    <a:pt x="2825" y="7198"/>
                    <a:pt x="1444" y="500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3"/>
            <p:cNvSpPr/>
            <p:nvPr/>
          </p:nvSpPr>
          <p:spPr>
            <a:xfrm>
              <a:off x="2907400" y="1182300"/>
              <a:ext cx="274125" cy="190950"/>
            </a:xfrm>
            <a:custGeom>
              <a:avLst/>
              <a:gdLst/>
              <a:ahLst/>
              <a:cxnLst/>
              <a:rect l="l" t="t" r="r" b="b"/>
              <a:pathLst>
                <a:path w="10965" h="7638" fill="none" extrusionOk="0">
                  <a:moveTo>
                    <a:pt x="1821" y="7240"/>
                  </a:moveTo>
                  <a:cubicBezTo>
                    <a:pt x="3160" y="6089"/>
                    <a:pt x="5252" y="5566"/>
                    <a:pt x="6821" y="4917"/>
                  </a:cubicBezTo>
                  <a:cubicBezTo>
                    <a:pt x="7365" y="4687"/>
                    <a:pt x="9249" y="4122"/>
                    <a:pt x="9562" y="3662"/>
                  </a:cubicBezTo>
                  <a:cubicBezTo>
                    <a:pt x="10964" y="1611"/>
                    <a:pt x="7282" y="0"/>
                    <a:pt x="5608" y="84"/>
                  </a:cubicBezTo>
                  <a:cubicBezTo>
                    <a:pt x="3411" y="188"/>
                    <a:pt x="1737" y="2009"/>
                    <a:pt x="963" y="3892"/>
                  </a:cubicBezTo>
                  <a:cubicBezTo>
                    <a:pt x="691" y="4541"/>
                    <a:pt x="0" y="6486"/>
                    <a:pt x="900" y="7093"/>
                  </a:cubicBezTo>
                  <a:cubicBezTo>
                    <a:pt x="1716" y="7637"/>
                    <a:pt x="3097" y="6403"/>
                    <a:pt x="4018" y="6696"/>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4" name="Google Shape;2254;p53"/>
          <p:cNvSpPr/>
          <p:nvPr/>
        </p:nvSpPr>
        <p:spPr>
          <a:xfrm rot="2107339">
            <a:off x="3263849" y="2193874"/>
            <a:ext cx="95227" cy="89512"/>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rot="8100000">
            <a:off x="3263841" y="3013845"/>
            <a:ext cx="95233" cy="89517"/>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rot="-2873938">
            <a:off x="3263841" y="3570420"/>
            <a:ext cx="95233" cy="89517"/>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s 1"/>
          <p:cNvSpPr/>
          <p:nvPr/>
        </p:nvSpPr>
        <p:spPr>
          <a:xfrm>
            <a:off x="1763078" y="1915160"/>
            <a:ext cx="5052695" cy="829945"/>
          </a:xfrm>
          <a:prstGeom prst="rect">
            <a:avLst/>
          </a:prstGeom>
          <a:noFill/>
          <a:ln>
            <a:noFill/>
          </a:ln>
        </p:spPr>
        <p:txBody>
          <a:bodyPr wrap="none" rtlCol="0" anchor="t">
            <a:spAutoFit/>
          </a:bodyPr>
          <a:lstStyle/>
          <a:p>
            <a:pPr algn="ctr"/>
            <a:r>
              <a:rPr lang="en-GB" altLang="en-US" sz="4800" b="1">
                <a:solidFill>
                  <a:schemeClr val="tx2"/>
                </a:solidFill>
                <a:effectLst>
                  <a:outerShdw blurRad="38100" dist="25400" dir="5400000" algn="ctr" rotWithShape="0">
                    <a:srgbClr val="6E747A">
                      <a:alpha val="43000"/>
                    </a:srgbClr>
                  </a:outerShdw>
                </a:effectLst>
              </a:rPr>
              <a:t>Vui nghề thợ rèn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672" name="Google Shape;672;p38"/>
          <p:cNvGrpSpPr/>
          <p:nvPr/>
        </p:nvGrpSpPr>
        <p:grpSpPr>
          <a:xfrm>
            <a:off x="251460" y="2064385"/>
            <a:ext cx="3404870" cy="2583180"/>
            <a:chOff x="918375" y="1018100"/>
            <a:chExt cx="3118525" cy="3513707"/>
          </a:xfrm>
        </p:grpSpPr>
        <p:sp>
          <p:nvSpPr>
            <p:cNvPr id="673" name="Google Shape;673;p38"/>
            <p:cNvSpPr/>
            <p:nvPr/>
          </p:nvSpPr>
          <p:spPr>
            <a:xfrm>
              <a:off x="918375" y="1018100"/>
              <a:ext cx="3061912" cy="210425"/>
            </a:xfrm>
            <a:custGeom>
              <a:avLst/>
              <a:gdLst/>
              <a:ahLst/>
              <a:cxnLst/>
              <a:rect l="l" t="t" r="r" b="b"/>
              <a:pathLst>
                <a:path w="130308" h="8417" extrusionOk="0">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rot="5400000">
              <a:off x="2230781" y="2705744"/>
              <a:ext cx="3387264" cy="224975"/>
            </a:xfrm>
            <a:custGeom>
              <a:avLst/>
              <a:gdLst/>
              <a:ahLst/>
              <a:cxnLst/>
              <a:rect l="l" t="t" r="r" b="b"/>
              <a:pathLst>
                <a:path w="120265" h="8999" extrusionOk="0">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rot="5400000">
              <a:off x="-738690" y="2675168"/>
              <a:ext cx="3513705" cy="199575"/>
            </a:xfrm>
            <a:custGeom>
              <a:avLst/>
              <a:gdLst/>
              <a:ahLst/>
              <a:cxnLst/>
              <a:rect l="l" t="t" r="r" b="b"/>
              <a:pathLst>
                <a:path w="116812" h="7983" extrusionOk="0">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a:off x="918375" y="4322125"/>
              <a:ext cx="3118496"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8"/>
          <p:cNvGrpSpPr/>
          <p:nvPr/>
        </p:nvGrpSpPr>
        <p:grpSpPr>
          <a:xfrm>
            <a:off x="3514683" y="1807562"/>
            <a:ext cx="363939" cy="481288"/>
            <a:chOff x="3275661" y="2407037"/>
            <a:chExt cx="363939" cy="481288"/>
          </a:xfrm>
        </p:grpSpPr>
        <p:sp>
          <p:nvSpPr>
            <p:cNvPr id="678" name="Google Shape;678;p38"/>
            <p:cNvSpPr/>
            <p:nvPr/>
          </p:nvSpPr>
          <p:spPr>
            <a:xfrm rot="-213312">
              <a:off x="3282918" y="2415287"/>
              <a:ext cx="273601" cy="242755"/>
            </a:xfrm>
            <a:custGeom>
              <a:avLst/>
              <a:gdLst/>
              <a:ahLst/>
              <a:cxnLst/>
              <a:rect l="l" t="t" r="r" b="b"/>
              <a:pathLst>
                <a:path w="14378" h="12910" extrusionOk="0">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rot="958424">
              <a:off x="3356467" y="2624519"/>
              <a:ext cx="266878" cy="119276"/>
            </a:xfrm>
            <a:custGeom>
              <a:avLst/>
              <a:gdLst/>
              <a:ahLst/>
              <a:cxnLst/>
              <a:rect l="l" t="t" r="r" b="b"/>
              <a:pathLst>
                <a:path w="10675" h="4771" extrusionOk="0">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8"/>
            <p:cNvSpPr/>
            <p:nvPr/>
          </p:nvSpPr>
          <p:spPr>
            <a:xfrm>
              <a:off x="3340200" y="2778225"/>
              <a:ext cx="299400" cy="110100"/>
            </a:xfrm>
            <a:custGeom>
              <a:avLst/>
              <a:gdLst/>
              <a:ahLst/>
              <a:cxnLst/>
              <a:rect l="l" t="t" r="r" b="b"/>
              <a:pathLst>
                <a:path w="11976" h="4404" extrusionOk="0">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38"/>
          <p:cNvGrpSpPr/>
          <p:nvPr/>
        </p:nvGrpSpPr>
        <p:grpSpPr>
          <a:xfrm rot="1278911">
            <a:off x="1140495" y="1318523"/>
            <a:ext cx="654536" cy="655141"/>
            <a:chOff x="1194475" y="1437425"/>
            <a:chExt cx="654532" cy="655137"/>
          </a:xfrm>
        </p:grpSpPr>
        <p:grpSp>
          <p:nvGrpSpPr>
            <p:cNvPr id="682" name="Google Shape;682;p38"/>
            <p:cNvGrpSpPr/>
            <p:nvPr/>
          </p:nvGrpSpPr>
          <p:grpSpPr>
            <a:xfrm>
              <a:off x="1323473" y="1482473"/>
              <a:ext cx="525534" cy="610090"/>
              <a:chOff x="1323473" y="1482473"/>
              <a:chExt cx="525534" cy="610090"/>
            </a:xfrm>
          </p:grpSpPr>
          <p:sp>
            <p:nvSpPr>
              <p:cNvPr id="683" name="Google Shape;683;p38"/>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8"/>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38"/>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1338075" y="193344"/>
            <a:ext cx="6994303" cy="954107"/>
          </a:xfrm>
          <a:prstGeom prst="rect">
            <a:avLst/>
          </a:prstGeom>
          <a:noFill/>
          <a:ln w="9525">
            <a:noFill/>
          </a:ln>
        </p:spPr>
        <p:txBody>
          <a:bodyPr wrap="square">
            <a:spAutoFit/>
            <a:scene3d>
              <a:camera prst="orthographicFront"/>
              <a:lightRig rig="threePt" dir="t"/>
            </a:scene3d>
          </a:bodyPr>
          <a:lstStyle/>
          <a:p>
            <a:r>
              <a:rPr lang="en-GB" sz="2800" b="1" i="1" dirty="0">
                <a:solidFill>
                  <a:schemeClr val="accent1"/>
                </a:solidFill>
                <a:effectLst>
                  <a:outerShdw blurRad="38100" dist="25400" dir="5400000" algn="ctr" rotWithShape="0">
                    <a:srgbClr val="6E747A">
                      <a:alpha val="43000"/>
                    </a:srgbClr>
                  </a:outerShdw>
                </a:effectLst>
                <a:latin typeface="Times New Roman" panose="02020603050405020304" charset="0"/>
              </a:rPr>
              <a:t>Bài 2.</a:t>
            </a:r>
            <a:r>
              <a:rPr sz="2800" i="1" dirty="0">
                <a:solidFill>
                  <a:schemeClr val="accent1"/>
                </a:solidFill>
                <a:effectLst>
                  <a:outerShdw blurRad="38100" dist="25400" dir="5400000" algn="ctr" rotWithShape="0">
                    <a:srgbClr val="6E747A">
                      <a:alpha val="43000"/>
                    </a:srgbClr>
                  </a:outerShdw>
                </a:effectLst>
                <a:latin typeface="Times New Roman" panose="02020603050405020304" charset="0"/>
              </a:rPr>
              <a:t> Đọc và ghi lại những chi tiết tả người thợ rèn đang làm việc trong bài văn sau:</a:t>
            </a:r>
          </a:p>
        </p:txBody>
      </p:sp>
      <p:pic>
        <p:nvPicPr>
          <p:cNvPr id="7" name="Picture 6"/>
          <p:cNvPicPr>
            <a:picLocks noChangeAspect="1"/>
          </p:cNvPicPr>
          <p:nvPr/>
        </p:nvPicPr>
        <p:blipFill>
          <a:blip r:embed="rId3"/>
          <a:stretch>
            <a:fillRect/>
          </a:stretch>
        </p:blipFill>
        <p:spPr>
          <a:xfrm>
            <a:off x="3996055" y="2931795"/>
            <a:ext cx="4202430" cy="1114425"/>
          </a:xfrm>
          <a:prstGeom prst="rect">
            <a:avLst/>
          </a:prstGeom>
        </p:spPr>
      </p:pic>
      <p:pic>
        <p:nvPicPr>
          <p:cNvPr id="100" name="Picture 99"/>
          <p:cNvPicPr/>
          <p:nvPr/>
        </p:nvPicPr>
        <p:blipFill>
          <a:blip r:embed="rId4"/>
          <a:srcRect r="18222"/>
          <a:stretch>
            <a:fillRect/>
          </a:stretch>
        </p:blipFill>
        <p:spPr>
          <a:xfrm>
            <a:off x="579120" y="2439035"/>
            <a:ext cx="2721610" cy="1834515"/>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pSp>
        <p:nvGrpSpPr>
          <p:cNvPr id="704" name="Google Shape;704;p40"/>
          <p:cNvGrpSpPr/>
          <p:nvPr/>
        </p:nvGrpSpPr>
        <p:grpSpPr>
          <a:xfrm rot="4704341">
            <a:off x="-1229281" y="2517546"/>
            <a:ext cx="772322" cy="704930"/>
            <a:chOff x="5402829" y="3357294"/>
            <a:chExt cx="1437240" cy="1312018"/>
          </a:xfrm>
        </p:grpSpPr>
        <p:sp>
          <p:nvSpPr>
            <p:cNvPr id="705" name="Google Shape;705;p40"/>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Box 1"/>
          <p:cNvSpPr txBox="1"/>
          <p:nvPr/>
        </p:nvSpPr>
        <p:spPr>
          <a:xfrm>
            <a:off x="926465" y="699770"/>
            <a:ext cx="7291070" cy="3692525"/>
          </a:xfrm>
          <a:prstGeom prst="rect">
            <a:avLst/>
          </a:prstGeom>
          <a:noFill/>
        </p:spPr>
        <p:txBody>
          <a:bodyPr wrap="square" rtlCol="0" anchor="t">
            <a:spAutoFit/>
          </a:bodyPr>
          <a:lstStyle/>
          <a:p>
            <a:pPr algn="just"/>
            <a:r>
              <a:rPr lang="en-GB" sz="2600" b="1" dirty="0">
                <a:solidFill>
                  <a:schemeClr val="bg2"/>
                </a:solidFill>
                <a:latin typeface="Times New Roman" panose="02020603050405020304" charset="0"/>
                <a:cs typeface="Times New Roman" panose="02020603050405020304" charset="0"/>
                <a:sym typeface="+mn-ea"/>
              </a:rPr>
              <a:t>       </a:t>
            </a:r>
            <a:r>
              <a:rPr sz="2600" b="1" dirty="0">
                <a:solidFill>
                  <a:schemeClr val="bg2"/>
                </a:solidFill>
                <a:latin typeface="Times New Roman" panose="02020603050405020304" charset="0"/>
                <a:cs typeface="Times New Roman" panose="02020603050405020304" charset="0"/>
                <a:sym typeface="+mn-ea"/>
              </a:rPr>
              <a:t>Ngồi xem anh Thận l</a:t>
            </a:r>
            <a:r>
              <a:rPr sz="2600" b="1" dirty="0">
                <a:solidFill>
                  <a:schemeClr val="bg2"/>
                </a:solidFill>
                <a:latin typeface="Times New Roman" panose="02020603050405020304" charset="0"/>
                <a:ea typeface="Times New Roman" panose="02020603050405020304" charset="0"/>
                <a:sym typeface="+mn-ea"/>
              </a:rPr>
              <a:t>à</a:t>
            </a:r>
            <a:r>
              <a:rPr sz="2600" b="1" dirty="0">
                <a:solidFill>
                  <a:schemeClr val="bg2"/>
                </a:solidFill>
                <a:latin typeface="Times New Roman" panose="02020603050405020304" charset="0"/>
                <a:cs typeface="Times New Roman" panose="02020603050405020304" charset="0"/>
                <a:sym typeface="+mn-ea"/>
              </a:rPr>
              <a:t>m việc thật thích: Có cái gì rất khỏe rất say trong công việc của anh, sinh động v</a:t>
            </a:r>
            <a:r>
              <a:rPr sz="2600" b="1" dirty="0">
                <a:solidFill>
                  <a:schemeClr val="bg2"/>
                </a:solidFill>
                <a:latin typeface="Times New Roman" panose="02020603050405020304" charset="0"/>
                <a:ea typeface="Times New Roman" panose="02020603050405020304" charset="0"/>
                <a:sym typeface="+mn-ea"/>
              </a:rPr>
              <a:t>à</a:t>
            </a:r>
            <a:r>
              <a:rPr sz="2600" b="1" dirty="0">
                <a:solidFill>
                  <a:schemeClr val="bg2"/>
                </a:solidFill>
                <a:latin typeface="Times New Roman" panose="02020603050405020304" charset="0"/>
                <a:cs typeface="Times New Roman" panose="02020603050405020304" charset="0"/>
                <a:sym typeface="+mn-ea"/>
              </a:rPr>
              <a:t> hấp dẫn lạ thường. N</a:t>
            </a:r>
            <a:r>
              <a:rPr sz="2600" b="1" dirty="0">
                <a:solidFill>
                  <a:schemeClr val="bg2"/>
                </a:solidFill>
                <a:latin typeface="Times New Roman" panose="02020603050405020304" charset="0"/>
                <a:ea typeface="Times New Roman" panose="02020603050405020304" charset="0"/>
                <a:sym typeface="+mn-ea"/>
              </a:rPr>
              <a:t>à</a:t>
            </a:r>
            <a:r>
              <a:rPr sz="2600" b="1" dirty="0">
                <a:solidFill>
                  <a:schemeClr val="bg2"/>
                </a:solidFill>
                <a:latin typeface="Times New Roman" panose="02020603050405020304" charset="0"/>
                <a:cs typeface="Times New Roman" panose="02020603050405020304" charset="0"/>
                <a:sym typeface="+mn-ea"/>
              </a:rPr>
              <a:t>y đây, anh bắt lấy thỏi thép hồng như bắt lấy một con cá sống. Dưới những nhát búa hăm hở của anh, con cá lửa ấy vùng vẫy, quằn quại, giãy lên đ</a:t>
            </a:r>
            <a:r>
              <a:rPr sz="2600" b="1" dirty="0">
                <a:solidFill>
                  <a:schemeClr val="bg2"/>
                </a:solidFill>
                <a:latin typeface="Times New Roman" panose="02020603050405020304" charset="0"/>
                <a:ea typeface="Times New Roman" panose="02020603050405020304" charset="0"/>
                <a:sym typeface="+mn-ea"/>
              </a:rPr>
              <a:t>à</a:t>
            </a:r>
            <a:r>
              <a:rPr sz="2600" b="1" dirty="0">
                <a:solidFill>
                  <a:schemeClr val="bg2"/>
                </a:solidFill>
                <a:latin typeface="Times New Roman" panose="02020603050405020304" charset="0"/>
                <a:cs typeface="Times New Roman" panose="02020603050405020304" charset="0"/>
                <a:sym typeface="+mn-ea"/>
              </a:rPr>
              <a:t>nh đạch. Những chiếc vảy của nó bắn ra tung tóe th</a:t>
            </a:r>
            <a:r>
              <a:rPr sz="2600" b="1" dirty="0">
                <a:solidFill>
                  <a:schemeClr val="bg2"/>
                </a:solidFill>
                <a:latin typeface="Times New Roman" panose="02020603050405020304" charset="0"/>
                <a:ea typeface="Times New Roman" panose="02020603050405020304" charset="0"/>
                <a:sym typeface="+mn-ea"/>
              </a:rPr>
              <a:t>à</a:t>
            </a:r>
            <a:r>
              <a:rPr sz="2600" b="1" dirty="0">
                <a:solidFill>
                  <a:schemeClr val="bg2"/>
                </a:solidFill>
                <a:latin typeface="Times New Roman" panose="02020603050405020304" charset="0"/>
                <a:cs typeface="Times New Roman" panose="02020603050405020304" charset="0"/>
                <a:sym typeface="+mn-ea"/>
              </a:rPr>
              <a:t>nh những tia lửa sáng rực. Nó nghiến răng ken két, nó cưỡng lại anh, nó không chịu khuất phục. </a:t>
            </a:r>
            <a:endParaRPr lang="en-GB" altLang="en-US" sz="2600" b="1" dirty="0">
              <a:solidFill>
                <a:schemeClr val="bg2"/>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pSp>
        <p:nvGrpSpPr>
          <p:cNvPr id="704" name="Google Shape;704;p40"/>
          <p:cNvGrpSpPr/>
          <p:nvPr/>
        </p:nvGrpSpPr>
        <p:grpSpPr>
          <a:xfrm rot="4704341">
            <a:off x="-1229281" y="2517546"/>
            <a:ext cx="772322" cy="704930"/>
            <a:chOff x="5402829" y="3357294"/>
            <a:chExt cx="1437240" cy="1312018"/>
          </a:xfrm>
        </p:grpSpPr>
        <p:sp>
          <p:nvSpPr>
            <p:cNvPr id="705" name="Google Shape;705;p40"/>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Box 1"/>
          <p:cNvSpPr txBox="1"/>
          <p:nvPr/>
        </p:nvSpPr>
        <p:spPr>
          <a:xfrm>
            <a:off x="899795" y="250825"/>
            <a:ext cx="7450455" cy="4892675"/>
          </a:xfrm>
          <a:prstGeom prst="rect">
            <a:avLst/>
          </a:prstGeom>
          <a:noFill/>
        </p:spPr>
        <p:txBody>
          <a:bodyPr wrap="square" rtlCol="0" anchor="t">
            <a:spAutoFit/>
          </a:bodyPr>
          <a:lstStyle/>
          <a:p>
            <a:pPr algn="just"/>
            <a:r>
              <a:rPr sz="2600" b="1" dirty="0">
                <a:solidFill>
                  <a:schemeClr val="bg2"/>
                </a:solidFill>
                <a:latin typeface="Times New Roman" panose="02020603050405020304" charset="0"/>
                <a:sym typeface="+mn-ea"/>
              </a:rPr>
              <a:t>Anh quặp lấy nó trong đôi kìm sắt dài, lại dúi đầu nó vào giữa đống than hồng.</a:t>
            </a:r>
          </a:p>
          <a:p>
            <a:pPr algn="just"/>
            <a:r>
              <a:rPr sz="2600" b="1" dirty="0">
                <a:solidFill>
                  <a:schemeClr val="bg2"/>
                </a:solidFill>
                <a:latin typeface="Times New Roman" panose="02020603050405020304" charset="0"/>
                <a:sym typeface="+mn-ea"/>
              </a:rPr>
              <a:t>Thổi nào !  -  Anh bảo cậu thợ phụ.</a:t>
            </a:r>
          </a:p>
          <a:p>
            <a:pPr algn="just"/>
            <a:r>
              <a:rPr sz="2600" b="1" dirty="0">
                <a:solidFill>
                  <a:schemeClr val="bg2"/>
                </a:solidFill>
                <a:latin typeface="Times New Roman" panose="02020603050405020304" charset="0"/>
                <a:sym typeface="+mn-ea"/>
              </a:rPr>
              <a:t>Cậu thanh niên rướn người lên. Đôi ống bễ thở phì phò. Những chiếc lưỡi lửa liếm lên rực rỡ</a:t>
            </a:r>
            <a:r>
              <a:rPr lang="en-GB" sz="2600" b="1" dirty="0">
                <a:solidFill>
                  <a:schemeClr val="bg2"/>
                </a:solidFill>
                <a:latin typeface="Times New Roman" panose="02020603050405020304" charset="0"/>
                <a:sym typeface="+mn-ea"/>
              </a:rPr>
              <a:t>.</a:t>
            </a:r>
          </a:p>
          <a:p>
            <a:pPr lvl="0" algn="just" eaLnBrk="1" hangingPunct="1">
              <a:buSzTx/>
              <a:buNone/>
            </a:pPr>
            <a:r>
              <a:rPr sz="2600" b="1" dirty="0">
                <a:solidFill>
                  <a:schemeClr val="bg2"/>
                </a:solidFill>
                <a:latin typeface="Times New Roman" panose="02020603050405020304" charset="0"/>
                <a:sym typeface="+mn-ea"/>
              </a:rPr>
              <a:t>- Thôi ! -  Anh nói.</a:t>
            </a:r>
            <a:endParaRPr sz="2600" b="1" dirty="0">
              <a:solidFill>
                <a:schemeClr val="bg2"/>
              </a:solidFill>
              <a:latin typeface="Times New Roman" panose="02020603050405020304" charset="0"/>
            </a:endParaRPr>
          </a:p>
          <a:p>
            <a:pPr lvl="0" algn="just" eaLnBrk="1" hangingPunct="1">
              <a:buSzTx/>
              <a:buNone/>
            </a:pPr>
            <a:r>
              <a:rPr sz="2600" b="1" dirty="0">
                <a:solidFill>
                  <a:schemeClr val="bg2"/>
                </a:solidFill>
                <a:latin typeface="Times New Roman" panose="02020603050405020304" charset="0"/>
                <a:sym typeface="+mn-ea"/>
              </a:rPr>
              <a:t>Cậu thợ phụ trở tay lau mồ hôi đầm đìa trên khuôn mặt ửng hồng vì hơi nóng, trong khi anh Thận lại lôi con cá lửa ra, quật nó lên hòn đe và vừa hằm hằm quai búa choang choang vừa nói rõ to: “ Này... Này...Này...” </a:t>
            </a:r>
            <a:endParaRPr sz="2600" b="1" dirty="0">
              <a:solidFill>
                <a:schemeClr val="bg2"/>
              </a:solidFill>
              <a:latin typeface="Times New Roman" panose="02020603050405020304" charset="0"/>
            </a:endParaRPr>
          </a:p>
          <a:p>
            <a:pPr algn="just">
              <a:buSzTx/>
            </a:pPr>
            <a:endParaRPr sz="2600" b="1" dirty="0">
              <a:solidFill>
                <a:schemeClr val="bg2"/>
              </a:solidFill>
              <a:latin typeface="Times New Roman" panose="02020603050405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pSp>
        <p:nvGrpSpPr>
          <p:cNvPr id="704" name="Google Shape;704;p40"/>
          <p:cNvGrpSpPr/>
          <p:nvPr/>
        </p:nvGrpSpPr>
        <p:grpSpPr>
          <a:xfrm rot="4704341">
            <a:off x="-1229281" y="2517546"/>
            <a:ext cx="772322" cy="704930"/>
            <a:chOff x="5402829" y="3357294"/>
            <a:chExt cx="1437240" cy="1312018"/>
          </a:xfrm>
        </p:grpSpPr>
        <p:sp>
          <p:nvSpPr>
            <p:cNvPr id="705" name="Google Shape;705;p40"/>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Box 1"/>
          <p:cNvSpPr txBox="1"/>
          <p:nvPr/>
        </p:nvSpPr>
        <p:spPr>
          <a:xfrm>
            <a:off x="847090" y="627380"/>
            <a:ext cx="7450455" cy="4092575"/>
          </a:xfrm>
          <a:prstGeom prst="rect">
            <a:avLst/>
          </a:prstGeom>
          <a:noFill/>
        </p:spPr>
        <p:txBody>
          <a:bodyPr wrap="square" rtlCol="0" anchor="t">
            <a:spAutoFit/>
          </a:bodyPr>
          <a:lstStyle/>
          <a:p>
            <a:pPr algn="just"/>
            <a:r>
              <a:rPr sz="2600" b="1" dirty="0">
                <a:solidFill>
                  <a:schemeClr val="bg2"/>
                </a:solidFill>
                <a:latin typeface="Times New Roman" panose="02020603050405020304" charset="0"/>
                <a:sym typeface="+mn-ea"/>
              </a:rPr>
              <a:t>Cuối cùng con cá lửa đành chịu thua. Nó nằm ưỡn dài ngửa bụng ra trên đe mà chịu những nhát búa như trời giáng. Và tới lúc anh trở tay ném nó đánh xèo một tiếng vào cái chậu nước đục ngầu làm cho chậu nước bùng sôi lên sùng sục thì nó đã biến thành một chiếc lưỡi rựa vạm vỡ và duyên dáng. Anh Thận chỉ liếc nhìn nó một cái, như một kẻ chiến thắng. Và anh lại bắt đầu một cuộc chinh phục mới.</a:t>
            </a:r>
          </a:p>
          <a:p>
            <a:pPr algn="r"/>
            <a:r>
              <a:rPr sz="2600" b="1" dirty="0">
                <a:solidFill>
                  <a:schemeClr val="bg2"/>
                </a:solidFill>
                <a:latin typeface="Times New Roman" panose="02020603050405020304" charset="0"/>
                <a:sym typeface="+mn-ea"/>
              </a:rPr>
              <a:t>			 Theo Nguyên Ngọc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33"/>
        <p:cNvGrpSpPr/>
        <p:nvPr/>
      </p:nvGrpSpPr>
      <p:grpSpPr>
        <a:xfrm>
          <a:off x="0" y="0"/>
          <a:ext cx="0" cy="0"/>
          <a:chOff x="0" y="0"/>
          <a:chExt cx="0" cy="0"/>
        </a:xfrm>
      </p:grpSpPr>
      <p:sp>
        <p:nvSpPr>
          <p:cNvPr id="934" name="Google Shape;934;p45"/>
          <p:cNvSpPr/>
          <p:nvPr/>
        </p:nvSpPr>
        <p:spPr>
          <a:xfrm rot="7711163">
            <a:off x="4848225" y="2543810"/>
            <a:ext cx="3735705" cy="342773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45"/>
          <p:cNvGrpSpPr/>
          <p:nvPr/>
        </p:nvGrpSpPr>
        <p:grpSpPr>
          <a:xfrm rot="3394397" flipH="1">
            <a:off x="209033" y="-54834"/>
            <a:ext cx="546442" cy="577788"/>
            <a:chOff x="2991425" y="2997975"/>
            <a:chExt cx="435375" cy="460350"/>
          </a:xfrm>
        </p:grpSpPr>
        <p:sp>
          <p:nvSpPr>
            <p:cNvPr id="936" name="Google Shape;936;p45"/>
            <p:cNvSpPr/>
            <p:nvPr/>
          </p:nvSpPr>
          <p:spPr>
            <a:xfrm>
              <a:off x="3025525" y="3136300"/>
              <a:ext cx="286775" cy="289625"/>
            </a:xfrm>
            <a:custGeom>
              <a:avLst/>
              <a:gdLst/>
              <a:ahLst/>
              <a:cxnLst/>
              <a:rect l="l" t="t" r="r" b="b"/>
              <a:pathLst>
                <a:path w="11471" h="11585" extrusionOk="0">
                  <a:moveTo>
                    <a:pt x="6014" y="1"/>
                  </a:moveTo>
                  <a:cubicBezTo>
                    <a:pt x="4762" y="1"/>
                    <a:pt x="3517" y="547"/>
                    <a:pt x="2871" y="1685"/>
                  </a:cubicBezTo>
                  <a:cubicBezTo>
                    <a:pt x="2201" y="2919"/>
                    <a:pt x="2578" y="4488"/>
                    <a:pt x="2431" y="5828"/>
                  </a:cubicBezTo>
                  <a:cubicBezTo>
                    <a:pt x="2222" y="7690"/>
                    <a:pt x="1511" y="9405"/>
                    <a:pt x="130" y="10724"/>
                  </a:cubicBezTo>
                  <a:cubicBezTo>
                    <a:pt x="0" y="10853"/>
                    <a:pt x="145" y="11057"/>
                    <a:pt x="305" y="11057"/>
                  </a:cubicBezTo>
                  <a:cubicBezTo>
                    <a:pt x="352" y="11057"/>
                    <a:pt x="400" y="11039"/>
                    <a:pt x="443" y="10996"/>
                  </a:cubicBezTo>
                  <a:cubicBezTo>
                    <a:pt x="1950" y="9594"/>
                    <a:pt x="2682" y="7690"/>
                    <a:pt x="2871" y="5660"/>
                  </a:cubicBezTo>
                  <a:cubicBezTo>
                    <a:pt x="2996" y="4175"/>
                    <a:pt x="2536" y="2375"/>
                    <a:pt x="3791" y="1245"/>
                  </a:cubicBezTo>
                  <a:cubicBezTo>
                    <a:pt x="4417" y="686"/>
                    <a:pt x="5216" y="426"/>
                    <a:pt x="6020" y="426"/>
                  </a:cubicBezTo>
                  <a:cubicBezTo>
                    <a:pt x="6720" y="426"/>
                    <a:pt x="7423" y="624"/>
                    <a:pt x="8018" y="994"/>
                  </a:cubicBezTo>
                  <a:cubicBezTo>
                    <a:pt x="9231" y="1747"/>
                    <a:pt x="10006" y="3087"/>
                    <a:pt x="10403" y="4405"/>
                  </a:cubicBezTo>
                  <a:cubicBezTo>
                    <a:pt x="10591" y="5095"/>
                    <a:pt x="10717" y="5869"/>
                    <a:pt x="10508" y="6581"/>
                  </a:cubicBezTo>
                  <a:cubicBezTo>
                    <a:pt x="10194" y="7752"/>
                    <a:pt x="9127" y="8045"/>
                    <a:pt x="8081" y="8234"/>
                  </a:cubicBezTo>
                  <a:cubicBezTo>
                    <a:pt x="6135" y="8589"/>
                    <a:pt x="4712" y="9385"/>
                    <a:pt x="4147" y="11351"/>
                  </a:cubicBezTo>
                  <a:cubicBezTo>
                    <a:pt x="4109" y="11491"/>
                    <a:pt x="4233" y="11585"/>
                    <a:pt x="4351" y="11585"/>
                  </a:cubicBezTo>
                  <a:cubicBezTo>
                    <a:pt x="4426" y="11585"/>
                    <a:pt x="4499" y="11546"/>
                    <a:pt x="4524" y="11456"/>
                  </a:cubicBezTo>
                  <a:cubicBezTo>
                    <a:pt x="5130" y="9385"/>
                    <a:pt x="6658" y="8903"/>
                    <a:pt x="8562" y="8548"/>
                  </a:cubicBezTo>
                  <a:cubicBezTo>
                    <a:pt x="9671" y="8317"/>
                    <a:pt x="10570" y="7836"/>
                    <a:pt x="10884" y="6685"/>
                  </a:cubicBezTo>
                  <a:cubicBezTo>
                    <a:pt x="11470" y="4551"/>
                    <a:pt x="10006" y="1768"/>
                    <a:pt x="8206" y="618"/>
                  </a:cubicBezTo>
                  <a:cubicBezTo>
                    <a:pt x="7566" y="210"/>
                    <a:pt x="6789" y="1"/>
                    <a:pt x="60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3061050" y="3357975"/>
              <a:ext cx="78050" cy="45150"/>
            </a:xfrm>
            <a:custGeom>
              <a:avLst/>
              <a:gdLst/>
              <a:ahLst/>
              <a:cxnLst/>
              <a:rect l="l" t="t" r="r" b="b"/>
              <a:pathLst>
                <a:path w="3122" h="1806" extrusionOk="0">
                  <a:moveTo>
                    <a:pt x="253" y="0"/>
                  </a:moveTo>
                  <a:cubicBezTo>
                    <a:pt x="114" y="0"/>
                    <a:pt x="0" y="253"/>
                    <a:pt x="173" y="392"/>
                  </a:cubicBezTo>
                  <a:cubicBezTo>
                    <a:pt x="989" y="1020"/>
                    <a:pt x="1868" y="1480"/>
                    <a:pt x="2810" y="1794"/>
                  </a:cubicBezTo>
                  <a:cubicBezTo>
                    <a:pt x="2832" y="1802"/>
                    <a:pt x="2854" y="1806"/>
                    <a:pt x="2874" y="1806"/>
                  </a:cubicBezTo>
                  <a:cubicBezTo>
                    <a:pt x="3057" y="1806"/>
                    <a:pt x="3122" y="1495"/>
                    <a:pt x="2914" y="1438"/>
                  </a:cubicBezTo>
                  <a:cubicBezTo>
                    <a:pt x="1973" y="1124"/>
                    <a:pt x="1136" y="643"/>
                    <a:pt x="341" y="36"/>
                  </a:cubicBezTo>
                  <a:cubicBezTo>
                    <a:pt x="312" y="11"/>
                    <a:pt x="282" y="0"/>
                    <a:pt x="2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p:cNvSpPr/>
            <p:nvPr/>
          </p:nvSpPr>
          <p:spPr>
            <a:xfrm>
              <a:off x="3083575" y="3327525"/>
              <a:ext cx="74375" cy="43950"/>
            </a:xfrm>
            <a:custGeom>
              <a:avLst/>
              <a:gdLst/>
              <a:ahLst/>
              <a:cxnLst/>
              <a:rect l="l" t="t" r="r" b="b"/>
              <a:pathLst>
                <a:path w="2975" h="1758" extrusionOk="0">
                  <a:moveTo>
                    <a:pt x="288" y="1"/>
                  </a:moveTo>
                  <a:cubicBezTo>
                    <a:pt x="134" y="1"/>
                    <a:pt x="1" y="209"/>
                    <a:pt x="130" y="355"/>
                  </a:cubicBezTo>
                  <a:cubicBezTo>
                    <a:pt x="779" y="1150"/>
                    <a:pt x="1699" y="1631"/>
                    <a:pt x="2725" y="1756"/>
                  </a:cubicBezTo>
                  <a:cubicBezTo>
                    <a:pt x="2731" y="1757"/>
                    <a:pt x="2738" y="1757"/>
                    <a:pt x="2744" y="1757"/>
                  </a:cubicBezTo>
                  <a:cubicBezTo>
                    <a:pt x="2974" y="1757"/>
                    <a:pt x="2949" y="1400"/>
                    <a:pt x="2725" y="1359"/>
                  </a:cubicBezTo>
                  <a:cubicBezTo>
                    <a:pt x="1804" y="1254"/>
                    <a:pt x="988" y="794"/>
                    <a:pt x="423" y="62"/>
                  </a:cubicBezTo>
                  <a:cubicBezTo>
                    <a:pt x="380" y="19"/>
                    <a:pt x="333" y="1"/>
                    <a:pt x="28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5"/>
            <p:cNvSpPr/>
            <p:nvPr/>
          </p:nvSpPr>
          <p:spPr>
            <a:xfrm>
              <a:off x="3105950" y="3182700"/>
              <a:ext cx="138300" cy="178775"/>
            </a:xfrm>
            <a:custGeom>
              <a:avLst/>
              <a:gdLst/>
              <a:ahLst/>
              <a:cxnLst/>
              <a:rect l="l" t="t" r="r" b="b"/>
              <a:pathLst>
                <a:path w="5532" h="7151" extrusionOk="0">
                  <a:moveTo>
                    <a:pt x="2026" y="1"/>
                  </a:moveTo>
                  <a:cubicBezTo>
                    <a:pt x="1971" y="1"/>
                    <a:pt x="1913" y="6"/>
                    <a:pt x="1851" y="17"/>
                  </a:cubicBezTo>
                  <a:cubicBezTo>
                    <a:pt x="1160" y="122"/>
                    <a:pt x="1118" y="1168"/>
                    <a:pt x="1076" y="1691"/>
                  </a:cubicBezTo>
                  <a:cubicBezTo>
                    <a:pt x="867" y="3281"/>
                    <a:pt x="407" y="4829"/>
                    <a:pt x="51" y="6420"/>
                  </a:cubicBezTo>
                  <a:cubicBezTo>
                    <a:pt x="1" y="6570"/>
                    <a:pt x="116" y="6668"/>
                    <a:pt x="230" y="6668"/>
                  </a:cubicBezTo>
                  <a:cubicBezTo>
                    <a:pt x="306" y="6668"/>
                    <a:pt x="382" y="6625"/>
                    <a:pt x="407" y="6524"/>
                  </a:cubicBezTo>
                  <a:cubicBezTo>
                    <a:pt x="783" y="5018"/>
                    <a:pt x="1223" y="3532"/>
                    <a:pt x="1411" y="1963"/>
                  </a:cubicBezTo>
                  <a:cubicBezTo>
                    <a:pt x="1432" y="1670"/>
                    <a:pt x="1411" y="1231"/>
                    <a:pt x="1558" y="959"/>
                  </a:cubicBezTo>
                  <a:cubicBezTo>
                    <a:pt x="1580" y="688"/>
                    <a:pt x="1663" y="551"/>
                    <a:pt x="1804" y="551"/>
                  </a:cubicBezTo>
                  <a:cubicBezTo>
                    <a:pt x="1925" y="551"/>
                    <a:pt x="2087" y="651"/>
                    <a:pt x="2290" y="854"/>
                  </a:cubicBezTo>
                  <a:cubicBezTo>
                    <a:pt x="2353" y="1084"/>
                    <a:pt x="2353" y="1335"/>
                    <a:pt x="2332" y="1586"/>
                  </a:cubicBezTo>
                  <a:cubicBezTo>
                    <a:pt x="2300" y="2155"/>
                    <a:pt x="2173" y="2759"/>
                    <a:pt x="1978" y="3318"/>
                  </a:cubicBezTo>
                  <a:lnTo>
                    <a:pt x="1978" y="3318"/>
                  </a:lnTo>
                  <a:cubicBezTo>
                    <a:pt x="1920" y="3464"/>
                    <a:pt x="1869" y="3598"/>
                    <a:pt x="1826" y="3711"/>
                  </a:cubicBezTo>
                  <a:lnTo>
                    <a:pt x="1826" y="3711"/>
                  </a:lnTo>
                  <a:cubicBezTo>
                    <a:pt x="1807" y="3756"/>
                    <a:pt x="1787" y="3801"/>
                    <a:pt x="1767" y="3846"/>
                  </a:cubicBezTo>
                  <a:cubicBezTo>
                    <a:pt x="1769" y="3847"/>
                    <a:pt x="1772" y="3847"/>
                    <a:pt x="1774" y="3848"/>
                  </a:cubicBezTo>
                  <a:lnTo>
                    <a:pt x="1774" y="3848"/>
                  </a:lnTo>
                  <a:cubicBezTo>
                    <a:pt x="1772" y="3854"/>
                    <a:pt x="1769" y="3861"/>
                    <a:pt x="1767" y="3867"/>
                  </a:cubicBezTo>
                  <a:cubicBezTo>
                    <a:pt x="1726" y="4004"/>
                    <a:pt x="1856" y="4106"/>
                    <a:pt x="1980" y="4106"/>
                  </a:cubicBezTo>
                  <a:cubicBezTo>
                    <a:pt x="2045" y="4106"/>
                    <a:pt x="2108" y="4078"/>
                    <a:pt x="2143" y="4013"/>
                  </a:cubicBezTo>
                  <a:cubicBezTo>
                    <a:pt x="2178" y="3935"/>
                    <a:pt x="2229" y="3798"/>
                    <a:pt x="2287" y="3618"/>
                  </a:cubicBezTo>
                  <a:lnTo>
                    <a:pt x="2287" y="3618"/>
                  </a:lnTo>
                  <a:cubicBezTo>
                    <a:pt x="2469" y="3136"/>
                    <a:pt x="2695" y="2572"/>
                    <a:pt x="3022" y="2277"/>
                  </a:cubicBezTo>
                  <a:cubicBezTo>
                    <a:pt x="3120" y="2038"/>
                    <a:pt x="3217" y="1923"/>
                    <a:pt x="3315" y="1923"/>
                  </a:cubicBezTo>
                  <a:cubicBezTo>
                    <a:pt x="3406" y="1923"/>
                    <a:pt x="3497" y="2022"/>
                    <a:pt x="3587" y="2214"/>
                  </a:cubicBezTo>
                  <a:cubicBezTo>
                    <a:pt x="3922" y="2423"/>
                    <a:pt x="3943" y="2695"/>
                    <a:pt x="3608" y="3009"/>
                  </a:cubicBezTo>
                  <a:cubicBezTo>
                    <a:pt x="3441" y="3260"/>
                    <a:pt x="3273" y="3490"/>
                    <a:pt x="3085" y="3762"/>
                  </a:cubicBezTo>
                  <a:cubicBezTo>
                    <a:pt x="3000" y="3881"/>
                    <a:pt x="3122" y="4042"/>
                    <a:pt x="3249" y="4042"/>
                  </a:cubicBezTo>
                  <a:cubicBezTo>
                    <a:pt x="3279" y="4042"/>
                    <a:pt x="3309" y="4033"/>
                    <a:pt x="3336" y="4013"/>
                  </a:cubicBezTo>
                  <a:cubicBezTo>
                    <a:pt x="3590" y="3877"/>
                    <a:pt x="4136" y="3484"/>
                    <a:pt x="4412" y="3484"/>
                  </a:cubicBezTo>
                  <a:cubicBezTo>
                    <a:pt x="4431" y="3484"/>
                    <a:pt x="4449" y="3486"/>
                    <a:pt x="4466" y="3490"/>
                  </a:cubicBezTo>
                  <a:cubicBezTo>
                    <a:pt x="4738" y="3574"/>
                    <a:pt x="4780" y="4076"/>
                    <a:pt x="4654" y="4327"/>
                  </a:cubicBezTo>
                  <a:cubicBezTo>
                    <a:pt x="4550" y="4599"/>
                    <a:pt x="4027" y="4829"/>
                    <a:pt x="3817" y="4997"/>
                  </a:cubicBezTo>
                  <a:cubicBezTo>
                    <a:pt x="2876" y="5666"/>
                    <a:pt x="1976" y="6315"/>
                    <a:pt x="909" y="6796"/>
                  </a:cubicBezTo>
                  <a:cubicBezTo>
                    <a:pt x="709" y="6887"/>
                    <a:pt x="840" y="7151"/>
                    <a:pt x="1029" y="7151"/>
                  </a:cubicBezTo>
                  <a:cubicBezTo>
                    <a:pt x="1058" y="7151"/>
                    <a:pt x="1088" y="7145"/>
                    <a:pt x="1118" y="7131"/>
                  </a:cubicBezTo>
                  <a:cubicBezTo>
                    <a:pt x="2269" y="6629"/>
                    <a:pt x="3273" y="5896"/>
                    <a:pt x="4257" y="5143"/>
                  </a:cubicBezTo>
                  <a:cubicBezTo>
                    <a:pt x="4696" y="4808"/>
                    <a:pt x="5428" y="4327"/>
                    <a:pt x="5491" y="3700"/>
                  </a:cubicBezTo>
                  <a:cubicBezTo>
                    <a:pt x="5531" y="3207"/>
                    <a:pt x="5281" y="3040"/>
                    <a:pt x="4927" y="3040"/>
                  </a:cubicBezTo>
                  <a:cubicBezTo>
                    <a:pt x="4590" y="3040"/>
                    <a:pt x="4158" y="3191"/>
                    <a:pt x="3793" y="3355"/>
                  </a:cubicBezTo>
                  <a:lnTo>
                    <a:pt x="3793" y="3355"/>
                  </a:lnTo>
                  <a:cubicBezTo>
                    <a:pt x="4236" y="2591"/>
                    <a:pt x="4724" y="1460"/>
                    <a:pt x="3692" y="1335"/>
                  </a:cubicBezTo>
                  <a:cubicBezTo>
                    <a:pt x="3658" y="1330"/>
                    <a:pt x="3624" y="1328"/>
                    <a:pt x="3591" y="1328"/>
                  </a:cubicBezTo>
                  <a:cubicBezTo>
                    <a:pt x="3246" y="1328"/>
                    <a:pt x="2940" y="1590"/>
                    <a:pt x="2679" y="1953"/>
                  </a:cubicBezTo>
                  <a:lnTo>
                    <a:pt x="2679" y="1953"/>
                  </a:lnTo>
                  <a:cubicBezTo>
                    <a:pt x="2821" y="963"/>
                    <a:pt x="2761" y="1"/>
                    <a:pt x="202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5"/>
            <p:cNvSpPr/>
            <p:nvPr/>
          </p:nvSpPr>
          <p:spPr>
            <a:xfrm>
              <a:off x="2991425" y="3171525"/>
              <a:ext cx="54850" cy="24325"/>
            </a:xfrm>
            <a:custGeom>
              <a:avLst/>
              <a:gdLst/>
              <a:ahLst/>
              <a:cxnLst/>
              <a:rect l="l" t="t" r="r" b="b"/>
              <a:pathLst>
                <a:path w="2194" h="973" extrusionOk="0">
                  <a:moveTo>
                    <a:pt x="327" y="1"/>
                  </a:moveTo>
                  <a:cubicBezTo>
                    <a:pt x="101" y="1"/>
                    <a:pt x="1" y="360"/>
                    <a:pt x="259" y="380"/>
                  </a:cubicBezTo>
                  <a:cubicBezTo>
                    <a:pt x="803" y="464"/>
                    <a:pt x="1326" y="652"/>
                    <a:pt x="1807" y="945"/>
                  </a:cubicBezTo>
                  <a:cubicBezTo>
                    <a:pt x="1839" y="964"/>
                    <a:pt x="1871" y="973"/>
                    <a:pt x="1902" y="973"/>
                  </a:cubicBezTo>
                  <a:cubicBezTo>
                    <a:pt x="2071" y="973"/>
                    <a:pt x="2194" y="714"/>
                    <a:pt x="2017" y="589"/>
                  </a:cubicBezTo>
                  <a:cubicBezTo>
                    <a:pt x="1515" y="276"/>
                    <a:pt x="970" y="66"/>
                    <a:pt x="364" y="4"/>
                  </a:cubicBezTo>
                  <a:cubicBezTo>
                    <a:pt x="351" y="2"/>
                    <a:pt x="339" y="1"/>
                    <a:pt x="32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5"/>
            <p:cNvSpPr/>
            <p:nvPr/>
          </p:nvSpPr>
          <p:spPr>
            <a:xfrm>
              <a:off x="3140150" y="2997975"/>
              <a:ext cx="18875" cy="80625"/>
            </a:xfrm>
            <a:custGeom>
              <a:avLst/>
              <a:gdLst/>
              <a:ahLst/>
              <a:cxnLst/>
              <a:rect l="l" t="t" r="r" b="b"/>
              <a:pathLst>
                <a:path w="755" h="3225" extrusionOk="0">
                  <a:moveTo>
                    <a:pt x="311" y="0"/>
                  </a:moveTo>
                  <a:cubicBezTo>
                    <a:pt x="197" y="0"/>
                    <a:pt x="77" y="93"/>
                    <a:pt x="127" y="229"/>
                  </a:cubicBezTo>
                  <a:cubicBezTo>
                    <a:pt x="357" y="1150"/>
                    <a:pt x="336" y="2070"/>
                    <a:pt x="64" y="2991"/>
                  </a:cubicBezTo>
                  <a:cubicBezTo>
                    <a:pt x="0" y="3131"/>
                    <a:pt x="123" y="3225"/>
                    <a:pt x="247" y="3225"/>
                  </a:cubicBezTo>
                  <a:cubicBezTo>
                    <a:pt x="327" y="3225"/>
                    <a:pt x="408" y="3186"/>
                    <a:pt x="441" y="3096"/>
                  </a:cubicBezTo>
                  <a:cubicBezTo>
                    <a:pt x="713" y="2133"/>
                    <a:pt x="755" y="1129"/>
                    <a:pt x="483" y="145"/>
                  </a:cubicBezTo>
                  <a:cubicBezTo>
                    <a:pt x="466" y="43"/>
                    <a:pt x="390" y="0"/>
                    <a:pt x="31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5"/>
            <p:cNvSpPr/>
            <p:nvPr/>
          </p:nvSpPr>
          <p:spPr>
            <a:xfrm>
              <a:off x="3257650" y="3047025"/>
              <a:ext cx="20550" cy="40850"/>
            </a:xfrm>
            <a:custGeom>
              <a:avLst/>
              <a:gdLst/>
              <a:ahLst/>
              <a:cxnLst/>
              <a:rect l="l" t="t" r="r" b="b"/>
              <a:pathLst>
                <a:path w="822" h="1634" extrusionOk="0">
                  <a:moveTo>
                    <a:pt x="580" y="0"/>
                  </a:moveTo>
                  <a:cubicBezTo>
                    <a:pt x="504" y="0"/>
                    <a:pt x="431" y="39"/>
                    <a:pt x="407" y="129"/>
                  </a:cubicBezTo>
                  <a:cubicBezTo>
                    <a:pt x="281" y="548"/>
                    <a:pt x="177" y="966"/>
                    <a:pt x="51" y="1385"/>
                  </a:cubicBezTo>
                  <a:cubicBezTo>
                    <a:pt x="1" y="1535"/>
                    <a:pt x="109" y="1633"/>
                    <a:pt x="221" y="1633"/>
                  </a:cubicBezTo>
                  <a:cubicBezTo>
                    <a:pt x="296" y="1633"/>
                    <a:pt x="373" y="1590"/>
                    <a:pt x="407" y="1489"/>
                  </a:cubicBezTo>
                  <a:cubicBezTo>
                    <a:pt x="553" y="1071"/>
                    <a:pt x="637" y="652"/>
                    <a:pt x="783" y="234"/>
                  </a:cubicBezTo>
                  <a:cubicBezTo>
                    <a:pt x="821" y="94"/>
                    <a:pt x="697" y="0"/>
                    <a:pt x="5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5"/>
            <p:cNvSpPr/>
            <p:nvPr/>
          </p:nvSpPr>
          <p:spPr>
            <a:xfrm>
              <a:off x="3368675" y="3177575"/>
              <a:ext cx="58125" cy="23000"/>
            </a:xfrm>
            <a:custGeom>
              <a:avLst/>
              <a:gdLst/>
              <a:ahLst/>
              <a:cxnLst/>
              <a:rect l="l" t="t" r="r" b="b"/>
              <a:pathLst>
                <a:path w="2325" h="920" extrusionOk="0">
                  <a:moveTo>
                    <a:pt x="2077" y="1"/>
                  </a:moveTo>
                  <a:cubicBezTo>
                    <a:pt x="2057" y="1"/>
                    <a:pt x="2035" y="4"/>
                    <a:pt x="2013" y="13"/>
                  </a:cubicBezTo>
                  <a:cubicBezTo>
                    <a:pt x="1406" y="201"/>
                    <a:pt x="820" y="389"/>
                    <a:pt x="213" y="536"/>
                  </a:cubicBezTo>
                  <a:cubicBezTo>
                    <a:pt x="1" y="594"/>
                    <a:pt x="74" y="919"/>
                    <a:pt x="267" y="919"/>
                  </a:cubicBezTo>
                  <a:cubicBezTo>
                    <a:pt x="283" y="919"/>
                    <a:pt x="300" y="917"/>
                    <a:pt x="318" y="912"/>
                  </a:cubicBezTo>
                  <a:cubicBezTo>
                    <a:pt x="925" y="724"/>
                    <a:pt x="1510" y="536"/>
                    <a:pt x="2117" y="389"/>
                  </a:cubicBezTo>
                  <a:cubicBezTo>
                    <a:pt x="2325" y="314"/>
                    <a:pt x="2260" y="1"/>
                    <a:pt x="20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5"/>
            <p:cNvSpPr/>
            <p:nvPr/>
          </p:nvSpPr>
          <p:spPr>
            <a:xfrm>
              <a:off x="3369300" y="3288200"/>
              <a:ext cx="53550" cy="19250"/>
            </a:xfrm>
            <a:custGeom>
              <a:avLst/>
              <a:gdLst/>
              <a:ahLst/>
              <a:cxnLst/>
              <a:rect l="l" t="t" r="r" b="b"/>
              <a:pathLst>
                <a:path w="2142" h="770" extrusionOk="0">
                  <a:moveTo>
                    <a:pt x="397" y="0"/>
                  </a:moveTo>
                  <a:cubicBezTo>
                    <a:pt x="355" y="0"/>
                    <a:pt x="314" y="1"/>
                    <a:pt x="272" y="3"/>
                  </a:cubicBezTo>
                  <a:cubicBezTo>
                    <a:pt x="7" y="43"/>
                    <a:pt x="0" y="401"/>
                    <a:pt x="212" y="401"/>
                  </a:cubicBezTo>
                  <a:cubicBezTo>
                    <a:pt x="218" y="401"/>
                    <a:pt x="224" y="401"/>
                    <a:pt x="230" y="400"/>
                  </a:cubicBezTo>
                  <a:cubicBezTo>
                    <a:pt x="273" y="398"/>
                    <a:pt x="317" y="398"/>
                    <a:pt x="360" y="398"/>
                  </a:cubicBezTo>
                  <a:cubicBezTo>
                    <a:pt x="839" y="398"/>
                    <a:pt x="1316" y="505"/>
                    <a:pt x="1757" y="735"/>
                  </a:cubicBezTo>
                  <a:cubicBezTo>
                    <a:pt x="1796" y="759"/>
                    <a:pt x="1833" y="770"/>
                    <a:pt x="1867" y="770"/>
                  </a:cubicBezTo>
                  <a:cubicBezTo>
                    <a:pt x="2039" y="770"/>
                    <a:pt x="2141" y="505"/>
                    <a:pt x="1967" y="400"/>
                  </a:cubicBezTo>
                  <a:cubicBezTo>
                    <a:pt x="1481" y="128"/>
                    <a:pt x="941" y="0"/>
                    <a:pt x="3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5"/>
            <p:cNvSpPr/>
            <p:nvPr/>
          </p:nvSpPr>
          <p:spPr>
            <a:xfrm>
              <a:off x="3239400" y="3395400"/>
              <a:ext cx="43300" cy="33975"/>
            </a:xfrm>
            <a:custGeom>
              <a:avLst/>
              <a:gdLst/>
              <a:ahLst/>
              <a:cxnLst/>
              <a:rect l="l" t="t" r="r" b="b"/>
              <a:pathLst>
                <a:path w="1732" h="1359" extrusionOk="0">
                  <a:moveTo>
                    <a:pt x="247" y="0"/>
                  </a:moveTo>
                  <a:cubicBezTo>
                    <a:pt x="95" y="0"/>
                    <a:pt x="1" y="245"/>
                    <a:pt x="153" y="381"/>
                  </a:cubicBezTo>
                  <a:cubicBezTo>
                    <a:pt x="572" y="694"/>
                    <a:pt x="969" y="1008"/>
                    <a:pt x="1367" y="1322"/>
                  </a:cubicBezTo>
                  <a:cubicBezTo>
                    <a:pt x="1403" y="1347"/>
                    <a:pt x="1439" y="1358"/>
                    <a:pt x="1472" y="1358"/>
                  </a:cubicBezTo>
                  <a:cubicBezTo>
                    <a:pt x="1630" y="1358"/>
                    <a:pt x="1732" y="1108"/>
                    <a:pt x="1576" y="987"/>
                  </a:cubicBezTo>
                  <a:cubicBezTo>
                    <a:pt x="1158" y="674"/>
                    <a:pt x="781" y="360"/>
                    <a:pt x="363" y="46"/>
                  </a:cubicBezTo>
                  <a:cubicBezTo>
                    <a:pt x="323" y="14"/>
                    <a:pt x="283" y="0"/>
                    <a:pt x="24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5"/>
            <p:cNvSpPr/>
            <p:nvPr/>
          </p:nvSpPr>
          <p:spPr>
            <a:xfrm>
              <a:off x="3030250" y="3406575"/>
              <a:ext cx="91125" cy="51750"/>
            </a:xfrm>
            <a:custGeom>
              <a:avLst/>
              <a:gdLst/>
              <a:ahLst/>
              <a:cxnLst/>
              <a:rect l="l" t="t" r="r" b="b"/>
              <a:pathLst>
                <a:path w="3645" h="2070" extrusionOk="0">
                  <a:moveTo>
                    <a:pt x="272" y="0"/>
                  </a:moveTo>
                  <a:cubicBezTo>
                    <a:pt x="133" y="0"/>
                    <a:pt x="0" y="145"/>
                    <a:pt x="87" y="289"/>
                  </a:cubicBezTo>
                  <a:cubicBezTo>
                    <a:pt x="610" y="1001"/>
                    <a:pt x="1342" y="1859"/>
                    <a:pt x="2263" y="2047"/>
                  </a:cubicBezTo>
                  <a:cubicBezTo>
                    <a:pt x="2345" y="2062"/>
                    <a:pt x="2427" y="2069"/>
                    <a:pt x="2507" y="2069"/>
                  </a:cubicBezTo>
                  <a:cubicBezTo>
                    <a:pt x="3104" y="2069"/>
                    <a:pt x="3626" y="1672"/>
                    <a:pt x="3644" y="1063"/>
                  </a:cubicBezTo>
                  <a:cubicBezTo>
                    <a:pt x="3644" y="927"/>
                    <a:pt x="3550" y="859"/>
                    <a:pt x="3456" y="859"/>
                  </a:cubicBezTo>
                  <a:cubicBezTo>
                    <a:pt x="3362" y="859"/>
                    <a:pt x="3267" y="927"/>
                    <a:pt x="3267" y="1063"/>
                  </a:cubicBezTo>
                  <a:cubicBezTo>
                    <a:pt x="3241" y="1530"/>
                    <a:pt x="2990" y="1685"/>
                    <a:pt x="2681" y="1685"/>
                  </a:cubicBezTo>
                  <a:cubicBezTo>
                    <a:pt x="2268" y="1685"/>
                    <a:pt x="1749" y="1410"/>
                    <a:pt x="1510" y="1231"/>
                  </a:cubicBezTo>
                  <a:cubicBezTo>
                    <a:pt x="1091" y="917"/>
                    <a:pt x="757" y="540"/>
                    <a:pt x="443" y="101"/>
                  </a:cubicBezTo>
                  <a:cubicBezTo>
                    <a:pt x="397" y="30"/>
                    <a:pt x="334" y="0"/>
                    <a:pt x="27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5"/>
          <p:cNvSpPr txBox="1">
            <a:spLocks noGrp="1"/>
          </p:cNvSpPr>
          <p:nvPr>
            <p:ph type="ctrTitle"/>
          </p:nvPr>
        </p:nvSpPr>
        <p:spPr>
          <a:xfrm>
            <a:off x="5220335" y="2859405"/>
            <a:ext cx="3217545" cy="1755140"/>
          </a:xfrm>
          <a:prstGeom prst="rect">
            <a:avLst/>
          </a:prstGeom>
        </p:spPr>
        <p:txBody>
          <a:bodyPr spcFirstLastPara="1" wrap="square" lIns="91425" tIns="91425" rIns="91425" bIns="91425" anchor="b" anchorCtr="0"/>
          <a:lstStyle/>
          <a:p>
            <a:pPr marL="0" lvl="0" indent="0" algn="ctr" rtl="0">
              <a:spcBef>
                <a:spcPts val="0"/>
              </a:spcBef>
              <a:spcAft>
                <a:spcPts val="0"/>
              </a:spcAft>
              <a:buNone/>
            </a:pPr>
            <a:r>
              <a:rPr lang="en-GB" sz="2800">
                <a:latin typeface="Arial" panose="020B0604020202020204" pitchFamily="34" charset="0"/>
                <a:cs typeface="Arial" panose="020B0604020202020204" pitchFamily="34" charset="0"/>
              </a:rPr>
              <a:t>Những chi tiết </a:t>
            </a:r>
            <a:br>
              <a:rPr lang="en-GB" sz="2800">
                <a:latin typeface="Arial" panose="020B0604020202020204" pitchFamily="34" charset="0"/>
                <a:cs typeface="Arial" panose="020B0604020202020204" pitchFamily="34" charset="0"/>
              </a:rPr>
            </a:br>
            <a:r>
              <a:rPr lang="en-GB" sz="2800">
                <a:latin typeface="Arial" panose="020B0604020202020204" pitchFamily="34" charset="0"/>
                <a:cs typeface="Arial" panose="020B0604020202020204" pitchFamily="34" charset="0"/>
              </a:rPr>
              <a:t>tả người thợ rèn đang làm việc</a:t>
            </a:r>
          </a:p>
        </p:txBody>
      </p:sp>
      <p:sp>
        <p:nvSpPr>
          <p:cNvPr id="948" name="Google Shape;948;p45"/>
          <p:cNvSpPr/>
          <p:nvPr/>
        </p:nvSpPr>
        <p:spPr>
          <a:xfrm>
            <a:off x="1721847" y="43516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5"/>
          <p:cNvSpPr/>
          <p:nvPr/>
        </p:nvSpPr>
        <p:spPr>
          <a:xfrm rot="-666596">
            <a:off x="-89274" y="147335"/>
            <a:ext cx="1562165" cy="338639"/>
          </a:xfrm>
          <a:custGeom>
            <a:avLst/>
            <a:gdLst/>
            <a:ahLst/>
            <a:cxnLst/>
            <a:rect l="l" t="t" r="r" b="b"/>
            <a:pathLst>
              <a:path w="62484" h="13545" extrusionOk="0">
                <a:moveTo>
                  <a:pt x="0" y="11049"/>
                </a:moveTo>
                <a:cubicBezTo>
                  <a:pt x="6350" y="11367"/>
                  <a:pt x="27686" y="14796"/>
                  <a:pt x="38100" y="12954"/>
                </a:cubicBezTo>
                <a:cubicBezTo>
                  <a:pt x="48514" y="11113"/>
                  <a:pt x="58420" y="2159"/>
                  <a:pt x="62484" y="0"/>
                </a:cubicBezTo>
              </a:path>
            </a:pathLst>
          </a:custGeom>
          <a:noFill/>
          <a:ln w="19050" cap="flat" cmpd="sng">
            <a:solidFill>
              <a:schemeClr val="accent3"/>
            </a:solidFill>
            <a:prstDash val="dash"/>
            <a:round/>
            <a:headEnd type="none" w="med" len="med"/>
            <a:tailEnd type="none" w="med" len="med"/>
          </a:ln>
        </p:spPr>
      </p:sp>
      <p:sp>
        <p:nvSpPr>
          <p:cNvPr id="957" name="Google Shape;957;p45"/>
          <p:cNvSpPr/>
          <p:nvPr/>
        </p:nvSpPr>
        <p:spPr>
          <a:xfrm>
            <a:off x="1951224" y="464319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47"/>
                                        </p:tgtEl>
                                        <p:attrNameLst>
                                          <p:attrName>style.visibility</p:attrName>
                                        </p:attrNameLst>
                                      </p:cBhvr>
                                      <p:to>
                                        <p:strVal val="visible"/>
                                      </p:to>
                                    </p:set>
                                    <p:anim calcmode="lin" valueType="num">
                                      <p:cBhvr additive="base">
                                        <p:cTn id="7" dur="5000" fill="hold"/>
                                        <p:tgtEl>
                                          <p:spTgt spid="947"/>
                                        </p:tgtEl>
                                        <p:attrNameLst>
                                          <p:attrName>ppt_x</p:attrName>
                                        </p:attrNameLst>
                                      </p:cBhvr>
                                      <p:tavLst>
                                        <p:tav tm="0">
                                          <p:val>
                                            <p:strVal val="#ppt_x"/>
                                          </p:val>
                                        </p:tav>
                                        <p:tav tm="100000">
                                          <p:val>
                                            <p:strVal val="#ppt_x"/>
                                          </p:val>
                                        </p:tav>
                                      </p:tavLst>
                                    </p:anim>
                                    <p:anim calcmode="lin" valueType="num">
                                      <p:cBhvr additive="base">
                                        <p:cTn id="8" dur="5000" fill="hold"/>
                                        <p:tgtEl>
                                          <p:spTgt spid="9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130" y="5163510"/>
            <a:ext cx="7952700" cy="3416400"/>
          </a:xfrm>
        </p:spPr>
        <p:txBody>
          <a:bodyPr/>
          <a:lstStyle/>
          <a:p>
            <a:endParaRPr lang="en-GB" altLang="en-US"/>
          </a:p>
        </p:txBody>
      </p:sp>
      <p:sp>
        <p:nvSpPr>
          <p:cNvPr id="5" name="TextBox 4"/>
          <p:cNvSpPr txBox="1"/>
          <p:nvPr/>
        </p:nvSpPr>
        <p:spPr>
          <a:xfrm>
            <a:off x="642620" y="628015"/>
            <a:ext cx="6257290" cy="1124585"/>
          </a:xfrm>
          <a:prstGeom prst="rect">
            <a:avLst/>
          </a:prstGeom>
          <a:noFill/>
          <a:ln w="9525">
            <a:noFill/>
          </a:ln>
        </p:spPr>
        <p:txBody>
          <a:bodyPr wrap="square">
            <a:spAutoFit/>
          </a:bodyPr>
          <a:lstStyle/>
          <a:p>
            <a:pPr algn="just">
              <a:lnSpc>
                <a:spcPct val="120000"/>
              </a:lnSpc>
            </a:pPr>
            <a:r>
              <a:rPr lang="en-GB" sz="2800" b="1" dirty="0">
                <a:solidFill>
                  <a:schemeClr val="bg2"/>
                </a:solidFill>
                <a:latin typeface="Times New Roman" panose="02020603050405020304" charset="0"/>
                <a:sym typeface="+mn-ea"/>
              </a:rPr>
              <a:t>        </a:t>
            </a:r>
            <a:r>
              <a:rPr sz="2800" b="1" dirty="0">
                <a:solidFill>
                  <a:schemeClr val="bg2"/>
                </a:solidFill>
                <a:latin typeface="Times New Roman" panose="02020603050405020304" charset="0"/>
              </a:rPr>
              <a:t>Bắt lấy thỏi thép hồng như bắt một con cá sống</a:t>
            </a:r>
            <a:r>
              <a:rPr lang="en-GB" sz="2800" b="1" dirty="0">
                <a:solidFill>
                  <a:schemeClr val="bg2"/>
                </a:solidFill>
                <a:latin typeface="Times New Roman" panose="02020603050405020304" charset="0"/>
              </a:rPr>
              <a:t>.</a:t>
            </a:r>
          </a:p>
        </p:txBody>
      </p:sp>
      <p:sp>
        <p:nvSpPr>
          <p:cNvPr id="11" name="TextBox 10"/>
          <p:cNvSpPr txBox="1"/>
          <p:nvPr/>
        </p:nvSpPr>
        <p:spPr>
          <a:xfrm>
            <a:off x="642620" y="1880235"/>
            <a:ext cx="7847965" cy="1383665"/>
          </a:xfrm>
          <a:prstGeom prst="rect">
            <a:avLst/>
          </a:prstGeom>
          <a:noFill/>
          <a:ln w="9525">
            <a:noFill/>
          </a:ln>
        </p:spPr>
        <p:txBody>
          <a:bodyPr wrap="square">
            <a:spAutoFit/>
          </a:bodyPr>
          <a:lstStyle/>
          <a:p>
            <a:pPr algn="l"/>
            <a:r>
              <a:rPr lang="en-GB" sz="2800" b="1" dirty="0">
                <a:solidFill>
                  <a:schemeClr val="bg2"/>
                </a:solidFill>
                <a:latin typeface="Times New Roman" panose="02020603050405020304" charset="0"/>
                <a:sym typeface="+mn-ea"/>
              </a:rPr>
              <a:t>        </a:t>
            </a:r>
            <a:r>
              <a:rPr sz="2800" b="1" dirty="0">
                <a:solidFill>
                  <a:schemeClr val="bg2"/>
                </a:solidFill>
                <a:latin typeface="Times New Roman" panose="02020603050405020304" charset="0"/>
              </a:rPr>
              <a:t>Quai những nhát búa hăm hở (khiến con cá lửa vùng vẫy, quằn quại, giãy đành đạch, vảy bắn tung tóe thành những tia lửa sáng rực,…)</a:t>
            </a:r>
            <a:r>
              <a:rPr lang="en-GB" sz="2800" b="1" dirty="0">
                <a:solidFill>
                  <a:schemeClr val="bg2"/>
                </a:solidFill>
                <a:latin typeface="Times New Roman" panose="02020603050405020304" charset="0"/>
              </a:rPr>
              <a:t>.</a:t>
            </a:r>
          </a:p>
        </p:txBody>
      </p:sp>
      <p:sp>
        <p:nvSpPr>
          <p:cNvPr id="12" name="TextBox 11"/>
          <p:cNvSpPr txBox="1"/>
          <p:nvPr/>
        </p:nvSpPr>
        <p:spPr>
          <a:xfrm>
            <a:off x="659130" y="3507740"/>
            <a:ext cx="7496810" cy="1512570"/>
          </a:xfrm>
          <a:prstGeom prst="rect">
            <a:avLst/>
          </a:prstGeom>
          <a:noFill/>
          <a:ln w="9525">
            <a:noFill/>
          </a:ln>
        </p:spPr>
        <p:txBody>
          <a:bodyPr wrap="square">
            <a:spAutoFit/>
          </a:bodyPr>
          <a:lstStyle/>
          <a:p>
            <a:pPr algn="just">
              <a:lnSpc>
                <a:spcPct val="110000"/>
              </a:lnSpc>
            </a:pPr>
            <a:r>
              <a:rPr lang="en-GB" sz="2800" b="1" dirty="0">
                <a:solidFill>
                  <a:schemeClr val="bg2"/>
                </a:solidFill>
                <a:latin typeface="Times New Roman" panose="02020603050405020304" charset="0"/>
                <a:sym typeface="+mn-ea"/>
              </a:rPr>
              <a:t>        </a:t>
            </a:r>
            <a:r>
              <a:rPr sz="2800" b="1" dirty="0">
                <a:solidFill>
                  <a:schemeClr val="bg2"/>
                </a:solidFill>
                <a:latin typeface="Times New Roman" panose="02020603050405020304" charset="0"/>
              </a:rPr>
              <a:t>Quặp thỏi sắt trong đôi kìm sắt dài, dúi đầu nó vào giữa đống than hồng ; lệnh cho thợ phụ thổi bễ. </a:t>
            </a:r>
          </a:p>
        </p:txBody>
      </p:sp>
      <p:grpSp>
        <p:nvGrpSpPr>
          <p:cNvPr id="3338" name="Google Shape;3338;p74"/>
          <p:cNvGrpSpPr/>
          <p:nvPr/>
        </p:nvGrpSpPr>
        <p:grpSpPr>
          <a:xfrm rot="5400000">
            <a:off x="391621" y="619707"/>
            <a:ext cx="503774" cy="807630"/>
            <a:chOff x="6919241" y="2024957"/>
            <a:chExt cx="594144" cy="952506"/>
          </a:xfrm>
        </p:grpSpPr>
        <p:sp>
          <p:nvSpPr>
            <p:cNvPr id="3339"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38;p74"/>
          <p:cNvGrpSpPr/>
          <p:nvPr/>
        </p:nvGrpSpPr>
        <p:grpSpPr>
          <a:xfrm rot="5400000">
            <a:off x="379556" y="1728417"/>
            <a:ext cx="503774" cy="807630"/>
            <a:chOff x="6919241" y="2024957"/>
            <a:chExt cx="594144" cy="952506"/>
          </a:xfrm>
        </p:grpSpPr>
        <p:sp>
          <p:nvSpPr>
            <p:cNvPr id="9"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338;p74"/>
          <p:cNvGrpSpPr/>
          <p:nvPr/>
        </p:nvGrpSpPr>
        <p:grpSpPr>
          <a:xfrm rot="5400000">
            <a:off x="379556" y="3352112"/>
            <a:ext cx="503774" cy="807630"/>
            <a:chOff x="6919241" y="2024957"/>
            <a:chExt cx="594144" cy="952506"/>
          </a:xfrm>
        </p:grpSpPr>
        <p:sp>
          <p:nvSpPr>
            <p:cNvPr id="17"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130" y="5163510"/>
            <a:ext cx="7952700" cy="3416400"/>
          </a:xfrm>
        </p:spPr>
        <p:txBody>
          <a:bodyPr/>
          <a:lstStyle/>
          <a:p>
            <a:endParaRPr lang="en-GB" altLang="en-US"/>
          </a:p>
        </p:txBody>
      </p:sp>
      <p:sp>
        <p:nvSpPr>
          <p:cNvPr id="13" name="TextBox 12"/>
          <p:cNvSpPr txBox="1"/>
          <p:nvPr/>
        </p:nvSpPr>
        <p:spPr>
          <a:xfrm>
            <a:off x="395605" y="699770"/>
            <a:ext cx="7162165" cy="1614805"/>
          </a:xfrm>
          <a:prstGeom prst="rect">
            <a:avLst/>
          </a:prstGeom>
          <a:noFill/>
          <a:ln w="9525">
            <a:noFill/>
          </a:ln>
        </p:spPr>
        <p:txBody>
          <a:bodyPr wrap="square">
            <a:spAutoFit/>
          </a:bodyPr>
          <a:lstStyle/>
          <a:p>
            <a:pPr lvl="1" algn="l">
              <a:lnSpc>
                <a:spcPct val="110000"/>
              </a:lnSpc>
            </a:pPr>
            <a:r>
              <a:rPr lang="en-GB" sz="3000" b="1" dirty="0">
                <a:solidFill>
                  <a:schemeClr val="bg2"/>
                </a:solidFill>
                <a:latin typeface="Times New Roman" panose="02020603050405020304" charset="0"/>
              </a:rPr>
              <a:t>        </a:t>
            </a:r>
            <a:r>
              <a:rPr sz="3000" b="1" dirty="0">
                <a:solidFill>
                  <a:schemeClr val="bg2"/>
                </a:solidFill>
                <a:latin typeface="Times New Roman" panose="02020603050405020304" charset="0"/>
              </a:rPr>
              <a:t>Lôi con cá lửa ra, quật nó lên đe, vừa hằm hằm quai búa  choang choang vừa nói rõ to: “Này… Này… Này…”</a:t>
            </a:r>
            <a:r>
              <a:rPr lang="en-GB" sz="3000" b="1" dirty="0">
                <a:solidFill>
                  <a:schemeClr val="bg2"/>
                </a:solidFill>
                <a:latin typeface="Times New Roman" panose="02020603050405020304" charset="0"/>
              </a:rPr>
              <a:t>.</a:t>
            </a:r>
          </a:p>
        </p:txBody>
      </p:sp>
      <p:sp>
        <p:nvSpPr>
          <p:cNvPr id="14" name="TextBox 13"/>
          <p:cNvSpPr txBox="1"/>
          <p:nvPr/>
        </p:nvSpPr>
        <p:spPr>
          <a:xfrm>
            <a:off x="395605" y="2571750"/>
            <a:ext cx="7917180" cy="1014730"/>
          </a:xfrm>
          <a:prstGeom prst="rect">
            <a:avLst/>
          </a:prstGeom>
          <a:noFill/>
          <a:ln w="9525">
            <a:noFill/>
          </a:ln>
        </p:spPr>
        <p:txBody>
          <a:bodyPr wrap="square">
            <a:spAutoFit/>
          </a:bodyPr>
          <a:lstStyle/>
          <a:p>
            <a:pPr algn="l"/>
            <a:r>
              <a:rPr lang="en-GB" sz="3000" b="1" dirty="0">
                <a:solidFill>
                  <a:schemeClr val="bg2"/>
                </a:solidFill>
                <a:latin typeface="Times New Roman" panose="02020603050405020304" charset="0"/>
                <a:sym typeface="+mn-ea"/>
              </a:rPr>
              <a:t>        </a:t>
            </a:r>
            <a:r>
              <a:rPr sz="3000" b="1" dirty="0">
                <a:solidFill>
                  <a:schemeClr val="bg2"/>
                </a:solidFill>
                <a:latin typeface="Times New Roman" panose="02020603050405020304" charset="0"/>
              </a:rPr>
              <a:t>Trở tay ném thỏi sắt đánh xèo một tiếng vào chậu nước đục ngầu.</a:t>
            </a:r>
          </a:p>
        </p:txBody>
      </p:sp>
      <p:sp>
        <p:nvSpPr>
          <p:cNvPr id="15" name="TextBox 14"/>
          <p:cNvSpPr txBox="1"/>
          <p:nvPr/>
        </p:nvSpPr>
        <p:spPr>
          <a:xfrm>
            <a:off x="395605" y="4011930"/>
            <a:ext cx="7917180" cy="1014730"/>
          </a:xfrm>
          <a:prstGeom prst="rect">
            <a:avLst/>
          </a:prstGeom>
          <a:noFill/>
          <a:ln w="9525">
            <a:noFill/>
          </a:ln>
        </p:spPr>
        <p:txBody>
          <a:bodyPr wrap="square">
            <a:spAutoFit/>
          </a:bodyPr>
          <a:lstStyle/>
          <a:p>
            <a:pPr algn="l"/>
            <a:r>
              <a:rPr lang="en-GB" sz="3000" b="1" dirty="0">
                <a:solidFill>
                  <a:schemeClr val="bg2"/>
                </a:solidFill>
                <a:latin typeface="Times New Roman" panose="02020603050405020304" charset="0"/>
                <a:sym typeface="+mn-ea"/>
              </a:rPr>
              <a:t>        </a:t>
            </a:r>
            <a:r>
              <a:rPr sz="3000" b="1" dirty="0">
                <a:solidFill>
                  <a:schemeClr val="bg2"/>
                </a:solidFill>
                <a:latin typeface="Times New Roman" panose="02020603050405020304" charset="0"/>
              </a:rPr>
              <a:t>Liếc nhìn lưỡi rựa như một kẻ chiến thắng, lại bắt đầu cuộc chinh phục mới.</a:t>
            </a:r>
          </a:p>
        </p:txBody>
      </p:sp>
      <p:grpSp>
        <p:nvGrpSpPr>
          <p:cNvPr id="3338" name="Google Shape;3338;p74"/>
          <p:cNvGrpSpPr/>
          <p:nvPr/>
        </p:nvGrpSpPr>
        <p:grpSpPr>
          <a:xfrm rot="5400000">
            <a:off x="391621" y="619707"/>
            <a:ext cx="503774" cy="807630"/>
            <a:chOff x="6919241" y="2024957"/>
            <a:chExt cx="594144" cy="952506"/>
          </a:xfrm>
        </p:grpSpPr>
        <p:sp>
          <p:nvSpPr>
            <p:cNvPr id="3339"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38;p74"/>
          <p:cNvGrpSpPr/>
          <p:nvPr/>
        </p:nvGrpSpPr>
        <p:grpSpPr>
          <a:xfrm rot="5400000">
            <a:off x="391621" y="2390087"/>
            <a:ext cx="503774" cy="807630"/>
            <a:chOff x="6919241" y="2024957"/>
            <a:chExt cx="594144" cy="952506"/>
          </a:xfrm>
        </p:grpSpPr>
        <p:sp>
          <p:nvSpPr>
            <p:cNvPr id="9"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338;p74"/>
          <p:cNvGrpSpPr/>
          <p:nvPr/>
        </p:nvGrpSpPr>
        <p:grpSpPr>
          <a:xfrm rot="5400000">
            <a:off x="391621" y="3902657"/>
            <a:ext cx="503774" cy="807630"/>
            <a:chOff x="6919241" y="2024957"/>
            <a:chExt cx="594144" cy="952506"/>
          </a:xfrm>
        </p:grpSpPr>
        <p:sp>
          <p:nvSpPr>
            <p:cNvPr id="17" name="Google Shape;3339;p74"/>
            <p:cNvSpPr/>
            <p:nvPr/>
          </p:nvSpPr>
          <p:spPr>
            <a:xfrm>
              <a:off x="6919241" y="2024957"/>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40;p74"/>
            <p:cNvSpPr/>
            <p:nvPr/>
          </p:nvSpPr>
          <p:spPr>
            <a:xfrm>
              <a:off x="6954519" y="2039068"/>
              <a:ext cx="558866" cy="938395"/>
            </a:xfrm>
            <a:custGeom>
              <a:avLst/>
              <a:gdLst/>
              <a:ahLst/>
              <a:cxnLst/>
              <a:rect l="l" t="t" r="r" b="b"/>
              <a:pathLst>
                <a:path w="25429" h="42698" extrusionOk="0">
                  <a:moveTo>
                    <a:pt x="12683" y="0"/>
                  </a:moveTo>
                  <a:cubicBezTo>
                    <a:pt x="12496" y="0"/>
                    <a:pt x="12371" y="94"/>
                    <a:pt x="12277" y="219"/>
                  </a:cubicBezTo>
                  <a:cubicBezTo>
                    <a:pt x="7841" y="6404"/>
                    <a:pt x="3561" y="12808"/>
                    <a:pt x="438" y="19462"/>
                  </a:cubicBezTo>
                  <a:cubicBezTo>
                    <a:pt x="219" y="19962"/>
                    <a:pt x="0" y="20524"/>
                    <a:pt x="281" y="20993"/>
                  </a:cubicBezTo>
                  <a:cubicBezTo>
                    <a:pt x="594" y="21461"/>
                    <a:pt x="1219" y="21618"/>
                    <a:pt x="1781" y="21743"/>
                  </a:cubicBezTo>
                  <a:cubicBezTo>
                    <a:pt x="2499" y="21930"/>
                    <a:pt x="3218" y="22055"/>
                    <a:pt x="3968" y="22180"/>
                  </a:cubicBezTo>
                  <a:cubicBezTo>
                    <a:pt x="4186" y="22242"/>
                    <a:pt x="4374" y="22461"/>
                    <a:pt x="4374" y="22711"/>
                  </a:cubicBezTo>
                  <a:cubicBezTo>
                    <a:pt x="4124" y="32114"/>
                    <a:pt x="3905" y="30177"/>
                    <a:pt x="3655" y="39611"/>
                  </a:cubicBezTo>
                  <a:cubicBezTo>
                    <a:pt x="3624" y="40517"/>
                    <a:pt x="3655" y="41548"/>
                    <a:pt x="4342" y="42110"/>
                  </a:cubicBezTo>
                  <a:cubicBezTo>
                    <a:pt x="4842" y="42516"/>
                    <a:pt x="5529" y="42579"/>
                    <a:pt x="6185" y="42610"/>
                  </a:cubicBezTo>
                  <a:cubicBezTo>
                    <a:pt x="7456" y="42665"/>
                    <a:pt x="8727" y="42698"/>
                    <a:pt x="9992" y="42698"/>
                  </a:cubicBezTo>
                  <a:cubicBezTo>
                    <a:pt x="10903" y="42698"/>
                    <a:pt x="11811" y="42681"/>
                    <a:pt x="12714" y="42641"/>
                  </a:cubicBezTo>
                  <a:cubicBezTo>
                    <a:pt x="13630" y="42681"/>
                    <a:pt x="14546" y="42698"/>
                    <a:pt x="15462" y="42698"/>
                  </a:cubicBezTo>
                  <a:cubicBezTo>
                    <a:pt x="16733" y="42698"/>
                    <a:pt x="18004" y="42665"/>
                    <a:pt x="19274" y="42610"/>
                  </a:cubicBezTo>
                  <a:cubicBezTo>
                    <a:pt x="19899" y="42579"/>
                    <a:pt x="20586" y="42516"/>
                    <a:pt x="21086" y="42110"/>
                  </a:cubicBezTo>
                  <a:cubicBezTo>
                    <a:pt x="21774" y="41548"/>
                    <a:pt x="21805" y="40517"/>
                    <a:pt x="21805" y="39611"/>
                  </a:cubicBezTo>
                  <a:cubicBezTo>
                    <a:pt x="21555" y="30177"/>
                    <a:pt x="21305" y="32114"/>
                    <a:pt x="21086" y="22711"/>
                  </a:cubicBezTo>
                  <a:cubicBezTo>
                    <a:pt x="21086" y="22461"/>
                    <a:pt x="21242" y="22242"/>
                    <a:pt x="21492" y="22180"/>
                  </a:cubicBezTo>
                  <a:cubicBezTo>
                    <a:pt x="22242" y="22055"/>
                    <a:pt x="22961" y="21930"/>
                    <a:pt x="23679" y="21743"/>
                  </a:cubicBezTo>
                  <a:cubicBezTo>
                    <a:pt x="24241" y="21618"/>
                    <a:pt x="24866" y="21430"/>
                    <a:pt x="25147" y="20993"/>
                  </a:cubicBezTo>
                  <a:cubicBezTo>
                    <a:pt x="25428" y="20556"/>
                    <a:pt x="25241" y="19962"/>
                    <a:pt x="25022" y="19462"/>
                  </a:cubicBezTo>
                  <a:cubicBezTo>
                    <a:pt x="21898" y="12808"/>
                    <a:pt x="17494" y="6404"/>
                    <a:pt x="13089" y="219"/>
                  </a:cubicBezTo>
                  <a:cubicBezTo>
                    <a:pt x="12995" y="94"/>
                    <a:pt x="12839" y="0"/>
                    <a:pt x="12683"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215" y="2067560"/>
            <a:ext cx="2664460" cy="2688590"/>
          </a:xfrm>
          <a:prstGeom prst="rect">
            <a:avLst/>
          </a:prstGeom>
        </p:spPr>
      </p:pic>
      <p:sp>
        <p:nvSpPr>
          <p:cNvPr id="9" name="Rectangles 8"/>
          <p:cNvSpPr/>
          <p:nvPr/>
        </p:nvSpPr>
        <p:spPr>
          <a:xfrm>
            <a:off x="1043305" y="339725"/>
            <a:ext cx="5649595" cy="953135"/>
          </a:xfrm>
          <a:prstGeom prst="rect">
            <a:avLst/>
          </a:prstGeom>
          <a:noFill/>
          <a:ln>
            <a:noFill/>
          </a:ln>
        </p:spPr>
        <p:txBody>
          <a:bodyPr wrap="square" rtlCol="0" anchor="t">
            <a:spAutoFit/>
          </a:bodyPr>
          <a:lstStyle/>
          <a:p>
            <a:pPr algn="ctr"/>
            <a:r>
              <a:rPr lang="en-GB" altLang="en-US" sz="2800" b="1">
                <a:solidFill>
                  <a:schemeClr val="bg2"/>
                </a:solidFill>
                <a:effectLst>
                  <a:outerShdw blurRad="38100" dist="19050" dir="2700000" algn="tl" rotWithShape="0">
                    <a:schemeClr val="dk1">
                      <a:alpha val="40000"/>
                    </a:schemeClr>
                  </a:outerShdw>
                </a:effectLst>
                <a:latin typeface="+mj-lt"/>
                <a:cs typeface="+mj-lt"/>
              </a:rPr>
              <a:t>Tìm chi tiết miêu tả người bà trong bài hát trên ?</a:t>
            </a:r>
          </a:p>
        </p:txBody>
      </p:sp>
      <p:sp>
        <p:nvSpPr>
          <p:cNvPr id="2" name="Oval 1"/>
          <p:cNvSpPr/>
          <p:nvPr/>
        </p:nvSpPr>
        <p:spPr>
          <a:xfrm>
            <a:off x="2987675" y="1995805"/>
            <a:ext cx="2087880" cy="9359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000" b="1">
                <a:solidFill>
                  <a:schemeClr val="bg2"/>
                </a:solidFill>
              </a:rPr>
              <a:t>tóc trắng như mây</a:t>
            </a:r>
          </a:p>
        </p:txBody>
      </p:sp>
      <p:sp>
        <p:nvSpPr>
          <p:cNvPr id="3" name="Oval 2"/>
          <p:cNvSpPr/>
          <p:nvPr/>
        </p:nvSpPr>
        <p:spPr>
          <a:xfrm>
            <a:off x="5652135" y="1995805"/>
            <a:ext cx="1847850" cy="900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000" b="1">
                <a:solidFill>
                  <a:schemeClr val="bg2"/>
                </a:solidFill>
              </a:rPr>
              <a:t>bà vui</a:t>
            </a:r>
          </a:p>
        </p:txBody>
      </p:sp>
      <p:sp>
        <p:nvSpPr>
          <p:cNvPr id="4" name="Rectangles 3"/>
          <p:cNvSpPr/>
          <p:nvPr/>
        </p:nvSpPr>
        <p:spPr>
          <a:xfrm>
            <a:off x="3030220" y="3634740"/>
            <a:ext cx="2003425" cy="64833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1800" b="1">
                <a:solidFill>
                  <a:schemeClr val="accent1">
                    <a:lumMod val="75000"/>
                  </a:schemeClr>
                </a:solidFill>
              </a:rPr>
              <a:t>tả ngoại hình</a:t>
            </a:r>
          </a:p>
        </p:txBody>
      </p:sp>
      <p:sp>
        <p:nvSpPr>
          <p:cNvPr id="11" name="Rectangles 10"/>
          <p:cNvSpPr/>
          <p:nvPr/>
        </p:nvSpPr>
        <p:spPr>
          <a:xfrm>
            <a:off x="5574030" y="3651885"/>
            <a:ext cx="2003425" cy="64833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altLang="en-US" sz="1800" b="1">
                <a:solidFill>
                  <a:schemeClr val="accent1">
                    <a:lumMod val="75000"/>
                  </a:schemeClr>
                </a:solidFill>
              </a:rPr>
              <a:t>tả tính tình/</a:t>
            </a:r>
          </a:p>
          <a:p>
            <a:pPr algn="ctr"/>
            <a:r>
              <a:rPr lang="en-GB" altLang="en-US" sz="1800" b="1">
                <a:solidFill>
                  <a:schemeClr val="accent1">
                    <a:lumMod val="75000"/>
                  </a:schemeClr>
                </a:solidFill>
              </a:rPr>
              <a:t>hoạt động</a:t>
            </a:r>
          </a:p>
        </p:txBody>
      </p:sp>
      <p:sp>
        <p:nvSpPr>
          <p:cNvPr id="12" name="Down Arrow 11"/>
          <p:cNvSpPr/>
          <p:nvPr/>
        </p:nvSpPr>
        <p:spPr>
          <a:xfrm>
            <a:off x="3923665" y="3004185"/>
            <a:ext cx="293370" cy="503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13" name="Down Arrow 12"/>
          <p:cNvSpPr/>
          <p:nvPr/>
        </p:nvSpPr>
        <p:spPr>
          <a:xfrm>
            <a:off x="6516370" y="3022600"/>
            <a:ext cx="293370" cy="503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 name="Google Shape;802;p32"/>
          <p:cNvPicPr preferRelativeResize="0"/>
          <p:nvPr/>
        </p:nvPicPr>
        <p:blipFill rotWithShape="1">
          <a:blip r:embed="rId2">
            <a:alphaModFix amt="90000"/>
          </a:blip>
          <a:srcRect l="852" t="3632" b="4876"/>
          <a:stretch>
            <a:fillRect/>
          </a:stretch>
        </p:blipFill>
        <p:spPr>
          <a:xfrm>
            <a:off x="1043305" y="1203960"/>
            <a:ext cx="4681855" cy="3535680"/>
          </a:xfrm>
          <a:prstGeom prst="rect">
            <a:avLst/>
          </a:prstGeom>
          <a:noFill/>
          <a:ln>
            <a:noFill/>
          </a:ln>
        </p:spPr>
      </p:pic>
      <p:sp>
        <p:nvSpPr>
          <p:cNvPr id="2" name="Title 1"/>
          <p:cNvSpPr>
            <a:spLocks noGrp="1"/>
          </p:cNvSpPr>
          <p:nvPr>
            <p:ph type="title"/>
          </p:nvPr>
        </p:nvSpPr>
        <p:spPr>
          <a:xfrm>
            <a:off x="1331595" y="1635760"/>
            <a:ext cx="4114800" cy="2156460"/>
          </a:xfrm>
        </p:spPr>
        <p:txBody>
          <a:bodyPr>
            <a:normAutofit fontScale="90000"/>
          </a:bodyPr>
          <a:lstStyle/>
          <a:p>
            <a:pPr algn="ctr"/>
            <a:r>
              <a:rPr lang="en-GB" dirty="0">
                <a:solidFill>
                  <a:srgbClr val="FF0000"/>
                </a:solidFill>
                <a:latin typeface="Times New Roman" panose="02020603050405020304" charset="0"/>
              </a:rPr>
              <a:t>Bạn</a:t>
            </a:r>
            <a:r>
              <a:rPr dirty="0">
                <a:solidFill>
                  <a:srgbClr val="FF0000"/>
                </a:solidFill>
                <a:latin typeface="Times New Roman" panose="02020603050405020304" charset="0"/>
              </a:rPr>
              <a:t> có nhận xét gì về cách miêu tả anh thợ rèn đang làm việc của tác giả? </a:t>
            </a:r>
            <a:r>
              <a:rPr i="1" dirty="0">
                <a:solidFill>
                  <a:srgbClr val="FF0000"/>
                </a:solidFill>
                <a:latin typeface="Times New Roman" panose="02020603050405020304" charset="0"/>
              </a:rPr>
              <a:t>(tác giả đã quan sát và chọn lọc các chi tiết như thế nào?)</a:t>
            </a: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25160" y="367665"/>
            <a:ext cx="2700020" cy="4518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700020" y="1203325"/>
            <a:ext cx="5749290" cy="2491740"/>
          </a:xfrm>
          <a:prstGeom prst="rect">
            <a:avLst/>
          </a:prstGeom>
          <a:noFill/>
          <a:ln w="9525">
            <a:noFill/>
          </a:ln>
        </p:spPr>
        <p:txBody>
          <a:bodyPr wrap="square">
            <a:spAutoFit/>
          </a:bodyPr>
          <a:lstStyle/>
          <a:p>
            <a:pPr marL="0" indent="0" algn="ctr"/>
            <a:r>
              <a:rPr lang="en-US" sz="2800" b="1" i="1">
                <a:solidFill>
                  <a:schemeClr val="bg2"/>
                </a:solidFill>
                <a:latin typeface="Times New Roman" panose="02020603050405020304" charset="0"/>
              </a:rPr>
              <a:t>Tác giả đã </a:t>
            </a:r>
            <a:r>
              <a:rPr lang="en-US" sz="4400" b="1" i="1" u="sng">
                <a:solidFill>
                  <a:srgbClr val="FFFF00"/>
                </a:solidFill>
                <a:latin typeface="Times New Roman" panose="02020603050405020304" charset="0"/>
              </a:rPr>
              <a:t>quan sát rất kĩ</a:t>
            </a:r>
            <a:r>
              <a:rPr lang="en-US" sz="2800" b="1" i="1">
                <a:solidFill>
                  <a:schemeClr val="bg2"/>
                </a:solidFill>
                <a:latin typeface="Times New Roman" panose="02020603050405020304" charset="0"/>
              </a:rPr>
              <a:t> hoạt động của người thợ rèn; miêu tả quá trình thỏi thép hồng qua bàn tay anh đã biến thành một lưỡi rựa vạm vỡ, duyên dáng. </a:t>
            </a:r>
            <a:endParaRPr lang="en-US" altLang="en-US" sz="2800" b="1" i="1">
              <a:solidFill>
                <a:schemeClr val="bg2"/>
              </a:solidFill>
              <a:latin typeface="Times New Roman" panose="0202060305040502030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79755"/>
            <a:ext cx="2941320" cy="45351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67995" y="195580"/>
            <a:ext cx="5740400" cy="2245360"/>
          </a:xfrm>
          <a:prstGeom prst="rect">
            <a:avLst/>
          </a:prstGeom>
          <a:noFill/>
        </p:spPr>
        <p:txBody>
          <a:bodyPr wrap="square" rtlCol="0" anchor="t">
            <a:spAutoFit/>
          </a:bodyPr>
          <a:lstStyle/>
          <a:p>
            <a:pPr marL="0" algn="l">
              <a:buSzTx/>
            </a:pPr>
            <a:r>
              <a:rPr lang="en-US" sz="2800" b="1" i="1">
                <a:solidFill>
                  <a:schemeClr val="bg2"/>
                </a:solidFill>
                <a:latin typeface="Times New Roman" panose="02020603050405020304" charset="0"/>
              </a:rPr>
              <a:t>Thỏi thép</a:t>
            </a:r>
            <a:r>
              <a:rPr lang="en-US" sz="2800" b="1" i="1">
                <a:solidFill>
                  <a:schemeClr val="bg2"/>
                </a:solidFill>
                <a:latin typeface="Times New Roman" panose="02020603050405020304" charset="0"/>
                <a:sym typeface="+mn-ea"/>
              </a:rPr>
              <a:t> hồng được ví như một con cá bướng bỉnh, hung dữ ; anh thợ rèn như một người chinh phục mạnh mẽ, quyết liệt. Người đọc bị cuốn hút bởi cách tả của tác giả.</a:t>
            </a:r>
            <a:endParaRPr lang="en-US" sz="2800" b="1" i="1">
              <a:solidFill>
                <a:schemeClr val="bg2"/>
              </a:solidFill>
              <a:latin typeface="Times New Roman" panose="02020603050405020304" charset="0"/>
            </a:endParaRPr>
          </a:p>
        </p:txBody>
      </p:sp>
      <p:pic>
        <p:nvPicPr>
          <p:cNvPr id="101" name="Picture 100"/>
          <p:cNvPicPr/>
          <p:nvPr/>
        </p:nvPicPr>
        <p:blipFill>
          <a:blip r:embed="rId2"/>
          <a:stretch>
            <a:fillRect/>
          </a:stretch>
        </p:blipFill>
        <p:spPr>
          <a:xfrm>
            <a:off x="4283710" y="2283460"/>
            <a:ext cx="3872230" cy="2372360"/>
          </a:xfrm>
          <a:prstGeom prst="rect">
            <a:avLst/>
          </a:prstGeom>
          <a:noFill/>
          <a:ln w="9525">
            <a:noFill/>
          </a:ln>
        </p:spPr>
      </p:pic>
      <p:sp>
        <p:nvSpPr>
          <p:cNvPr id="15" name="Text Box 49"/>
          <p:cNvSpPr txBox="1"/>
          <p:nvPr/>
        </p:nvSpPr>
        <p:spPr>
          <a:xfrm>
            <a:off x="611505" y="3754755"/>
            <a:ext cx="3056255" cy="953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buSzTx/>
            </a:pPr>
            <a:r>
              <a:rPr lang="en-US" sz="2800" b="1" i="1">
                <a:solidFill>
                  <a:schemeClr val="bg2"/>
                </a:solidFill>
                <a:latin typeface="Times New Roman" panose="02020603050405020304" charset="0"/>
              </a:rPr>
              <a:t>Bài văn hấp dẫn, </a:t>
            </a:r>
          </a:p>
          <a:p>
            <a:pPr algn="ctr">
              <a:lnSpc>
                <a:spcPct val="100000"/>
              </a:lnSpc>
              <a:buSzTx/>
            </a:pPr>
            <a:r>
              <a:rPr lang="en-US" sz="2800" b="1" i="1">
                <a:solidFill>
                  <a:schemeClr val="bg2"/>
                </a:solidFill>
                <a:latin typeface="Times New Roman" panose="02020603050405020304" charset="0"/>
              </a:rPr>
              <a:t>sinh động. </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40000">
            <a:off x="1325245" y="2356485"/>
            <a:ext cx="1470660" cy="1325245"/>
          </a:xfrm>
          <a:prstGeom prst="rect">
            <a:avLst/>
          </a:prstGeom>
        </p:spPr>
      </p:pic>
      <p:grpSp>
        <p:nvGrpSpPr>
          <p:cNvPr id="1090" name="Google Shape;1090;p52"/>
          <p:cNvGrpSpPr/>
          <p:nvPr/>
        </p:nvGrpSpPr>
        <p:grpSpPr>
          <a:xfrm rot="-510665">
            <a:off x="7219315" y="1951990"/>
            <a:ext cx="1068705" cy="1118870"/>
            <a:chOff x="5860698" y="467267"/>
            <a:chExt cx="1358169" cy="1465993"/>
          </a:xfrm>
        </p:grpSpPr>
        <p:sp>
          <p:nvSpPr>
            <p:cNvPr id="1091" name="Google Shape;1091;p52"/>
            <p:cNvSpPr/>
            <p:nvPr/>
          </p:nvSpPr>
          <p:spPr>
            <a:xfrm rot="5400000">
              <a:off x="5806786" y="521179"/>
              <a:ext cx="1465993" cy="1358169"/>
            </a:xfrm>
            <a:custGeom>
              <a:avLst/>
              <a:gdLst/>
              <a:ahLst/>
              <a:cxnLst/>
              <a:rect l="l" t="t" r="r" b="b"/>
              <a:pathLst>
                <a:path w="16968" h="15720" extrusionOk="0">
                  <a:moveTo>
                    <a:pt x="13021" y="0"/>
                  </a:moveTo>
                  <a:lnTo>
                    <a:pt x="1" y="11055"/>
                  </a:lnTo>
                  <a:lnTo>
                    <a:pt x="3948" y="15719"/>
                  </a:lnTo>
                  <a:lnTo>
                    <a:pt x="16967" y="4665"/>
                  </a:lnTo>
                  <a:lnTo>
                    <a:pt x="13021" y="0"/>
                  </a:lnTo>
                  <a:close/>
                </a:path>
              </a:pathLst>
            </a:custGeom>
            <a:solidFill>
              <a:schemeClr val="accent1"/>
            </a:solidFill>
            <a:ln>
              <a:noFill/>
            </a:ln>
            <a:effectLst>
              <a:outerShdw blurRad="57150" dist="19050" dir="5400000" algn="bl" rotWithShape="0">
                <a:schemeClr val="dk2">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2"/>
            <p:cNvSpPr/>
            <p:nvPr/>
          </p:nvSpPr>
          <p:spPr>
            <a:xfrm rot="5400000">
              <a:off x="5859532" y="622739"/>
              <a:ext cx="1345468" cy="1111936"/>
            </a:xfrm>
            <a:custGeom>
              <a:avLst/>
              <a:gdLst/>
              <a:ahLst/>
              <a:cxnLst/>
              <a:rect l="l" t="t" r="r" b="b"/>
              <a:pathLst>
                <a:path w="15573" h="12870" extrusionOk="0">
                  <a:moveTo>
                    <a:pt x="12974" y="0"/>
                  </a:moveTo>
                  <a:cubicBezTo>
                    <a:pt x="12953" y="0"/>
                    <a:pt x="12931" y="9"/>
                    <a:pt x="12914" y="26"/>
                  </a:cubicBezTo>
                  <a:lnTo>
                    <a:pt x="12607" y="197"/>
                  </a:lnTo>
                  <a:cubicBezTo>
                    <a:pt x="12419" y="282"/>
                    <a:pt x="12248" y="402"/>
                    <a:pt x="12094" y="538"/>
                  </a:cubicBezTo>
                  <a:cubicBezTo>
                    <a:pt x="12026" y="607"/>
                    <a:pt x="11957" y="692"/>
                    <a:pt x="12026" y="812"/>
                  </a:cubicBezTo>
                  <a:cubicBezTo>
                    <a:pt x="12076" y="887"/>
                    <a:pt x="12153" y="934"/>
                    <a:pt x="12238" y="934"/>
                  </a:cubicBezTo>
                  <a:cubicBezTo>
                    <a:pt x="12269" y="934"/>
                    <a:pt x="12301" y="928"/>
                    <a:pt x="12333" y="914"/>
                  </a:cubicBezTo>
                  <a:cubicBezTo>
                    <a:pt x="12402" y="880"/>
                    <a:pt x="12470" y="846"/>
                    <a:pt x="12521" y="795"/>
                  </a:cubicBezTo>
                  <a:cubicBezTo>
                    <a:pt x="12743" y="590"/>
                    <a:pt x="12914" y="367"/>
                    <a:pt x="13051" y="128"/>
                  </a:cubicBezTo>
                  <a:cubicBezTo>
                    <a:pt x="13068" y="94"/>
                    <a:pt x="13068" y="43"/>
                    <a:pt x="13034" y="26"/>
                  </a:cubicBezTo>
                  <a:cubicBezTo>
                    <a:pt x="13017" y="9"/>
                    <a:pt x="12995" y="0"/>
                    <a:pt x="12974" y="0"/>
                  </a:cubicBezTo>
                  <a:close/>
                  <a:moveTo>
                    <a:pt x="10496" y="630"/>
                  </a:moveTo>
                  <a:cubicBezTo>
                    <a:pt x="10482" y="630"/>
                    <a:pt x="10468" y="634"/>
                    <a:pt x="10454" y="641"/>
                  </a:cubicBezTo>
                  <a:cubicBezTo>
                    <a:pt x="10198" y="726"/>
                    <a:pt x="9941" y="846"/>
                    <a:pt x="9702" y="1017"/>
                  </a:cubicBezTo>
                  <a:cubicBezTo>
                    <a:pt x="9548" y="1153"/>
                    <a:pt x="9497" y="1358"/>
                    <a:pt x="9582" y="1478"/>
                  </a:cubicBezTo>
                  <a:cubicBezTo>
                    <a:pt x="9622" y="1518"/>
                    <a:pt x="9674" y="1539"/>
                    <a:pt x="9736" y="1539"/>
                  </a:cubicBezTo>
                  <a:cubicBezTo>
                    <a:pt x="9835" y="1539"/>
                    <a:pt x="9959" y="1484"/>
                    <a:pt x="10095" y="1358"/>
                  </a:cubicBezTo>
                  <a:cubicBezTo>
                    <a:pt x="10266" y="1171"/>
                    <a:pt x="10403" y="966"/>
                    <a:pt x="10539" y="743"/>
                  </a:cubicBezTo>
                  <a:cubicBezTo>
                    <a:pt x="10573" y="726"/>
                    <a:pt x="10591" y="692"/>
                    <a:pt x="10573" y="658"/>
                  </a:cubicBezTo>
                  <a:lnTo>
                    <a:pt x="10556" y="658"/>
                  </a:lnTo>
                  <a:cubicBezTo>
                    <a:pt x="10536" y="638"/>
                    <a:pt x="10516" y="630"/>
                    <a:pt x="10496" y="630"/>
                  </a:cubicBezTo>
                  <a:close/>
                  <a:moveTo>
                    <a:pt x="13694" y="1501"/>
                  </a:moveTo>
                  <a:cubicBezTo>
                    <a:pt x="13674" y="1501"/>
                    <a:pt x="13653" y="1505"/>
                    <a:pt x="13632" y="1512"/>
                  </a:cubicBezTo>
                  <a:cubicBezTo>
                    <a:pt x="13427" y="1581"/>
                    <a:pt x="13222" y="1649"/>
                    <a:pt x="13034" y="1751"/>
                  </a:cubicBezTo>
                  <a:cubicBezTo>
                    <a:pt x="12914" y="1786"/>
                    <a:pt x="12829" y="1871"/>
                    <a:pt x="12760" y="1957"/>
                  </a:cubicBezTo>
                  <a:cubicBezTo>
                    <a:pt x="12692" y="2059"/>
                    <a:pt x="12675" y="2213"/>
                    <a:pt x="12743" y="2332"/>
                  </a:cubicBezTo>
                  <a:lnTo>
                    <a:pt x="12760" y="2332"/>
                  </a:lnTo>
                  <a:cubicBezTo>
                    <a:pt x="12810" y="2382"/>
                    <a:pt x="12877" y="2409"/>
                    <a:pt x="12948" y="2409"/>
                  </a:cubicBezTo>
                  <a:cubicBezTo>
                    <a:pt x="12999" y="2409"/>
                    <a:pt x="13052" y="2395"/>
                    <a:pt x="13102" y="2367"/>
                  </a:cubicBezTo>
                  <a:cubicBezTo>
                    <a:pt x="13171" y="2332"/>
                    <a:pt x="13222" y="2298"/>
                    <a:pt x="13290" y="2264"/>
                  </a:cubicBezTo>
                  <a:cubicBezTo>
                    <a:pt x="13478" y="2093"/>
                    <a:pt x="13632" y="1888"/>
                    <a:pt x="13751" y="1649"/>
                  </a:cubicBezTo>
                  <a:cubicBezTo>
                    <a:pt x="13769" y="1615"/>
                    <a:pt x="13803" y="1581"/>
                    <a:pt x="13769" y="1529"/>
                  </a:cubicBezTo>
                  <a:cubicBezTo>
                    <a:pt x="13749" y="1509"/>
                    <a:pt x="13723" y="1501"/>
                    <a:pt x="13694" y="1501"/>
                  </a:cubicBezTo>
                  <a:close/>
                  <a:moveTo>
                    <a:pt x="12180" y="1683"/>
                  </a:moveTo>
                  <a:lnTo>
                    <a:pt x="12180" y="1717"/>
                  </a:lnTo>
                  <a:cubicBezTo>
                    <a:pt x="12162" y="1700"/>
                    <a:pt x="12145" y="1692"/>
                    <a:pt x="12128" y="1692"/>
                  </a:cubicBezTo>
                  <a:cubicBezTo>
                    <a:pt x="12111" y="1692"/>
                    <a:pt x="12094" y="1700"/>
                    <a:pt x="12077" y="1717"/>
                  </a:cubicBezTo>
                  <a:lnTo>
                    <a:pt x="11513" y="1939"/>
                  </a:lnTo>
                  <a:cubicBezTo>
                    <a:pt x="11376" y="1991"/>
                    <a:pt x="11240" y="2076"/>
                    <a:pt x="11120" y="2179"/>
                  </a:cubicBezTo>
                  <a:cubicBezTo>
                    <a:pt x="11001" y="2281"/>
                    <a:pt x="10949" y="2469"/>
                    <a:pt x="11018" y="2606"/>
                  </a:cubicBezTo>
                  <a:cubicBezTo>
                    <a:pt x="11080" y="2689"/>
                    <a:pt x="11154" y="2734"/>
                    <a:pt x="11245" y="2734"/>
                  </a:cubicBezTo>
                  <a:cubicBezTo>
                    <a:pt x="11305" y="2734"/>
                    <a:pt x="11371" y="2715"/>
                    <a:pt x="11445" y="2674"/>
                  </a:cubicBezTo>
                  <a:cubicBezTo>
                    <a:pt x="11513" y="2640"/>
                    <a:pt x="11582" y="2589"/>
                    <a:pt x="11616" y="2572"/>
                  </a:cubicBezTo>
                  <a:cubicBezTo>
                    <a:pt x="11838" y="2349"/>
                    <a:pt x="12026" y="2093"/>
                    <a:pt x="12180" y="1837"/>
                  </a:cubicBezTo>
                  <a:cubicBezTo>
                    <a:pt x="12214" y="1786"/>
                    <a:pt x="12214" y="1734"/>
                    <a:pt x="12180" y="1683"/>
                  </a:cubicBezTo>
                  <a:close/>
                  <a:moveTo>
                    <a:pt x="15470" y="1970"/>
                  </a:moveTo>
                  <a:cubicBezTo>
                    <a:pt x="15461" y="1970"/>
                    <a:pt x="15452" y="1971"/>
                    <a:pt x="15443" y="1974"/>
                  </a:cubicBezTo>
                  <a:cubicBezTo>
                    <a:pt x="15153" y="2076"/>
                    <a:pt x="14879" y="2196"/>
                    <a:pt x="14640" y="2367"/>
                  </a:cubicBezTo>
                  <a:cubicBezTo>
                    <a:pt x="14606" y="2401"/>
                    <a:pt x="14572" y="2435"/>
                    <a:pt x="14555" y="2469"/>
                  </a:cubicBezTo>
                  <a:cubicBezTo>
                    <a:pt x="14469" y="2555"/>
                    <a:pt x="14452" y="2708"/>
                    <a:pt x="14520" y="2811"/>
                  </a:cubicBezTo>
                  <a:cubicBezTo>
                    <a:pt x="14580" y="2861"/>
                    <a:pt x="14657" y="2887"/>
                    <a:pt x="14735" y="2887"/>
                  </a:cubicBezTo>
                  <a:cubicBezTo>
                    <a:pt x="14790" y="2887"/>
                    <a:pt x="14846" y="2874"/>
                    <a:pt x="14896" y="2845"/>
                  </a:cubicBezTo>
                  <a:cubicBezTo>
                    <a:pt x="15204" y="2674"/>
                    <a:pt x="15358" y="2349"/>
                    <a:pt x="15528" y="2076"/>
                  </a:cubicBezTo>
                  <a:cubicBezTo>
                    <a:pt x="15573" y="2017"/>
                    <a:pt x="15527" y="1970"/>
                    <a:pt x="15470" y="1970"/>
                  </a:cubicBezTo>
                  <a:close/>
                  <a:moveTo>
                    <a:pt x="9980" y="2270"/>
                  </a:moveTo>
                  <a:cubicBezTo>
                    <a:pt x="9964" y="2270"/>
                    <a:pt x="9945" y="2274"/>
                    <a:pt x="9924" y="2281"/>
                  </a:cubicBezTo>
                  <a:cubicBezTo>
                    <a:pt x="9668" y="2384"/>
                    <a:pt x="9412" y="2520"/>
                    <a:pt x="9189" y="2674"/>
                  </a:cubicBezTo>
                  <a:lnTo>
                    <a:pt x="9104" y="2742"/>
                  </a:lnTo>
                  <a:cubicBezTo>
                    <a:pt x="8984" y="2845"/>
                    <a:pt x="8950" y="2999"/>
                    <a:pt x="9001" y="3135"/>
                  </a:cubicBezTo>
                  <a:cubicBezTo>
                    <a:pt x="9051" y="3205"/>
                    <a:pt x="9124" y="3240"/>
                    <a:pt x="9211" y="3240"/>
                  </a:cubicBezTo>
                  <a:cubicBezTo>
                    <a:pt x="9272" y="3240"/>
                    <a:pt x="9340" y="3222"/>
                    <a:pt x="9412" y="3187"/>
                  </a:cubicBezTo>
                  <a:cubicBezTo>
                    <a:pt x="9514" y="3118"/>
                    <a:pt x="9617" y="3033"/>
                    <a:pt x="9702" y="2930"/>
                  </a:cubicBezTo>
                  <a:cubicBezTo>
                    <a:pt x="9822" y="2794"/>
                    <a:pt x="9941" y="2623"/>
                    <a:pt x="10044" y="2452"/>
                  </a:cubicBezTo>
                  <a:cubicBezTo>
                    <a:pt x="10078" y="2418"/>
                    <a:pt x="10078" y="2349"/>
                    <a:pt x="10044" y="2298"/>
                  </a:cubicBezTo>
                  <a:cubicBezTo>
                    <a:pt x="10024" y="2278"/>
                    <a:pt x="10004" y="2270"/>
                    <a:pt x="9980" y="2270"/>
                  </a:cubicBezTo>
                  <a:close/>
                  <a:moveTo>
                    <a:pt x="8490" y="3280"/>
                  </a:moveTo>
                  <a:cubicBezTo>
                    <a:pt x="8479" y="3280"/>
                    <a:pt x="8467" y="3283"/>
                    <a:pt x="8455" y="3289"/>
                  </a:cubicBezTo>
                  <a:cubicBezTo>
                    <a:pt x="8267" y="3323"/>
                    <a:pt x="8079" y="3392"/>
                    <a:pt x="7925" y="3477"/>
                  </a:cubicBezTo>
                  <a:cubicBezTo>
                    <a:pt x="7771" y="3546"/>
                    <a:pt x="7720" y="3699"/>
                    <a:pt x="7771" y="3853"/>
                  </a:cubicBezTo>
                  <a:cubicBezTo>
                    <a:pt x="7824" y="3941"/>
                    <a:pt x="7890" y="3988"/>
                    <a:pt x="7969" y="3988"/>
                  </a:cubicBezTo>
                  <a:cubicBezTo>
                    <a:pt x="8045" y="3988"/>
                    <a:pt x="8133" y="3945"/>
                    <a:pt x="8233" y="3853"/>
                  </a:cubicBezTo>
                  <a:cubicBezTo>
                    <a:pt x="8369" y="3716"/>
                    <a:pt x="8472" y="3563"/>
                    <a:pt x="8540" y="3392"/>
                  </a:cubicBezTo>
                  <a:cubicBezTo>
                    <a:pt x="8568" y="3336"/>
                    <a:pt x="8539" y="3280"/>
                    <a:pt x="8490" y="3280"/>
                  </a:cubicBezTo>
                  <a:close/>
                  <a:moveTo>
                    <a:pt x="12625" y="3575"/>
                  </a:moveTo>
                  <a:cubicBezTo>
                    <a:pt x="12613" y="3575"/>
                    <a:pt x="12601" y="3577"/>
                    <a:pt x="12590" y="3580"/>
                  </a:cubicBezTo>
                  <a:lnTo>
                    <a:pt x="12607" y="3580"/>
                  </a:lnTo>
                  <a:cubicBezTo>
                    <a:pt x="12367" y="3631"/>
                    <a:pt x="12145" y="3733"/>
                    <a:pt x="11940" y="3853"/>
                  </a:cubicBezTo>
                  <a:lnTo>
                    <a:pt x="11872" y="3921"/>
                  </a:lnTo>
                  <a:cubicBezTo>
                    <a:pt x="11752" y="4007"/>
                    <a:pt x="11718" y="4195"/>
                    <a:pt x="11804" y="4331"/>
                  </a:cubicBezTo>
                  <a:cubicBezTo>
                    <a:pt x="11849" y="4396"/>
                    <a:pt x="11900" y="4430"/>
                    <a:pt x="11966" y="4430"/>
                  </a:cubicBezTo>
                  <a:cubicBezTo>
                    <a:pt x="12023" y="4430"/>
                    <a:pt x="12092" y="4404"/>
                    <a:pt x="12180" y="4349"/>
                  </a:cubicBezTo>
                  <a:cubicBezTo>
                    <a:pt x="12419" y="4178"/>
                    <a:pt x="12607" y="3956"/>
                    <a:pt x="12709" y="3682"/>
                  </a:cubicBezTo>
                  <a:cubicBezTo>
                    <a:pt x="12738" y="3611"/>
                    <a:pt x="12683" y="3575"/>
                    <a:pt x="12625" y="3575"/>
                  </a:cubicBezTo>
                  <a:close/>
                  <a:moveTo>
                    <a:pt x="14105" y="3667"/>
                  </a:moveTo>
                  <a:cubicBezTo>
                    <a:pt x="14085" y="3667"/>
                    <a:pt x="14061" y="3681"/>
                    <a:pt x="14042" y="3699"/>
                  </a:cubicBezTo>
                  <a:cubicBezTo>
                    <a:pt x="13905" y="3768"/>
                    <a:pt x="13769" y="3819"/>
                    <a:pt x="13632" y="3904"/>
                  </a:cubicBezTo>
                  <a:cubicBezTo>
                    <a:pt x="13444" y="3990"/>
                    <a:pt x="13273" y="4109"/>
                    <a:pt x="13136" y="4263"/>
                  </a:cubicBezTo>
                  <a:cubicBezTo>
                    <a:pt x="13051" y="4366"/>
                    <a:pt x="13017" y="4502"/>
                    <a:pt x="13085" y="4605"/>
                  </a:cubicBezTo>
                  <a:cubicBezTo>
                    <a:pt x="13120" y="4676"/>
                    <a:pt x="13188" y="4714"/>
                    <a:pt x="13261" y="4714"/>
                  </a:cubicBezTo>
                  <a:cubicBezTo>
                    <a:pt x="13293" y="4714"/>
                    <a:pt x="13327" y="4706"/>
                    <a:pt x="13358" y="4690"/>
                  </a:cubicBezTo>
                  <a:cubicBezTo>
                    <a:pt x="13444" y="4656"/>
                    <a:pt x="13512" y="4622"/>
                    <a:pt x="13581" y="4554"/>
                  </a:cubicBezTo>
                  <a:cubicBezTo>
                    <a:pt x="13820" y="4331"/>
                    <a:pt x="13939" y="4041"/>
                    <a:pt x="14144" y="3802"/>
                  </a:cubicBezTo>
                  <a:cubicBezTo>
                    <a:pt x="14179" y="3768"/>
                    <a:pt x="14179" y="3716"/>
                    <a:pt x="14144" y="3699"/>
                  </a:cubicBezTo>
                  <a:cubicBezTo>
                    <a:pt x="14137" y="3676"/>
                    <a:pt x="14122" y="3667"/>
                    <a:pt x="14105" y="3667"/>
                  </a:cubicBezTo>
                  <a:close/>
                  <a:moveTo>
                    <a:pt x="6582" y="3954"/>
                  </a:moveTo>
                  <a:cubicBezTo>
                    <a:pt x="6563" y="3954"/>
                    <a:pt x="6544" y="3960"/>
                    <a:pt x="6524" y="3973"/>
                  </a:cubicBezTo>
                  <a:cubicBezTo>
                    <a:pt x="6268" y="4007"/>
                    <a:pt x="6028" y="4144"/>
                    <a:pt x="5823" y="4331"/>
                  </a:cubicBezTo>
                  <a:cubicBezTo>
                    <a:pt x="5687" y="4468"/>
                    <a:pt x="5653" y="4639"/>
                    <a:pt x="5755" y="4742"/>
                  </a:cubicBezTo>
                  <a:cubicBezTo>
                    <a:pt x="5794" y="4794"/>
                    <a:pt x="5853" y="4816"/>
                    <a:pt x="5910" y="4816"/>
                  </a:cubicBezTo>
                  <a:cubicBezTo>
                    <a:pt x="5927" y="4816"/>
                    <a:pt x="5944" y="4814"/>
                    <a:pt x="5960" y="4810"/>
                  </a:cubicBezTo>
                  <a:cubicBezTo>
                    <a:pt x="6063" y="4776"/>
                    <a:pt x="6148" y="4724"/>
                    <a:pt x="6216" y="4656"/>
                  </a:cubicBezTo>
                  <a:cubicBezTo>
                    <a:pt x="6370" y="4485"/>
                    <a:pt x="6507" y="4297"/>
                    <a:pt x="6627" y="4126"/>
                  </a:cubicBezTo>
                  <a:cubicBezTo>
                    <a:pt x="6661" y="4075"/>
                    <a:pt x="6695" y="4041"/>
                    <a:pt x="6661" y="3990"/>
                  </a:cubicBezTo>
                  <a:cubicBezTo>
                    <a:pt x="6640" y="3969"/>
                    <a:pt x="6612" y="3954"/>
                    <a:pt x="6582" y="3954"/>
                  </a:cubicBezTo>
                  <a:close/>
                  <a:moveTo>
                    <a:pt x="11043" y="3793"/>
                  </a:moveTo>
                  <a:cubicBezTo>
                    <a:pt x="11022" y="3793"/>
                    <a:pt x="11001" y="3802"/>
                    <a:pt x="10983" y="3819"/>
                  </a:cubicBezTo>
                  <a:cubicBezTo>
                    <a:pt x="10796" y="3904"/>
                    <a:pt x="10608" y="3973"/>
                    <a:pt x="10437" y="4058"/>
                  </a:cubicBezTo>
                  <a:cubicBezTo>
                    <a:pt x="10266" y="4126"/>
                    <a:pt x="10129" y="4229"/>
                    <a:pt x="10027" y="4349"/>
                  </a:cubicBezTo>
                  <a:cubicBezTo>
                    <a:pt x="9924" y="4451"/>
                    <a:pt x="9907" y="4605"/>
                    <a:pt x="9958" y="4724"/>
                  </a:cubicBezTo>
                  <a:cubicBezTo>
                    <a:pt x="10022" y="4801"/>
                    <a:pt x="10106" y="4840"/>
                    <a:pt x="10194" y="4840"/>
                  </a:cubicBezTo>
                  <a:cubicBezTo>
                    <a:pt x="10223" y="4840"/>
                    <a:pt x="10253" y="4836"/>
                    <a:pt x="10283" y="4827"/>
                  </a:cubicBezTo>
                  <a:cubicBezTo>
                    <a:pt x="10403" y="4793"/>
                    <a:pt x="10488" y="4742"/>
                    <a:pt x="10573" y="4656"/>
                  </a:cubicBezTo>
                  <a:cubicBezTo>
                    <a:pt x="10778" y="4434"/>
                    <a:pt x="10966" y="4178"/>
                    <a:pt x="11103" y="3921"/>
                  </a:cubicBezTo>
                  <a:cubicBezTo>
                    <a:pt x="11137" y="3887"/>
                    <a:pt x="11137" y="3836"/>
                    <a:pt x="11103" y="3819"/>
                  </a:cubicBezTo>
                  <a:cubicBezTo>
                    <a:pt x="11086" y="3802"/>
                    <a:pt x="11065" y="3793"/>
                    <a:pt x="11043" y="3793"/>
                  </a:cubicBezTo>
                  <a:close/>
                  <a:moveTo>
                    <a:pt x="9068" y="4164"/>
                  </a:moveTo>
                  <a:cubicBezTo>
                    <a:pt x="9029" y="4164"/>
                    <a:pt x="8989" y="4185"/>
                    <a:pt x="8950" y="4195"/>
                  </a:cubicBezTo>
                  <a:cubicBezTo>
                    <a:pt x="8831" y="4229"/>
                    <a:pt x="8711" y="4263"/>
                    <a:pt x="8609" y="4314"/>
                  </a:cubicBezTo>
                  <a:cubicBezTo>
                    <a:pt x="8455" y="4383"/>
                    <a:pt x="8318" y="4468"/>
                    <a:pt x="8216" y="4571"/>
                  </a:cubicBezTo>
                  <a:cubicBezTo>
                    <a:pt x="8096" y="4656"/>
                    <a:pt x="8062" y="4827"/>
                    <a:pt x="8130" y="4964"/>
                  </a:cubicBezTo>
                  <a:cubicBezTo>
                    <a:pt x="8185" y="5030"/>
                    <a:pt x="8269" y="5068"/>
                    <a:pt x="8353" y="5068"/>
                  </a:cubicBezTo>
                  <a:cubicBezTo>
                    <a:pt x="8400" y="5068"/>
                    <a:pt x="8447" y="5056"/>
                    <a:pt x="8489" y="5032"/>
                  </a:cubicBezTo>
                  <a:cubicBezTo>
                    <a:pt x="8557" y="5015"/>
                    <a:pt x="8609" y="4981"/>
                    <a:pt x="8660" y="4929"/>
                  </a:cubicBezTo>
                  <a:cubicBezTo>
                    <a:pt x="8831" y="4776"/>
                    <a:pt x="8967" y="4588"/>
                    <a:pt x="9087" y="4400"/>
                  </a:cubicBezTo>
                  <a:cubicBezTo>
                    <a:pt x="9138" y="4349"/>
                    <a:pt x="9207" y="4297"/>
                    <a:pt x="9138" y="4212"/>
                  </a:cubicBezTo>
                  <a:lnTo>
                    <a:pt x="9155" y="4212"/>
                  </a:lnTo>
                  <a:cubicBezTo>
                    <a:pt x="9126" y="4175"/>
                    <a:pt x="9097" y="4164"/>
                    <a:pt x="9068" y="4164"/>
                  </a:cubicBezTo>
                  <a:close/>
                  <a:moveTo>
                    <a:pt x="6870" y="5381"/>
                  </a:moveTo>
                  <a:cubicBezTo>
                    <a:pt x="6843" y="5381"/>
                    <a:pt x="6811" y="5398"/>
                    <a:pt x="6780" y="5408"/>
                  </a:cubicBezTo>
                  <a:lnTo>
                    <a:pt x="6490" y="5510"/>
                  </a:lnTo>
                  <a:cubicBezTo>
                    <a:pt x="6319" y="5579"/>
                    <a:pt x="6148" y="5681"/>
                    <a:pt x="6011" y="5801"/>
                  </a:cubicBezTo>
                  <a:cubicBezTo>
                    <a:pt x="5892" y="5920"/>
                    <a:pt x="5875" y="6108"/>
                    <a:pt x="5977" y="6245"/>
                  </a:cubicBezTo>
                  <a:cubicBezTo>
                    <a:pt x="6019" y="6294"/>
                    <a:pt x="6075" y="6317"/>
                    <a:pt x="6139" y="6317"/>
                  </a:cubicBezTo>
                  <a:cubicBezTo>
                    <a:pt x="6233" y="6317"/>
                    <a:pt x="6344" y="6268"/>
                    <a:pt x="6456" y="6177"/>
                  </a:cubicBezTo>
                  <a:cubicBezTo>
                    <a:pt x="6609" y="5989"/>
                    <a:pt x="6763" y="5784"/>
                    <a:pt x="6917" y="5562"/>
                  </a:cubicBezTo>
                  <a:cubicBezTo>
                    <a:pt x="6951" y="5510"/>
                    <a:pt x="6951" y="5442"/>
                    <a:pt x="6917" y="5408"/>
                  </a:cubicBezTo>
                  <a:cubicBezTo>
                    <a:pt x="6904" y="5388"/>
                    <a:pt x="6888" y="5381"/>
                    <a:pt x="6870" y="5381"/>
                  </a:cubicBezTo>
                  <a:close/>
                  <a:moveTo>
                    <a:pt x="11142" y="5704"/>
                  </a:moveTo>
                  <a:cubicBezTo>
                    <a:pt x="11126" y="5704"/>
                    <a:pt x="11107" y="5708"/>
                    <a:pt x="11086" y="5715"/>
                  </a:cubicBezTo>
                  <a:cubicBezTo>
                    <a:pt x="10898" y="5767"/>
                    <a:pt x="10710" y="5835"/>
                    <a:pt x="10539" y="5920"/>
                  </a:cubicBezTo>
                  <a:cubicBezTo>
                    <a:pt x="10351" y="5989"/>
                    <a:pt x="10232" y="6143"/>
                    <a:pt x="10198" y="6331"/>
                  </a:cubicBezTo>
                  <a:cubicBezTo>
                    <a:pt x="10180" y="6433"/>
                    <a:pt x="10266" y="6536"/>
                    <a:pt x="10368" y="6536"/>
                  </a:cubicBezTo>
                  <a:cubicBezTo>
                    <a:pt x="10505" y="6536"/>
                    <a:pt x="10659" y="6484"/>
                    <a:pt x="10761" y="6399"/>
                  </a:cubicBezTo>
                  <a:cubicBezTo>
                    <a:pt x="10915" y="6211"/>
                    <a:pt x="11052" y="6023"/>
                    <a:pt x="11189" y="5835"/>
                  </a:cubicBezTo>
                  <a:cubicBezTo>
                    <a:pt x="11223" y="5801"/>
                    <a:pt x="11223" y="5750"/>
                    <a:pt x="11206" y="5715"/>
                  </a:cubicBezTo>
                  <a:lnTo>
                    <a:pt x="11206" y="5715"/>
                  </a:lnTo>
                  <a:lnTo>
                    <a:pt x="11206" y="5733"/>
                  </a:lnTo>
                  <a:cubicBezTo>
                    <a:pt x="11186" y="5713"/>
                    <a:pt x="11166" y="5704"/>
                    <a:pt x="11142" y="5704"/>
                  </a:cubicBezTo>
                  <a:close/>
                  <a:moveTo>
                    <a:pt x="4494" y="5623"/>
                  </a:moveTo>
                  <a:cubicBezTo>
                    <a:pt x="4483" y="5623"/>
                    <a:pt x="4470" y="5625"/>
                    <a:pt x="4457" y="5630"/>
                  </a:cubicBezTo>
                  <a:cubicBezTo>
                    <a:pt x="4149" y="5715"/>
                    <a:pt x="3859" y="5886"/>
                    <a:pt x="3602" y="6091"/>
                  </a:cubicBezTo>
                  <a:cubicBezTo>
                    <a:pt x="3500" y="6194"/>
                    <a:pt x="3483" y="6365"/>
                    <a:pt x="3551" y="6501"/>
                  </a:cubicBezTo>
                  <a:cubicBezTo>
                    <a:pt x="3607" y="6548"/>
                    <a:pt x="3679" y="6575"/>
                    <a:pt x="3749" y="6575"/>
                  </a:cubicBezTo>
                  <a:cubicBezTo>
                    <a:pt x="3807" y="6575"/>
                    <a:pt x="3864" y="6557"/>
                    <a:pt x="3910" y="6519"/>
                  </a:cubicBezTo>
                  <a:lnTo>
                    <a:pt x="4064" y="6433"/>
                  </a:lnTo>
                  <a:cubicBezTo>
                    <a:pt x="4234" y="6228"/>
                    <a:pt x="4405" y="6023"/>
                    <a:pt x="4559" y="5784"/>
                  </a:cubicBezTo>
                  <a:cubicBezTo>
                    <a:pt x="4593" y="5767"/>
                    <a:pt x="4610" y="5715"/>
                    <a:pt x="4593" y="5664"/>
                  </a:cubicBezTo>
                  <a:lnTo>
                    <a:pt x="4576" y="5664"/>
                  </a:lnTo>
                  <a:cubicBezTo>
                    <a:pt x="4551" y="5639"/>
                    <a:pt x="4526" y="5623"/>
                    <a:pt x="4494" y="5623"/>
                  </a:cubicBezTo>
                  <a:close/>
                  <a:moveTo>
                    <a:pt x="8932" y="6597"/>
                  </a:moveTo>
                  <a:cubicBezTo>
                    <a:pt x="8920" y="6597"/>
                    <a:pt x="8909" y="6599"/>
                    <a:pt x="8899" y="6604"/>
                  </a:cubicBezTo>
                  <a:cubicBezTo>
                    <a:pt x="8660" y="6689"/>
                    <a:pt x="8421" y="6809"/>
                    <a:pt x="8198" y="6946"/>
                  </a:cubicBezTo>
                  <a:cubicBezTo>
                    <a:pt x="8130" y="7014"/>
                    <a:pt x="8062" y="7082"/>
                    <a:pt x="8010" y="7168"/>
                  </a:cubicBezTo>
                  <a:cubicBezTo>
                    <a:pt x="7959" y="7270"/>
                    <a:pt x="7993" y="7407"/>
                    <a:pt x="8079" y="7475"/>
                  </a:cubicBezTo>
                  <a:cubicBezTo>
                    <a:pt x="8122" y="7510"/>
                    <a:pt x="8173" y="7527"/>
                    <a:pt x="8224" y="7527"/>
                  </a:cubicBezTo>
                  <a:cubicBezTo>
                    <a:pt x="8275" y="7527"/>
                    <a:pt x="8327" y="7510"/>
                    <a:pt x="8369" y="7475"/>
                  </a:cubicBezTo>
                  <a:cubicBezTo>
                    <a:pt x="8626" y="7287"/>
                    <a:pt x="8848" y="7031"/>
                    <a:pt x="9019" y="6758"/>
                  </a:cubicBezTo>
                  <a:cubicBezTo>
                    <a:pt x="9036" y="6706"/>
                    <a:pt x="9036" y="6655"/>
                    <a:pt x="9001" y="6621"/>
                  </a:cubicBezTo>
                  <a:cubicBezTo>
                    <a:pt x="8989" y="6609"/>
                    <a:pt x="8960" y="6597"/>
                    <a:pt x="8932" y="6597"/>
                  </a:cubicBezTo>
                  <a:close/>
                  <a:moveTo>
                    <a:pt x="4241" y="7165"/>
                  </a:moveTo>
                  <a:cubicBezTo>
                    <a:pt x="4220" y="7165"/>
                    <a:pt x="4196" y="7175"/>
                    <a:pt x="4166" y="7185"/>
                  </a:cubicBezTo>
                  <a:cubicBezTo>
                    <a:pt x="4046" y="7236"/>
                    <a:pt x="3910" y="7270"/>
                    <a:pt x="3790" y="7339"/>
                  </a:cubicBezTo>
                  <a:cubicBezTo>
                    <a:pt x="3636" y="7390"/>
                    <a:pt x="3483" y="7475"/>
                    <a:pt x="3363" y="7595"/>
                  </a:cubicBezTo>
                  <a:cubicBezTo>
                    <a:pt x="3261" y="7680"/>
                    <a:pt x="3226" y="7851"/>
                    <a:pt x="3295" y="7971"/>
                  </a:cubicBezTo>
                  <a:cubicBezTo>
                    <a:pt x="3342" y="8054"/>
                    <a:pt x="3431" y="8104"/>
                    <a:pt x="3521" y="8104"/>
                  </a:cubicBezTo>
                  <a:cubicBezTo>
                    <a:pt x="3560" y="8104"/>
                    <a:pt x="3600" y="8094"/>
                    <a:pt x="3636" y="8073"/>
                  </a:cubicBezTo>
                  <a:cubicBezTo>
                    <a:pt x="3705" y="8039"/>
                    <a:pt x="3773" y="8005"/>
                    <a:pt x="3824" y="7954"/>
                  </a:cubicBezTo>
                  <a:cubicBezTo>
                    <a:pt x="4012" y="7766"/>
                    <a:pt x="4166" y="7544"/>
                    <a:pt x="4286" y="7304"/>
                  </a:cubicBezTo>
                  <a:cubicBezTo>
                    <a:pt x="4303" y="7270"/>
                    <a:pt x="4320" y="7219"/>
                    <a:pt x="4286" y="7185"/>
                  </a:cubicBezTo>
                  <a:cubicBezTo>
                    <a:pt x="4271" y="7170"/>
                    <a:pt x="4257" y="7165"/>
                    <a:pt x="4241" y="7165"/>
                  </a:cubicBezTo>
                  <a:close/>
                  <a:moveTo>
                    <a:pt x="10564" y="7251"/>
                  </a:moveTo>
                  <a:cubicBezTo>
                    <a:pt x="10545" y="7251"/>
                    <a:pt x="10525" y="7260"/>
                    <a:pt x="10505" y="7270"/>
                  </a:cubicBezTo>
                  <a:lnTo>
                    <a:pt x="10163" y="7407"/>
                  </a:lnTo>
                  <a:cubicBezTo>
                    <a:pt x="9975" y="7475"/>
                    <a:pt x="9805" y="7561"/>
                    <a:pt x="9634" y="7680"/>
                  </a:cubicBezTo>
                  <a:lnTo>
                    <a:pt x="9634" y="7697"/>
                  </a:lnTo>
                  <a:cubicBezTo>
                    <a:pt x="9617" y="7715"/>
                    <a:pt x="9582" y="7749"/>
                    <a:pt x="9548" y="7766"/>
                  </a:cubicBezTo>
                  <a:cubicBezTo>
                    <a:pt x="9446" y="7851"/>
                    <a:pt x="9429" y="8005"/>
                    <a:pt x="9497" y="8125"/>
                  </a:cubicBezTo>
                  <a:cubicBezTo>
                    <a:pt x="9540" y="8199"/>
                    <a:pt x="9622" y="8240"/>
                    <a:pt x="9707" y="8240"/>
                  </a:cubicBezTo>
                  <a:cubicBezTo>
                    <a:pt x="9758" y="8240"/>
                    <a:pt x="9811" y="8225"/>
                    <a:pt x="9856" y="8193"/>
                  </a:cubicBezTo>
                  <a:cubicBezTo>
                    <a:pt x="9941" y="8159"/>
                    <a:pt x="10027" y="8108"/>
                    <a:pt x="10095" y="8039"/>
                  </a:cubicBezTo>
                  <a:cubicBezTo>
                    <a:pt x="10232" y="7885"/>
                    <a:pt x="10351" y="7697"/>
                    <a:pt x="10488" y="7544"/>
                  </a:cubicBezTo>
                  <a:cubicBezTo>
                    <a:pt x="10539" y="7492"/>
                    <a:pt x="10573" y="7441"/>
                    <a:pt x="10608" y="7373"/>
                  </a:cubicBezTo>
                  <a:cubicBezTo>
                    <a:pt x="10608" y="7339"/>
                    <a:pt x="10642" y="7304"/>
                    <a:pt x="10608" y="7270"/>
                  </a:cubicBezTo>
                  <a:cubicBezTo>
                    <a:pt x="10593" y="7256"/>
                    <a:pt x="10579" y="7251"/>
                    <a:pt x="10564" y="7251"/>
                  </a:cubicBezTo>
                  <a:close/>
                  <a:moveTo>
                    <a:pt x="6446" y="7336"/>
                  </a:moveTo>
                  <a:cubicBezTo>
                    <a:pt x="6427" y="7336"/>
                    <a:pt x="6407" y="7346"/>
                    <a:pt x="6387" y="7356"/>
                  </a:cubicBezTo>
                  <a:cubicBezTo>
                    <a:pt x="6131" y="7424"/>
                    <a:pt x="5875" y="7527"/>
                    <a:pt x="5653" y="7663"/>
                  </a:cubicBezTo>
                  <a:cubicBezTo>
                    <a:pt x="5499" y="7749"/>
                    <a:pt x="5413" y="7885"/>
                    <a:pt x="5379" y="8056"/>
                  </a:cubicBezTo>
                  <a:cubicBezTo>
                    <a:pt x="5365" y="8188"/>
                    <a:pt x="5462" y="8306"/>
                    <a:pt x="5587" y="8306"/>
                  </a:cubicBezTo>
                  <a:cubicBezTo>
                    <a:pt x="5608" y="8306"/>
                    <a:pt x="5630" y="8303"/>
                    <a:pt x="5653" y="8295"/>
                  </a:cubicBezTo>
                  <a:cubicBezTo>
                    <a:pt x="5789" y="8278"/>
                    <a:pt x="5909" y="8210"/>
                    <a:pt x="5994" y="8125"/>
                  </a:cubicBezTo>
                  <a:cubicBezTo>
                    <a:pt x="6182" y="7920"/>
                    <a:pt x="6353" y="7697"/>
                    <a:pt x="6490" y="7458"/>
                  </a:cubicBezTo>
                  <a:cubicBezTo>
                    <a:pt x="6507" y="7424"/>
                    <a:pt x="6507" y="7390"/>
                    <a:pt x="6490" y="7356"/>
                  </a:cubicBezTo>
                  <a:cubicBezTo>
                    <a:pt x="6475" y="7341"/>
                    <a:pt x="6461" y="7336"/>
                    <a:pt x="6446" y="7336"/>
                  </a:cubicBezTo>
                  <a:close/>
                  <a:moveTo>
                    <a:pt x="8471" y="8780"/>
                  </a:moveTo>
                  <a:cubicBezTo>
                    <a:pt x="8456" y="8780"/>
                    <a:pt x="8439" y="8783"/>
                    <a:pt x="8421" y="8791"/>
                  </a:cubicBezTo>
                  <a:cubicBezTo>
                    <a:pt x="8250" y="8842"/>
                    <a:pt x="8079" y="8911"/>
                    <a:pt x="7908" y="8979"/>
                  </a:cubicBezTo>
                  <a:cubicBezTo>
                    <a:pt x="7754" y="9047"/>
                    <a:pt x="7635" y="9133"/>
                    <a:pt x="7515" y="9269"/>
                  </a:cubicBezTo>
                  <a:cubicBezTo>
                    <a:pt x="7412" y="9372"/>
                    <a:pt x="7395" y="9543"/>
                    <a:pt x="7464" y="9679"/>
                  </a:cubicBezTo>
                  <a:cubicBezTo>
                    <a:pt x="7525" y="9741"/>
                    <a:pt x="7605" y="9772"/>
                    <a:pt x="7685" y="9772"/>
                  </a:cubicBezTo>
                  <a:cubicBezTo>
                    <a:pt x="7738" y="9772"/>
                    <a:pt x="7792" y="9758"/>
                    <a:pt x="7840" y="9731"/>
                  </a:cubicBezTo>
                  <a:cubicBezTo>
                    <a:pt x="7891" y="9697"/>
                    <a:pt x="7925" y="9662"/>
                    <a:pt x="7959" y="9645"/>
                  </a:cubicBezTo>
                  <a:cubicBezTo>
                    <a:pt x="8181" y="9406"/>
                    <a:pt x="8369" y="9150"/>
                    <a:pt x="8523" y="8876"/>
                  </a:cubicBezTo>
                  <a:cubicBezTo>
                    <a:pt x="8550" y="8823"/>
                    <a:pt x="8524" y="8780"/>
                    <a:pt x="8471" y="8780"/>
                  </a:cubicBezTo>
                  <a:close/>
                  <a:moveTo>
                    <a:pt x="5494" y="8942"/>
                  </a:moveTo>
                  <a:cubicBezTo>
                    <a:pt x="5485" y="8942"/>
                    <a:pt x="5475" y="8943"/>
                    <a:pt x="5465" y="8945"/>
                  </a:cubicBezTo>
                  <a:cubicBezTo>
                    <a:pt x="5174" y="8996"/>
                    <a:pt x="4918" y="9099"/>
                    <a:pt x="4679" y="9269"/>
                  </a:cubicBezTo>
                  <a:cubicBezTo>
                    <a:pt x="4645" y="9304"/>
                    <a:pt x="4627" y="9338"/>
                    <a:pt x="4593" y="9372"/>
                  </a:cubicBezTo>
                  <a:cubicBezTo>
                    <a:pt x="4474" y="9526"/>
                    <a:pt x="4474" y="9645"/>
                    <a:pt x="4576" y="9765"/>
                  </a:cubicBezTo>
                  <a:cubicBezTo>
                    <a:pt x="4633" y="9832"/>
                    <a:pt x="4712" y="9866"/>
                    <a:pt x="4791" y="9866"/>
                  </a:cubicBezTo>
                  <a:cubicBezTo>
                    <a:pt x="4853" y="9866"/>
                    <a:pt x="4916" y="9844"/>
                    <a:pt x="4969" y="9799"/>
                  </a:cubicBezTo>
                  <a:cubicBezTo>
                    <a:pt x="5072" y="9748"/>
                    <a:pt x="5157" y="9679"/>
                    <a:pt x="5243" y="9594"/>
                  </a:cubicBezTo>
                  <a:cubicBezTo>
                    <a:pt x="5362" y="9440"/>
                    <a:pt x="5465" y="9286"/>
                    <a:pt x="5550" y="9116"/>
                  </a:cubicBezTo>
                  <a:cubicBezTo>
                    <a:pt x="5596" y="9008"/>
                    <a:pt x="5573" y="8942"/>
                    <a:pt x="5494" y="8942"/>
                  </a:cubicBezTo>
                  <a:close/>
                  <a:moveTo>
                    <a:pt x="2492" y="9205"/>
                  </a:moveTo>
                  <a:cubicBezTo>
                    <a:pt x="2475" y="9205"/>
                    <a:pt x="2457" y="9210"/>
                    <a:pt x="2440" y="9218"/>
                  </a:cubicBezTo>
                  <a:cubicBezTo>
                    <a:pt x="2270" y="9304"/>
                    <a:pt x="2082" y="9389"/>
                    <a:pt x="1928" y="9474"/>
                  </a:cubicBezTo>
                  <a:cubicBezTo>
                    <a:pt x="1791" y="9543"/>
                    <a:pt x="1671" y="9645"/>
                    <a:pt x="1586" y="9782"/>
                  </a:cubicBezTo>
                  <a:cubicBezTo>
                    <a:pt x="1535" y="9867"/>
                    <a:pt x="1535" y="9970"/>
                    <a:pt x="1586" y="10055"/>
                  </a:cubicBezTo>
                  <a:cubicBezTo>
                    <a:pt x="1637" y="10119"/>
                    <a:pt x="1706" y="10154"/>
                    <a:pt x="1781" y="10154"/>
                  </a:cubicBezTo>
                  <a:cubicBezTo>
                    <a:pt x="1806" y="10154"/>
                    <a:pt x="1833" y="10150"/>
                    <a:pt x="1859" y="10141"/>
                  </a:cubicBezTo>
                  <a:cubicBezTo>
                    <a:pt x="1945" y="10124"/>
                    <a:pt x="2030" y="10072"/>
                    <a:pt x="2099" y="10021"/>
                  </a:cubicBezTo>
                  <a:cubicBezTo>
                    <a:pt x="2270" y="9799"/>
                    <a:pt x="2423" y="9560"/>
                    <a:pt x="2560" y="9304"/>
                  </a:cubicBezTo>
                  <a:cubicBezTo>
                    <a:pt x="2577" y="9269"/>
                    <a:pt x="2577" y="9235"/>
                    <a:pt x="2543" y="9218"/>
                  </a:cubicBezTo>
                  <a:cubicBezTo>
                    <a:pt x="2526" y="9210"/>
                    <a:pt x="2509" y="9205"/>
                    <a:pt x="2492" y="9205"/>
                  </a:cubicBezTo>
                  <a:close/>
                  <a:moveTo>
                    <a:pt x="1101" y="9478"/>
                  </a:moveTo>
                  <a:cubicBezTo>
                    <a:pt x="1082" y="9478"/>
                    <a:pt x="1061" y="9483"/>
                    <a:pt x="1039" y="9492"/>
                  </a:cubicBezTo>
                  <a:cubicBezTo>
                    <a:pt x="903" y="9543"/>
                    <a:pt x="749" y="9594"/>
                    <a:pt x="612" y="9662"/>
                  </a:cubicBezTo>
                  <a:cubicBezTo>
                    <a:pt x="441" y="9731"/>
                    <a:pt x="270" y="9850"/>
                    <a:pt x="151" y="10004"/>
                  </a:cubicBezTo>
                  <a:cubicBezTo>
                    <a:pt x="0" y="10185"/>
                    <a:pt x="155" y="10446"/>
                    <a:pt x="370" y="10446"/>
                  </a:cubicBezTo>
                  <a:cubicBezTo>
                    <a:pt x="399" y="10446"/>
                    <a:pt x="428" y="10441"/>
                    <a:pt x="458" y="10431"/>
                  </a:cubicBezTo>
                  <a:cubicBezTo>
                    <a:pt x="544" y="10414"/>
                    <a:pt x="629" y="10363"/>
                    <a:pt x="698" y="10295"/>
                  </a:cubicBezTo>
                  <a:cubicBezTo>
                    <a:pt x="903" y="10107"/>
                    <a:pt x="1056" y="9850"/>
                    <a:pt x="1159" y="9577"/>
                  </a:cubicBezTo>
                  <a:cubicBezTo>
                    <a:pt x="1184" y="9514"/>
                    <a:pt x="1153" y="9478"/>
                    <a:pt x="1101" y="9478"/>
                  </a:cubicBezTo>
                  <a:close/>
                  <a:moveTo>
                    <a:pt x="3551" y="9927"/>
                  </a:moveTo>
                  <a:cubicBezTo>
                    <a:pt x="3536" y="9927"/>
                    <a:pt x="3518" y="9930"/>
                    <a:pt x="3500" y="9936"/>
                  </a:cubicBezTo>
                  <a:cubicBezTo>
                    <a:pt x="3158" y="9987"/>
                    <a:pt x="2850" y="10141"/>
                    <a:pt x="2594" y="10363"/>
                  </a:cubicBezTo>
                  <a:cubicBezTo>
                    <a:pt x="2457" y="10483"/>
                    <a:pt x="2423" y="10688"/>
                    <a:pt x="2543" y="10841"/>
                  </a:cubicBezTo>
                  <a:cubicBezTo>
                    <a:pt x="2604" y="10917"/>
                    <a:pt x="2685" y="10956"/>
                    <a:pt x="2779" y="10956"/>
                  </a:cubicBezTo>
                  <a:cubicBezTo>
                    <a:pt x="2896" y="10956"/>
                    <a:pt x="3033" y="10896"/>
                    <a:pt x="3175" y="10773"/>
                  </a:cubicBezTo>
                  <a:cubicBezTo>
                    <a:pt x="3380" y="10568"/>
                    <a:pt x="3534" y="10329"/>
                    <a:pt x="3636" y="10055"/>
                  </a:cubicBezTo>
                  <a:cubicBezTo>
                    <a:pt x="3664" y="9985"/>
                    <a:pt x="3624" y="9927"/>
                    <a:pt x="3551" y="9927"/>
                  </a:cubicBezTo>
                  <a:close/>
                  <a:moveTo>
                    <a:pt x="5837" y="10104"/>
                  </a:moveTo>
                  <a:cubicBezTo>
                    <a:pt x="5827" y="10104"/>
                    <a:pt x="5817" y="10105"/>
                    <a:pt x="5806" y="10107"/>
                  </a:cubicBezTo>
                  <a:cubicBezTo>
                    <a:pt x="5533" y="10158"/>
                    <a:pt x="5260" y="10260"/>
                    <a:pt x="5037" y="10431"/>
                  </a:cubicBezTo>
                  <a:lnTo>
                    <a:pt x="5003" y="10465"/>
                  </a:lnTo>
                  <a:cubicBezTo>
                    <a:pt x="4832" y="10585"/>
                    <a:pt x="4781" y="10824"/>
                    <a:pt x="4901" y="10995"/>
                  </a:cubicBezTo>
                  <a:cubicBezTo>
                    <a:pt x="4948" y="11043"/>
                    <a:pt x="5011" y="11068"/>
                    <a:pt x="5083" y="11068"/>
                  </a:cubicBezTo>
                  <a:cubicBezTo>
                    <a:pt x="5166" y="11068"/>
                    <a:pt x="5261" y="11034"/>
                    <a:pt x="5362" y="10961"/>
                  </a:cubicBezTo>
                  <a:lnTo>
                    <a:pt x="5362" y="10978"/>
                  </a:lnTo>
                  <a:cubicBezTo>
                    <a:pt x="5618" y="10790"/>
                    <a:pt x="5806" y="10517"/>
                    <a:pt x="5926" y="10226"/>
                  </a:cubicBezTo>
                  <a:cubicBezTo>
                    <a:pt x="5957" y="10165"/>
                    <a:pt x="5919" y="10104"/>
                    <a:pt x="5837" y="10104"/>
                  </a:cubicBezTo>
                  <a:close/>
                  <a:moveTo>
                    <a:pt x="5865" y="11565"/>
                  </a:moveTo>
                  <a:cubicBezTo>
                    <a:pt x="5852" y="11565"/>
                    <a:pt x="5838" y="11569"/>
                    <a:pt x="5823" y="11576"/>
                  </a:cubicBezTo>
                  <a:cubicBezTo>
                    <a:pt x="5550" y="11679"/>
                    <a:pt x="5277" y="11832"/>
                    <a:pt x="5037" y="12003"/>
                  </a:cubicBezTo>
                  <a:cubicBezTo>
                    <a:pt x="4952" y="12054"/>
                    <a:pt x="4884" y="12157"/>
                    <a:pt x="4850" y="12259"/>
                  </a:cubicBezTo>
                  <a:cubicBezTo>
                    <a:pt x="4815" y="12345"/>
                    <a:pt x="4832" y="12464"/>
                    <a:pt x="4901" y="12533"/>
                  </a:cubicBezTo>
                  <a:cubicBezTo>
                    <a:pt x="4944" y="12558"/>
                    <a:pt x="4990" y="12571"/>
                    <a:pt x="5037" y="12571"/>
                  </a:cubicBezTo>
                  <a:cubicBezTo>
                    <a:pt x="5084" y="12571"/>
                    <a:pt x="5131" y="12558"/>
                    <a:pt x="5174" y="12533"/>
                  </a:cubicBezTo>
                  <a:cubicBezTo>
                    <a:pt x="5277" y="12482"/>
                    <a:pt x="5379" y="12396"/>
                    <a:pt x="5448" y="12311"/>
                  </a:cubicBezTo>
                  <a:cubicBezTo>
                    <a:pt x="5601" y="12123"/>
                    <a:pt x="5755" y="11918"/>
                    <a:pt x="5892" y="11730"/>
                  </a:cubicBezTo>
                  <a:cubicBezTo>
                    <a:pt x="5926" y="11696"/>
                    <a:pt x="5943" y="11644"/>
                    <a:pt x="5909" y="11593"/>
                  </a:cubicBezTo>
                  <a:cubicBezTo>
                    <a:pt x="5899" y="11573"/>
                    <a:pt x="5883" y="11565"/>
                    <a:pt x="5865" y="11565"/>
                  </a:cubicBezTo>
                  <a:close/>
                  <a:moveTo>
                    <a:pt x="3936" y="11877"/>
                  </a:moveTo>
                  <a:cubicBezTo>
                    <a:pt x="3913" y="11877"/>
                    <a:pt x="3891" y="11885"/>
                    <a:pt x="3876" y="11901"/>
                  </a:cubicBezTo>
                  <a:cubicBezTo>
                    <a:pt x="3705" y="11969"/>
                    <a:pt x="3517" y="12037"/>
                    <a:pt x="3346" y="12140"/>
                  </a:cubicBezTo>
                  <a:cubicBezTo>
                    <a:pt x="3192" y="12208"/>
                    <a:pt x="3073" y="12328"/>
                    <a:pt x="2987" y="12464"/>
                  </a:cubicBezTo>
                  <a:cubicBezTo>
                    <a:pt x="2919" y="12567"/>
                    <a:pt x="2919" y="12704"/>
                    <a:pt x="3004" y="12789"/>
                  </a:cubicBezTo>
                  <a:cubicBezTo>
                    <a:pt x="3058" y="12843"/>
                    <a:pt x="3124" y="12869"/>
                    <a:pt x="3192" y="12869"/>
                  </a:cubicBezTo>
                  <a:cubicBezTo>
                    <a:pt x="3232" y="12869"/>
                    <a:pt x="3273" y="12860"/>
                    <a:pt x="3312" y="12840"/>
                  </a:cubicBezTo>
                  <a:cubicBezTo>
                    <a:pt x="3380" y="12806"/>
                    <a:pt x="3448" y="12772"/>
                    <a:pt x="3500" y="12738"/>
                  </a:cubicBezTo>
                  <a:cubicBezTo>
                    <a:pt x="3705" y="12533"/>
                    <a:pt x="3876" y="12294"/>
                    <a:pt x="4012" y="12037"/>
                  </a:cubicBezTo>
                  <a:cubicBezTo>
                    <a:pt x="4046" y="11986"/>
                    <a:pt x="4046" y="11935"/>
                    <a:pt x="4012" y="11901"/>
                  </a:cubicBezTo>
                  <a:lnTo>
                    <a:pt x="4012" y="11918"/>
                  </a:lnTo>
                  <a:cubicBezTo>
                    <a:pt x="3993" y="11890"/>
                    <a:pt x="3964" y="11877"/>
                    <a:pt x="3936" y="118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56"/>
          <p:cNvSpPr/>
          <p:nvPr/>
        </p:nvSpPr>
        <p:spPr>
          <a:xfrm rot="5400000" flipH="1">
            <a:off x="4095750" y="3768090"/>
            <a:ext cx="1088390" cy="128778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
                                        <p:tgtEl>
                                          <p:spTgt spid="15"/>
                                        </p:tgtEl>
                                      </p:cBhvr>
                                    </p:animEffect>
                                    <p:anim calcmode="lin" valueType="num">
                                      <p:cBhvr>
                                        <p:cTn id="15" dur="400" fill="hold"/>
                                        <p:tgtEl>
                                          <p:spTgt spid="15"/>
                                        </p:tgtEl>
                                        <p:attrNameLst>
                                          <p:attrName>ppt_x</p:attrName>
                                        </p:attrNameLst>
                                      </p:cBhvr>
                                      <p:tavLst>
                                        <p:tav tm="0">
                                          <p:val>
                                            <p:strVal val="#ppt_x"/>
                                          </p:val>
                                        </p:tav>
                                        <p:tav tm="100000">
                                          <p:val>
                                            <p:strVal val="#ppt_x"/>
                                          </p:val>
                                        </p:tav>
                                      </p:tavLst>
                                    </p:anim>
                                    <p:anim calcmode="lin" valueType="num">
                                      <p:cBhvr>
                                        <p:cTn id="16" dur="400" fill="hold"/>
                                        <p:tgtEl>
                                          <p:spTgt spid="1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1240" name="Google Shape;1240;p56"/>
          <p:cNvSpPr/>
          <p:nvPr/>
        </p:nvSpPr>
        <p:spPr>
          <a:xfrm rot="10800000" flipH="1">
            <a:off x="4142740" y="1900555"/>
            <a:ext cx="4528820" cy="1310640"/>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3"/>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41"/>
          <p:cNvGrpSpPr/>
          <p:nvPr/>
        </p:nvGrpSpPr>
        <p:grpSpPr>
          <a:xfrm rot="-512821">
            <a:off x="3335360" y="770855"/>
            <a:ext cx="1298629" cy="1289079"/>
            <a:chOff x="5030925" y="3821825"/>
            <a:chExt cx="1128675" cy="1120375"/>
          </a:xfrm>
        </p:grpSpPr>
        <p:sp>
          <p:nvSpPr>
            <p:cNvPr id="840" name="Google Shape;840;p41"/>
            <p:cNvSpPr/>
            <p:nvPr/>
          </p:nvSpPr>
          <p:spPr>
            <a:xfrm>
              <a:off x="5030925" y="4281850"/>
              <a:ext cx="700875" cy="660350"/>
            </a:xfrm>
            <a:custGeom>
              <a:avLst/>
              <a:gdLst/>
              <a:ahLst/>
              <a:cxnLst/>
              <a:rect l="l" t="t" r="r" b="b"/>
              <a:pathLst>
                <a:path w="28035" h="26414" extrusionOk="0">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a:off x="5655875" y="4131725"/>
              <a:ext cx="238525" cy="232700"/>
            </a:xfrm>
            <a:custGeom>
              <a:avLst/>
              <a:gdLst/>
              <a:ahLst/>
              <a:cxnLst/>
              <a:rect l="l" t="t" r="r" b="b"/>
              <a:pathLst>
                <a:path w="9541" h="9308" extrusionOk="0">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1"/>
            <p:cNvSpPr/>
            <p:nvPr/>
          </p:nvSpPr>
          <p:spPr>
            <a:xfrm>
              <a:off x="5770950" y="3920750"/>
              <a:ext cx="371975" cy="326075"/>
            </a:xfrm>
            <a:custGeom>
              <a:avLst/>
              <a:gdLst/>
              <a:ahLst/>
              <a:cxnLst/>
              <a:rect l="l" t="t" r="r" b="b"/>
              <a:pathLst>
                <a:path w="14879" h="13043" extrusionOk="0">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1"/>
            <p:cNvSpPr/>
            <p:nvPr/>
          </p:nvSpPr>
          <p:spPr>
            <a:xfrm>
              <a:off x="5964425" y="3821825"/>
              <a:ext cx="195175" cy="205450"/>
            </a:xfrm>
            <a:custGeom>
              <a:avLst/>
              <a:gdLst/>
              <a:ahLst/>
              <a:cxnLst/>
              <a:rect l="l" t="t" r="r" b="b"/>
              <a:pathLst>
                <a:path w="7807" h="8218" extrusionOk="0">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6" name="Google Shape;846;p41"/>
          <p:cNvPicPr preferRelativeResize="0"/>
          <p:nvPr/>
        </p:nvPicPr>
        <p:blipFill rotWithShape="1">
          <a:blip r:embed="rId3"/>
          <a:srcRect l="5845" r="5845"/>
          <a:stretch>
            <a:fillRect/>
          </a:stretch>
        </p:blipFill>
        <p:spPr>
          <a:xfrm flipH="1">
            <a:off x="651612" y="794775"/>
            <a:ext cx="3018050" cy="3417773"/>
          </a:xfrm>
          <a:prstGeom prst="rect">
            <a:avLst/>
          </a:prstGeom>
          <a:noFill/>
          <a:ln>
            <a:noFill/>
          </a:ln>
        </p:spPr>
      </p:pic>
      <p:grpSp>
        <p:nvGrpSpPr>
          <p:cNvPr id="847" name="Google Shape;847;p41"/>
          <p:cNvGrpSpPr/>
          <p:nvPr/>
        </p:nvGrpSpPr>
        <p:grpSpPr>
          <a:xfrm>
            <a:off x="511425" y="707300"/>
            <a:ext cx="3298425" cy="3682225"/>
            <a:chOff x="511425" y="859700"/>
            <a:chExt cx="3298425" cy="3682225"/>
          </a:xfrm>
        </p:grpSpPr>
        <p:sp>
          <p:nvSpPr>
            <p:cNvPr id="848" name="Google Shape;848;p41"/>
            <p:cNvSpPr/>
            <p:nvPr/>
          </p:nvSpPr>
          <p:spPr>
            <a:xfrm>
              <a:off x="511425" y="859700"/>
              <a:ext cx="3249712" cy="206050"/>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596325" y="4295175"/>
              <a:ext cx="3195325" cy="228750"/>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1"/>
            <p:cNvSpPr/>
            <p:nvPr/>
          </p:nvSpPr>
          <p:spPr>
            <a:xfrm rot="5400000">
              <a:off x="1924073" y="2555727"/>
              <a:ext cx="3581804"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1"/>
            <p:cNvSpPr/>
            <p:nvPr/>
          </p:nvSpPr>
          <p:spPr>
            <a:xfrm rot="-5400000">
              <a:off x="-1221171" y="2607829"/>
              <a:ext cx="3666692" cy="201500"/>
            </a:xfrm>
            <a:custGeom>
              <a:avLst/>
              <a:gdLst/>
              <a:ahLst/>
              <a:cxnLst/>
              <a:rect l="l" t="t" r="r" b="b"/>
              <a:pathLst>
                <a:path w="135728" h="8060" extrusionOk="0">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41"/>
          <p:cNvGrpSpPr/>
          <p:nvPr/>
        </p:nvGrpSpPr>
        <p:grpSpPr>
          <a:xfrm rot="3599956">
            <a:off x="2972528" y="1163478"/>
            <a:ext cx="419925" cy="222725"/>
            <a:chOff x="2951412" y="1320981"/>
            <a:chExt cx="419934" cy="222729"/>
          </a:xfrm>
        </p:grpSpPr>
        <p:sp>
          <p:nvSpPr>
            <p:cNvPr id="853" name="Google Shape;853;p41"/>
            <p:cNvSpPr/>
            <p:nvPr/>
          </p:nvSpPr>
          <p:spPr>
            <a:xfrm rot="-1677089">
              <a:off x="2986451" y="1372774"/>
              <a:ext cx="64322" cy="165517"/>
            </a:xfrm>
            <a:custGeom>
              <a:avLst/>
              <a:gdLst/>
              <a:ahLst/>
              <a:cxnLst/>
              <a:rect l="l" t="t" r="r" b="b"/>
              <a:pathLst>
                <a:path w="2573" h="6621" extrusionOk="0">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3128925" y="1320981"/>
              <a:ext cx="49325" cy="202772"/>
            </a:xfrm>
            <a:custGeom>
              <a:avLst/>
              <a:gdLst/>
              <a:ahLst/>
              <a:cxnLst/>
              <a:rect l="l" t="t" r="r" b="b"/>
              <a:pathLst>
                <a:path w="1973" h="5456" extrusionOk="0">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rot="2324420">
              <a:off x="3263449" y="1376738"/>
              <a:ext cx="65826" cy="157602"/>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41"/>
          <p:cNvGrpSpPr/>
          <p:nvPr/>
        </p:nvGrpSpPr>
        <p:grpSpPr>
          <a:xfrm>
            <a:off x="2688800" y="1888251"/>
            <a:ext cx="130588" cy="194506"/>
            <a:chOff x="2540775" y="2709726"/>
            <a:chExt cx="130588" cy="194506"/>
          </a:xfrm>
        </p:grpSpPr>
        <p:sp>
          <p:nvSpPr>
            <p:cNvPr id="857" name="Google Shape;857;p41"/>
            <p:cNvSpPr/>
            <p:nvPr/>
          </p:nvSpPr>
          <p:spPr>
            <a:xfrm rot="5538887">
              <a:off x="2550831" y="2785777"/>
              <a:ext cx="167583" cy="66768"/>
            </a:xfrm>
            <a:custGeom>
              <a:avLst/>
              <a:gdLst/>
              <a:ahLst/>
              <a:cxnLst/>
              <a:rect l="l" t="t" r="r" b="b"/>
              <a:pathLst>
                <a:path w="4237" h="1688" extrusionOk="0">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rot="5538887">
              <a:off x="2497436" y="2756926"/>
              <a:ext cx="143778" cy="51334"/>
            </a:xfrm>
            <a:custGeom>
              <a:avLst/>
              <a:gdLst/>
              <a:ahLst/>
              <a:cxnLst/>
              <a:rect l="l" t="t" r="r" b="b"/>
              <a:pathLst>
                <a:path w="4931" h="1680" extrusionOk="0">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 name="Google Shape;859;p41"/>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Box 12"/>
          <p:cNvSpPr txBox="1"/>
          <p:nvPr/>
        </p:nvSpPr>
        <p:spPr>
          <a:xfrm>
            <a:off x="4218305" y="2139315"/>
            <a:ext cx="4333875" cy="953135"/>
          </a:xfrm>
          <a:prstGeom prst="rect">
            <a:avLst/>
          </a:prstGeom>
          <a:noFill/>
          <a:ln w="9525">
            <a:noFill/>
          </a:ln>
        </p:spPr>
        <p:txBody>
          <a:bodyPr wrap="square">
            <a:spAutoFit/>
          </a:bodyPr>
          <a:lstStyle/>
          <a:p>
            <a:pPr algn="ctr">
              <a:spcBef>
                <a:spcPct val="50000"/>
              </a:spcBef>
            </a:pPr>
            <a:r>
              <a:rPr sz="2800" b="1" dirty="0">
                <a:solidFill>
                  <a:schemeClr val="tx1"/>
                </a:solidFill>
                <a:latin typeface="Times New Roman" panose="02020603050405020304" charset="0"/>
                <a:cs typeface="Times New Roman" panose="02020603050405020304" charset="0"/>
              </a:rPr>
              <a:t>Khi quan sát viết một bài văn tả người, cần lưu ý:</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40"/>
                                        </p:tgtEl>
                                        <p:attrNameLst>
                                          <p:attrName>style.visibility</p:attrName>
                                        </p:attrNameLst>
                                      </p:cBhvr>
                                      <p:to>
                                        <p:strVal val="visible"/>
                                      </p:to>
                                    </p:set>
                                    <p:anim calcmode="lin" valueType="num">
                                      <p:cBhvr>
                                        <p:cTn id="12" dur="1000" fill="hold"/>
                                        <p:tgtEl>
                                          <p:spTgt spid="1240"/>
                                        </p:tgtEl>
                                        <p:attrNameLst>
                                          <p:attrName>ppt_x</p:attrName>
                                        </p:attrNameLst>
                                      </p:cBhvr>
                                      <p:tavLst>
                                        <p:tav tm="0">
                                          <p:val>
                                            <p:strVal val="#ppt_x-.2"/>
                                          </p:val>
                                        </p:tav>
                                        <p:tav tm="100000">
                                          <p:val>
                                            <p:strVal val="#ppt_x"/>
                                          </p:val>
                                        </p:tav>
                                      </p:tavLst>
                                    </p:anim>
                                    <p:anim calcmode="lin" valueType="num">
                                      <p:cBhvr>
                                        <p:cTn id="13" dur="1000" fill="hold"/>
                                        <p:tgtEl>
                                          <p:spTgt spid="12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8" name="Google Shape;2788;p67"/>
          <p:cNvPicPr preferRelativeResize="0"/>
          <p:nvPr/>
        </p:nvPicPr>
        <p:blipFill rotWithShape="1">
          <a:blip r:embed="rId2"/>
          <a:srcRect t="1503" b="1512"/>
          <a:stretch>
            <a:fillRect/>
          </a:stretch>
        </p:blipFill>
        <p:spPr>
          <a:xfrm>
            <a:off x="3780155" y="1848485"/>
            <a:ext cx="1976755" cy="1878330"/>
          </a:xfrm>
          <a:prstGeom prst="ellipse">
            <a:avLst/>
          </a:prstGeom>
          <a:noFill/>
          <a:ln>
            <a:noFill/>
          </a:ln>
        </p:spPr>
      </p:pic>
      <p:sp>
        <p:nvSpPr>
          <p:cNvPr id="13" name="Rectangle 19"/>
          <p:cNvSpPr/>
          <p:nvPr/>
        </p:nvSpPr>
        <p:spPr>
          <a:xfrm>
            <a:off x="5076190" y="718820"/>
            <a:ext cx="3525520" cy="1060450"/>
          </a:xfrm>
          <a:prstGeom prst="rect">
            <a:avLst/>
          </a:prstGeom>
          <a:noFill/>
          <a:ln w="9525">
            <a:noFill/>
          </a:ln>
        </p:spPr>
        <p:txBody>
          <a:bodyPr wrap="square">
            <a:spAutoFit/>
          </a:bodyPr>
          <a:lstStyle/>
          <a:p>
            <a:pPr algn="l">
              <a:spcBef>
                <a:spcPct val="50000"/>
              </a:spcBef>
            </a:pPr>
            <a:r>
              <a:rPr lang="en-GB" sz="2100" b="1" dirty="0">
                <a:solidFill>
                  <a:schemeClr val="bg2"/>
                </a:solidFill>
                <a:latin typeface="Times New Roman" panose="02020603050405020304" charset="0"/>
              </a:rPr>
              <a:t>1. </a:t>
            </a:r>
            <a:r>
              <a:rPr sz="2100" b="1" dirty="0">
                <a:solidFill>
                  <a:schemeClr val="bg2"/>
                </a:solidFill>
                <a:latin typeface="Times New Roman" panose="02020603050405020304" charset="0"/>
              </a:rPr>
              <a:t>Xác định mục đích rõ ràng để tập trung quan sát ngoại hình, họat động của nhân vật.</a:t>
            </a:r>
          </a:p>
        </p:txBody>
      </p:sp>
      <p:sp>
        <p:nvSpPr>
          <p:cNvPr id="4" name="Text Box 3"/>
          <p:cNvSpPr txBox="1"/>
          <p:nvPr/>
        </p:nvSpPr>
        <p:spPr>
          <a:xfrm>
            <a:off x="5621655" y="3219450"/>
            <a:ext cx="3522345" cy="1060450"/>
          </a:xfrm>
          <a:prstGeom prst="rect">
            <a:avLst/>
          </a:prstGeom>
          <a:noFill/>
        </p:spPr>
        <p:txBody>
          <a:bodyPr wrap="square" rtlCol="0" anchor="t">
            <a:spAutoFit/>
          </a:bodyPr>
          <a:lstStyle/>
          <a:p>
            <a:pPr algn="l">
              <a:spcBef>
                <a:spcPct val="50000"/>
              </a:spcBef>
              <a:buSzTx/>
            </a:pPr>
            <a:r>
              <a:rPr lang="en-GB" sz="2100" b="1" dirty="0">
                <a:solidFill>
                  <a:schemeClr val="bg2"/>
                </a:solidFill>
                <a:latin typeface="Times New Roman" panose="02020603050405020304" charset="0"/>
                <a:sym typeface="+mn-ea"/>
              </a:rPr>
              <a:t>2. </a:t>
            </a:r>
            <a:r>
              <a:rPr sz="2100" b="1" dirty="0">
                <a:solidFill>
                  <a:schemeClr val="bg2"/>
                </a:solidFill>
                <a:latin typeface="Times New Roman" panose="02020603050405020304" charset="0"/>
                <a:sym typeface="+mn-ea"/>
              </a:rPr>
              <a:t>Tập trung quan sát kĩ đối tượng định tả. Vận dụng nhiều giác quan để quan sát.</a:t>
            </a:r>
            <a:endParaRPr sz="2100" b="1" dirty="0">
              <a:solidFill>
                <a:schemeClr val="bg2"/>
              </a:solidFill>
              <a:latin typeface="Times New Roman" panose="02020603050405020304" charset="0"/>
            </a:endParaRPr>
          </a:p>
        </p:txBody>
      </p:sp>
      <p:sp>
        <p:nvSpPr>
          <p:cNvPr id="5" name="Text Box 4"/>
          <p:cNvSpPr txBox="1"/>
          <p:nvPr/>
        </p:nvSpPr>
        <p:spPr>
          <a:xfrm>
            <a:off x="1115695" y="3796030"/>
            <a:ext cx="3546475" cy="1060450"/>
          </a:xfrm>
          <a:prstGeom prst="rect">
            <a:avLst/>
          </a:prstGeom>
          <a:noFill/>
        </p:spPr>
        <p:txBody>
          <a:bodyPr wrap="square" rtlCol="0" anchor="t">
            <a:spAutoFit/>
          </a:bodyPr>
          <a:lstStyle/>
          <a:p>
            <a:pPr algn="r">
              <a:spcBef>
                <a:spcPct val="50000"/>
              </a:spcBef>
              <a:buSzTx/>
            </a:pPr>
            <a:r>
              <a:rPr lang="en-GB" sz="2100" b="1" dirty="0">
                <a:solidFill>
                  <a:schemeClr val="bg2"/>
                </a:solidFill>
                <a:latin typeface="Times New Roman" panose="02020603050405020304" charset="0"/>
                <a:sym typeface="+mn-ea"/>
              </a:rPr>
              <a:t>3. </a:t>
            </a:r>
            <a:r>
              <a:rPr sz="2100" b="1" dirty="0">
                <a:solidFill>
                  <a:schemeClr val="bg2"/>
                </a:solidFill>
                <a:latin typeface="Times New Roman" panose="02020603050405020304" charset="0"/>
                <a:sym typeface="+mn-ea"/>
              </a:rPr>
              <a:t>Quan sát, chọn lọc để đưa vào bài những chi tiết tiêu biểu, nổi bật, gây ấn tượng. </a:t>
            </a:r>
            <a:endParaRPr sz="2100" b="1" dirty="0">
              <a:solidFill>
                <a:schemeClr val="bg2"/>
              </a:solidFill>
              <a:latin typeface="Times New Roman" panose="02020603050405020304" charset="0"/>
            </a:endParaRPr>
          </a:p>
        </p:txBody>
      </p:sp>
      <p:sp>
        <p:nvSpPr>
          <p:cNvPr id="6" name="Text Box 5"/>
          <p:cNvSpPr txBox="1"/>
          <p:nvPr/>
        </p:nvSpPr>
        <p:spPr>
          <a:xfrm>
            <a:off x="0" y="843280"/>
            <a:ext cx="3888105" cy="1060450"/>
          </a:xfrm>
          <a:prstGeom prst="rect">
            <a:avLst/>
          </a:prstGeom>
          <a:noFill/>
        </p:spPr>
        <p:txBody>
          <a:bodyPr wrap="square" rtlCol="0" anchor="t">
            <a:spAutoFit/>
          </a:bodyPr>
          <a:lstStyle/>
          <a:p>
            <a:pPr algn="r">
              <a:spcBef>
                <a:spcPct val="50000"/>
              </a:spcBef>
              <a:buSzTx/>
            </a:pPr>
            <a:r>
              <a:rPr b="1" dirty="0">
                <a:solidFill>
                  <a:schemeClr val="bg2"/>
                </a:solidFill>
                <a:latin typeface="Times New Roman" panose="02020603050405020304" charset="0"/>
                <a:sym typeface="+mn-ea"/>
              </a:rPr>
              <a:t> </a:t>
            </a:r>
            <a:r>
              <a:rPr sz="2100" b="1" dirty="0">
                <a:solidFill>
                  <a:schemeClr val="bg2"/>
                </a:solidFill>
                <a:latin typeface="Times New Roman" panose="02020603050405020304" charset="0"/>
                <a:sym typeface="+mn-ea"/>
              </a:rPr>
              <a:t>4. Khi viết cần kết hợp với nhận xét, liên tưởng, thể hiện cảm xúc của mình với nhân vật.</a:t>
            </a:r>
            <a:endParaRPr sz="2100" b="1" dirty="0">
              <a:solidFill>
                <a:schemeClr val="bg2"/>
              </a:solidFill>
              <a:latin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500"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grpSp>
        <p:nvGrpSpPr>
          <p:cNvPr id="415" name="Google Shape;415;p20"/>
          <p:cNvGrpSpPr/>
          <p:nvPr/>
        </p:nvGrpSpPr>
        <p:grpSpPr>
          <a:xfrm>
            <a:off x="586740" y="1493520"/>
            <a:ext cx="7574915" cy="2156460"/>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6" name="Rectangle 4"/>
          <p:cNvSpPr/>
          <p:nvPr/>
        </p:nvSpPr>
        <p:spPr>
          <a:xfrm>
            <a:off x="2339340" y="339725"/>
            <a:ext cx="5209540" cy="953135"/>
          </a:xfrm>
          <a:prstGeom prst="rect">
            <a:avLst/>
          </a:prstGeom>
          <a:noFill/>
          <a:ln w="9525">
            <a:noFill/>
          </a:ln>
        </p:spPr>
        <p:txBody>
          <a:bodyPr wrap="square">
            <a:spAutoFit/>
          </a:bodyPr>
          <a:lstStyle/>
          <a:p>
            <a:pPr algn="l"/>
            <a:r>
              <a:rPr sz="2800" b="1" dirty="0">
                <a:solidFill>
                  <a:schemeClr val="bg2"/>
                </a:solidFill>
                <a:latin typeface="Times New Roman" panose="02020603050405020304" charset="0"/>
                <a:cs typeface="Times New Roman" panose="02020603050405020304" charset="0"/>
              </a:rPr>
              <a:t>Tác dụng của việc quan sát và chọn lọc chi tiết để tả người là:</a:t>
            </a:r>
          </a:p>
        </p:txBody>
      </p:sp>
      <p:sp>
        <p:nvSpPr>
          <p:cNvPr id="63495" name="Text Box 7"/>
          <p:cNvSpPr txBox="1"/>
          <p:nvPr/>
        </p:nvSpPr>
        <p:spPr>
          <a:xfrm>
            <a:off x="899795" y="1664335"/>
            <a:ext cx="7190105" cy="1814830"/>
          </a:xfrm>
          <a:prstGeom prst="rect">
            <a:avLst/>
          </a:prstGeom>
          <a:noFill/>
          <a:ln w="9525">
            <a:noFill/>
          </a:ln>
        </p:spPr>
        <p:txBody>
          <a:bodyPr wrap="square">
            <a:spAutoFit/>
          </a:bodyPr>
          <a:lstStyle/>
          <a:p>
            <a:pPr algn="l"/>
            <a:r>
              <a:rPr sz="2800" b="1" dirty="0">
                <a:solidFill>
                  <a:schemeClr val="bg2"/>
                </a:solidFill>
                <a:latin typeface="Times New Roman" panose="02020603050405020304" charset="0"/>
              </a:rPr>
              <a:t>	Tìm ra đặc điểm riêng biệt, tiêu biểu khi miêu tả sẽ làm cho đối tượng này không giống đối tượng khác. Bài viết sẽ hấp dẫn, không lan man, dài dòng. </a:t>
            </a:r>
          </a:p>
        </p:txBody>
      </p:sp>
      <p:pic>
        <p:nvPicPr>
          <p:cNvPr id="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9970" y="267970"/>
            <a:ext cx="1375410" cy="1601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3495"/>
                                        </p:tgtEl>
                                        <p:attrNameLst>
                                          <p:attrName>style.visibility</p:attrName>
                                        </p:attrNameLst>
                                      </p:cBhvr>
                                      <p:to>
                                        <p:strVal val="visible"/>
                                      </p:to>
                                    </p:set>
                                    <p:animEffect transition="in" filter="box(in)">
                                      <p:cBhvr>
                                        <p:cTn id="7" dur="500"/>
                                        <p:tgtEl>
                                          <p:spTgt spid="6349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grpSp>
        <p:nvGrpSpPr>
          <p:cNvPr id="2543" name="Google Shape;2543;p61"/>
          <p:cNvGrpSpPr/>
          <p:nvPr/>
        </p:nvGrpSpPr>
        <p:grpSpPr>
          <a:xfrm rot="20100000">
            <a:off x="7046595" y="333375"/>
            <a:ext cx="1090930" cy="2578735"/>
            <a:chOff x="5198250" y="2005175"/>
            <a:chExt cx="497775" cy="1376600"/>
          </a:xfrm>
        </p:grpSpPr>
        <p:sp>
          <p:nvSpPr>
            <p:cNvPr id="2544" name="Google Shape;2544;p61"/>
            <p:cNvSpPr/>
            <p:nvPr/>
          </p:nvSpPr>
          <p:spPr>
            <a:xfrm>
              <a:off x="5374250" y="2005850"/>
              <a:ext cx="314075" cy="246375"/>
            </a:xfrm>
            <a:custGeom>
              <a:avLst/>
              <a:gdLst/>
              <a:ahLst/>
              <a:cxnLst/>
              <a:rect l="l" t="t" r="r" b="b"/>
              <a:pathLst>
                <a:path w="12563" h="9855" extrusionOk="0">
                  <a:moveTo>
                    <a:pt x="158" y="0"/>
                  </a:moveTo>
                  <a:cubicBezTo>
                    <a:pt x="73" y="0"/>
                    <a:pt x="0" y="115"/>
                    <a:pt x="65" y="180"/>
                  </a:cubicBezTo>
                  <a:cubicBezTo>
                    <a:pt x="1781" y="2314"/>
                    <a:pt x="4019" y="3758"/>
                    <a:pt x="6300" y="5223"/>
                  </a:cubicBezTo>
                  <a:cubicBezTo>
                    <a:pt x="7346" y="5892"/>
                    <a:pt x="8225" y="6792"/>
                    <a:pt x="9167" y="7608"/>
                  </a:cubicBezTo>
                  <a:cubicBezTo>
                    <a:pt x="10108" y="8403"/>
                    <a:pt x="11217" y="9010"/>
                    <a:pt x="12159" y="9805"/>
                  </a:cubicBezTo>
                  <a:cubicBezTo>
                    <a:pt x="12203" y="9839"/>
                    <a:pt x="12249" y="9854"/>
                    <a:pt x="12293" y="9854"/>
                  </a:cubicBezTo>
                  <a:cubicBezTo>
                    <a:pt x="12438" y="9854"/>
                    <a:pt x="12563" y="9694"/>
                    <a:pt x="12514" y="9533"/>
                  </a:cubicBezTo>
                  <a:cubicBezTo>
                    <a:pt x="12305" y="8717"/>
                    <a:pt x="11405" y="8278"/>
                    <a:pt x="10715" y="7880"/>
                  </a:cubicBezTo>
                  <a:cubicBezTo>
                    <a:pt x="9606" y="7211"/>
                    <a:pt x="8685" y="6311"/>
                    <a:pt x="7681" y="5495"/>
                  </a:cubicBezTo>
                  <a:cubicBezTo>
                    <a:pt x="5275" y="3549"/>
                    <a:pt x="2346" y="2419"/>
                    <a:pt x="232" y="34"/>
                  </a:cubicBezTo>
                  <a:cubicBezTo>
                    <a:pt x="209" y="10"/>
                    <a:pt x="183"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1"/>
            <p:cNvSpPr/>
            <p:nvPr/>
          </p:nvSpPr>
          <p:spPr>
            <a:xfrm>
              <a:off x="5198250" y="2005175"/>
              <a:ext cx="178175" cy="349750"/>
            </a:xfrm>
            <a:custGeom>
              <a:avLst/>
              <a:gdLst/>
              <a:ahLst/>
              <a:cxnLst/>
              <a:rect l="l" t="t" r="r" b="b"/>
              <a:pathLst>
                <a:path w="7127" h="13990" extrusionOk="0">
                  <a:moveTo>
                    <a:pt x="6986" y="0"/>
                  </a:moveTo>
                  <a:cubicBezTo>
                    <a:pt x="6917" y="0"/>
                    <a:pt x="6843" y="42"/>
                    <a:pt x="6833" y="124"/>
                  </a:cubicBezTo>
                  <a:cubicBezTo>
                    <a:pt x="6665" y="1212"/>
                    <a:pt x="6121" y="2258"/>
                    <a:pt x="5598" y="3199"/>
                  </a:cubicBezTo>
                  <a:cubicBezTo>
                    <a:pt x="5012" y="4245"/>
                    <a:pt x="4489" y="5354"/>
                    <a:pt x="3862" y="6380"/>
                  </a:cubicBezTo>
                  <a:cubicBezTo>
                    <a:pt x="3192" y="7489"/>
                    <a:pt x="2564" y="8639"/>
                    <a:pt x="1937" y="9790"/>
                  </a:cubicBezTo>
                  <a:cubicBezTo>
                    <a:pt x="1246" y="11046"/>
                    <a:pt x="367" y="12238"/>
                    <a:pt x="54" y="13640"/>
                  </a:cubicBezTo>
                  <a:cubicBezTo>
                    <a:pt x="0" y="13841"/>
                    <a:pt x="168" y="13990"/>
                    <a:pt x="319" y="13990"/>
                  </a:cubicBezTo>
                  <a:cubicBezTo>
                    <a:pt x="404" y="13990"/>
                    <a:pt x="484" y="13942"/>
                    <a:pt x="514" y="13828"/>
                  </a:cubicBezTo>
                  <a:cubicBezTo>
                    <a:pt x="911" y="12448"/>
                    <a:pt x="1644" y="11255"/>
                    <a:pt x="2355" y="9999"/>
                  </a:cubicBezTo>
                  <a:cubicBezTo>
                    <a:pt x="3046" y="8702"/>
                    <a:pt x="3757" y="7426"/>
                    <a:pt x="4510" y="6129"/>
                  </a:cubicBezTo>
                  <a:cubicBezTo>
                    <a:pt x="5201" y="5041"/>
                    <a:pt x="5745" y="3806"/>
                    <a:pt x="6331" y="2655"/>
                  </a:cubicBezTo>
                  <a:cubicBezTo>
                    <a:pt x="6707" y="1860"/>
                    <a:pt x="7063" y="1044"/>
                    <a:pt x="7105" y="144"/>
                  </a:cubicBezTo>
                  <a:cubicBezTo>
                    <a:pt x="7126" y="48"/>
                    <a:pt x="7059"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1"/>
            <p:cNvSpPr/>
            <p:nvPr/>
          </p:nvSpPr>
          <p:spPr>
            <a:xfrm>
              <a:off x="5200625" y="2338175"/>
              <a:ext cx="375075" cy="400250"/>
            </a:xfrm>
            <a:custGeom>
              <a:avLst/>
              <a:gdLst/>
              <a:ahLst/>
              <a:cxnLst/>
              <a:rect l="l" t="t" r="r" b="b"/>
              <a:pathLst>
                <a:path w="15003" h="16010" extrusionOk="0">
                  <a:moveTo>
                    <a:pt x="199" y="1"/>
                  </a:moveTo>
                  <a:cubicBezTo>
                    <a:pt x="98" y="1"/>
                    <a:pt x="0" y="64"/>
                    <a:pt x="0" y="174"/>
                  </a:cubicBezTo>
                  <a:cubicBezTo>
                    <a:pt x="42" y="822"/>
                    <a:pt x="231" y="1283"/>
                    <a:pt x="691" y="1764"/>
                  </a:cubicBezTo>
                  <a:cubicBezTo>
                    <a:pt x="1632" y="2747"/>
                    <a:pt x="2574" y="3731"/>
                    <a:pt x="3516" y="4714"/>
                  </a:cubicBezTo>
                  <a:cubicBezTo>
                    <a:pt x="5273" y="6555"/>
                    <a:pt x="6780" y="8564"/>
                    <a:pt x="8558" y="10343"/>
                  </a:cubicBezTo>
                  <a:cubicBezTo>
                    <a:pt x="9835" y="11640"/>
                    <a:pt x="11111" y="12937"/>
                    <a:pt x="12345" y="14297"/>
                  </a:cubicBezTo>
                  <a:cubicBezTo>
                    <a:pt x="12738" y="14729"/>
                    <a:pt x="13592" y="16009"/>
                    <a:pt x="14352" y="16009"/>
                  </a:cubicBezTo>
                  <a:cubicBezTo>
                    <a:pt x="14402" y="16009"/>
                    <a:pt x="14452" y="16004"/>
                    <a:pt x="14501" y="15992"/>
                  </a:cubicBezTo>
                  <a:cubicBezTo>
                    <a:pt x="15003" y="15876"/>
                    <a:pt x="14845" y="15118"/>
                    <a:pt x="14389" y="15118"/>
                  </a:cubicBezTo>
                  <a:cubicBezTo>
                    <a:pt x="14352" y="15118"/>
                    <a:pt x="14312" y="15123"/>
                    <a:pt x="14270" y="15134"/>
                  </a:cubicBezTo>
                  <a:cubicBezTo>
                    <a:pt x="14501" y="15071"/>
                    <a:pt x="13705" y="14444"/>
                    <a:pt x="13538" y="14255"/>
                  </a:cubicBezTo>
                  <a:cubicBezTo>
                    <a:pt x="13120" y="13837"/>
                    <a:pt x="12722" y="13418"/>
                    <a:pt x="12345" y="13000"/>
                  </a:cubicBezTo>
                  <a:cubicBezTo>
                    <a:pt x="11195" y="11786"/>
                    <a:pt x="9939" y="10636"/>
                    <a:pt x="8767" y="9443"/>
                  </a:cubicBezTo>
                  <a:cubicBezTo>
                    <a:pt x="7219" y="7915"/>
                    <a:pt x="5922" y="6158"/>
                    <a:pt x="4394" y="4610"/>
                  </a:cubicBezTo>
                  <a:cubicBezTo>
                    <a:pt x="3662" y="3856"/>
                    <a:pt x="2930" y="3124"/>
                    <a:pt x="2197" y="2371"/>
                  </a:cubicBezTo>
                  <a:cubicBezTo>
                    <a:pt x="1549" y="1680"/>
                    <a:pt x="586" y="1178"/>
                    <a:pt x="419" y="174"/>
                  </a:cubicBezTo>
                  <a:cubicBezTo>
                    <a:pt x="389" y="54"/>
                    <a:pt x="292"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1"/>
            <p:cNvSpPr/>
            <p:nvPr/>
          </p:nvSpPr>
          <p:spPr>
            <a:xfrm>
              <a:off x="5557925" y="2236525"/>
              <a:ext cx="138100" cy="476875"/>
            </a:xfrm>
            <a:custGeom>
              <a:avLst/>
              <a:gdLst/>
              <a:ahLst/>
              <a:cxnLst/>
              <a:rect l="l" t="t" r="r" b="b"/>
              <a:pathLst>
                <a:path w="5524" h="19075" extrusionOk="0">
                  <a:moveTo>
                    <a:pt x="4933" y="1"/>
                  </a:moveTo>
                  <a:cubicBezTo>
                    <a:pt x="4818" y="1"/>
                    <a:pt x="4703" y="103"/>
                    <a:pt x="4728" y="264"/>
                  </a:cubicBezTo>
                  <a:cubicBezTo>
                    <a:pt x="5021" y="1729"/>
                    <a:pt x="4268" y="3633"/>
                    <a:pt x="3954" y="5035"/>
                  </a:cubicBezTo>
                  <a:cubicBezTo>
                    <a:pt x="3598" y="6562"/>
                    <a:pt x="3263" y="8069"/>
                    <a:pt x="2803" y="9596"/>
                  </a:cubicBezTo>
                  <a:cubicBezTo>
                    <a:pt x="1882" y="12651"/>
                    <a:pt x="983" y="15685"/>
                    <a:pt x="41" y="18740"/>
                  </a:cubicBezTo>
                  <a:cubicBezTo>
                    <a:pt x="1" y="18929"/>
                    <a:pt x="144" y="19075"/>
                    <a:pt x="290" y="19075"/>
                  </a:cubicBezTo>
                  <a:cubicBezTo>
                    <a:pt x="369" y="19075"/>
                    <a:pt x="450" y="19032"/>
                    <a:pt x="501" y="18928"/>
                  </a:cubicBezTo>
                  <a:cubicBezTo>
                    <a:pt x="1171" y="17526"/>
                    <a:pt x="1380" y="15915"/>
                    <a:pt x="1966" y="14450"/>
                  </a:cubicBezTo>
                  <a:cubicBezTo>
                    <a:pt x="2615" y="12818"/>
                    <a:pt x="2929" y="10977"/>
                    <a:pt x="3452" y="9303"/>
                  </a:cubicBezTo>
                  <a:cubicBezTo>
                    <a:pt x="3975" y="7650"/>
                    <a:pt x="4372" y="5935"/>
                    <a:pt x="4707" y="4240"/>
                  </a:cubicBezTo>
                  <a:cubicBezTo>
                    <a:pt x="4958" y="2984"/>
                    <a:pt x="5523" y="1457"/>
                    <a:pt x="5126" y="160"/>
                  </a:cubicBezTo>
                  <a:cubicBezTo>
                    <a:pt x="5091" y="49"/>
                    <a:pt x="5012" y="1"/>
                    <a:pt x="4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1"/>
            <p:cNvSpPr/>
            <p:nvPr/>
          </p:nvSpPr>
          <p:spPr>
            <a:xfrm>
              <a:off x="5370100" y="2016600"/>
              <a:ext cx="187300" cy="687125"/>
            </a:xfrm>
            <a:custGeom>
              <a:avLst/>
              <a:gdLst/>
              <a:ahLst/>
              <a:cxnLst/>
              <a:rect l="l" t="t" r="r" b="b"/>
              <a:pathLst>
                <a:path w="7492" h="27485" extrusionOk="0">
                  <a:moveTo>
                    <a:pt x="110" y="1"/>
                  </a:moveTo>
                  <a:cubicBezTo>
                    <a:pt x="56" y="1"/>
                    <a:pt x="1" y="38"/>
                    <a:pt x="1" y="106"/>
                  </a:cubicBezTo>
                  <a:cubicBezTo>
                    <a:pt x="63" y="922"/>
                    <a:pt x="440" y="1633"/>
                    <a:pt x="712" y="2387"/>
                  </a:cubicBezTo>
                  <a:cubicBezTo>
                    <a:pt x="1068" y="3433"/>
                    <a:pt x="1486" y="4416"/>
                    <a:pt x="1988" y="5379"/>
                  </a:cubicBezTo>
                  <a:cubicBezTo>
                    <a:pt x="3118" y="7576"/>
                    <a:pt x="3892" y="9731"/>
                    <a:pt x="4583" y="12116"/>
                  </a:cubicBezTo>
                  <a:cubicBezTo>
                    <a:pt x="5294" y="14564"/>
                    <a:pt x="5420" y="17180"/>
                    <a:pt x="5755" y="19732"/>
                  </a:cubicBezTo>
                  <a:cubicBezTo>
                    <a:pt x="6089" y="22201"/>
                    <a:pt x="6864" y="24670"/>
                    <a:pt x="6905" y="27202"/>
                  </a:cubicBezTo>
                  <a:cubicBezTo>
                    <a:pt x="6905" y="27390"/>
                    <a:pt x="7052" y="27484"/>
                    <a:pt x="7198" y="27484"/>
                  </a:cubicBezTo>
                  <a:cubicBezTo>
                    <a:pt x="7345" y="27484"/>
                    <a:pt x="7491" y="27390"/>
                    <a:pt x="7491" y="27202"/>
                  </a:cubicBezTo>
                  <a:cubicBezTo>
                    <a:pt x="7408" y="25131"/>
                    <a:pt x="6926" y="23017"/>
                    <a:pt x="6550" y="21009"/>
                  </a:cubicBezTo>
                  <a:cubicBezTo>
                    <a:pt x="6048" y="18498"/>
                    <a:pt x="5713" y="15966"/>
                    <a:pt x="5190" y="13476"/>
                  </a:cubicBezTo>
                  <a:cubicBezTo>
                    <a:pt x="4688" y="11091"/>
                    <a:pt x="3809" y="8789"/>
                    <a:pt x="2888" y="6571"/>
                  </a:cubicBezTo>
                  <a:cubicBezTo>
                    <a:pt x="2407" y="5421"/>
                    <a:pt x="1884" y="4312"/>
                    <a:pt x="1444" y="3140"/>
                  </a:cubicBezTo>
                  <a:cubicBezTo>
                    <a:pt x="1068" y="2156"/>
                    <a:pt x="398" y="1110"/>
                    <a:pt x="210" y="85"/>
                  </a:cubicBezTo>
                  <a:cubicBezTo>
                    <a:pt x="200" y="27"/>
                    <a:pt x="156"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1"/>
            <p:cNvSpPr/>
            <p:nvPr/>
          </p:nvSpPr>
          <p:spPr>
            <a:xfrm>
              <a:off x="5199100" y="2245600"/>
              <a:ext cx="495350" cy="108525"/>
            </a:xfrm>
            <a:custGeom>
              <a:avLst/>
              <a:gdLst/>
              <a:ahLst/>
              <a:cxnLst/>
              <a:rect l="l" t="t" r="r" b="b"/>
              <a:pathLst>
                <a:path w="19814" h="4341" extrusionOk="0">
                  <a:moveTo>
                    <a:pt x="19049" y="1"/>
                  </a:moveTo>
                  <a:cubicBezTo>
                    <a:pt x="15617" y="1"/>
                    <a:pt x="12365" y="895"/>
                    <a:pt x="9017" y="1617"/>
                  </a:cubicBezTo>
                  <a:cubicBezTo>
                    <a:pt x="7657" y="1910"/>
                    <a:pt x="6276" y="2307"/>
                    <a:pt x="4937" y="2663"/>
                  </a:cubicBezTo>
                  <a:cubicBezTo>
                    <a:pt x="3326" y="3103"/>
                    <a:pt x="1484" y="3458"/>
                    <a:pt x="20" y="4232"/>
                  </a:cubicBezTo>
                  <a:cubicBezTo>
                    <a:pt x="1" y="4270"/>
                    <a:pt x="32" y="4340"/>
                    <a:pt x="84" y="4340"/>
                  </a:cubicBezTo>
                  <a:cubicBezTo>
                    <a:pt x="90" y="4340"/>
                    <a:pt x="96" y="4339"/>
                    <a:pt x="103" y="4337"/>
                  </a:cubicBezTo>
                  <a:cubicBezTo>
                    <a:pt x="1421" y="3626"/>
                    <a:pt x="3095" y="3354"/>
                    <a:pt x="4539" y="2956"/>
                  </a:cubicBezTo>
                  <a:cubicBezTo>
                    <a:pt x="6339" y="2454"/>
                    <a:pt x="8180" y="2119"/>
                    <a:pt x="10042" y="1742"/>
                  </a:cubicBezTo>
                  <a:cubicBezTo>
                    <a:pt x="11758" y="1408"/>
                    <a:pt x="13432" y="926"/>
                    <a:pt x="15189" y="738"/>
                  </a:cubicBezTo>
                  <a:cubicBezTo>
                    <a:pt x="16633" y="571"/>
                    <a:pt x="18098" y="571"/>
                    <a:pt x="19520" y="487"/>
                  </a:cubicBezTo>
                  <a:cubicBezTo>
                    <a:pt x="19813" y="466"/>
                    <a:pt x="19792" y="6"/>
                    <a:pt x="19499" y="6"/>
                  </a:cubicBezTo>
                  <a:cubicBezTo>
                    <a:pt x="19349" y="2"/>
                    <a:pt x="19199" y="1"/>
                    <a:pt x="19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1"/>
            <p:cNvSpPr/>
            <p:nvPr/>
          </p:nvSpPr>
          <p:spPr>
            <a:xfrm>
              <a:off x="5321025" y="2211900"/>
              <a:ext cx="40650" cy="22725"/>
            </a:xfrm>
            <a:custGeom>
              <a:avLst/>
              <a:gdLst/>
              <a:ahLst/>
              <a:cxnLst/>
              <a:rect l="l" t="t" r="r" b="b"/>
              <a:pathLst>
                <a:path w="1626" h="909" extrusionOk="0">
                  <a:moveTo>
                    <a:pt x="227" y="1"/>
                  </a:moveTo>
                  <a:cubicBezTo>
                    <a:pt x="77" y="1"/>
                    <a:pt x="0" y="255"/>
                    <a:pt x="185" y="329"/>
                  </a:cubicBezTo>
                  <a:cubicBezTo>
                    <a:pt x="604" y="517"/>
                    <a:pt x="1022" y="580"/>
                    <a:pt x="1357" y="873"/>
                  </a:cubicBezTo>
                  <a:cubicBezTo>
                    <a:pt x="1392" y="897"/>
                    <a:pt x="1426" y="908"/>
                    <a:pt x="1457" y="908"/>
                  </a:cubicBezTo>
                  <a:cubicBezTo>
                    <a:pt x="1559" y="908"/>
                    <a:pt x="1625" y="796"/>
                    <a:pt x="1545" y="684"/>
                  </a:cubicBezTo>
                  <a:cubicBezTo>
                    <a:pt x="1210" y="308"/>
                    <a:pt x="771" y="245"/>
                    <a:pt x="290" y="15"/>
                  </a:cubicBezTo>
                  <a:cubicBezTo>
                    <a:pt x="268" y="5"/>
                    <a:pt x="247"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1"/>
            <p:cNvSpPr/>
            <p:nvPr/>
          </p:nvSpPr>
          <p:spPr>
            <a:xfrm>
              <a:off x="5357225" y="2181850"/>
              <a:ext cx="34800" cy="47650"/>
            </a:xfrm>
            <a:custGeom>
              <a:avLst/>
              <a:gdLst/>
              <a:ahLst/>
              <a:cxnLst/>
              <a:rect l="l" t="t" r="r" b="b"/>
              <a:pathLst>
                <a:path w="1392" h="1906" extrusionOk="0">
                  <a:moveTo>
                    <a:pt x="218" y="1"/>
                  </a:moveTo>
                  <a:cubicBezTo>
                    <a:pt x="111" y="1"/>
                    <a:pt x="0" y="133"/>
                    <a:pt x="76" y="254"/>
                  </a:cubicBezTo>
                  <a:cubicBezTo>
                    <a:pt x="411" y="777"/>
                    <a:pt x="809" y="1238"/>
                    <a:pt x="1102" y="1824"/>
                  </a:cubicBezTo>
                  <a:cubicBezTo>
                    <a:pt x="1126" y="1880"/>
                    <a:pt x="1178" y="1906"/>
                    <a:pt x="1230" y="1906"/>
                  </a:cubicBezTo>
                  <a:cubicBezTo>
                    <a:pt x="1312" y="1906"/>
                    <a:pt x="1391" y="1842"/>
                    <a:pt x="1353" y="1740"/>
                  </a:cubicBezTo>
                  <a:cubicBezTo>
                    <a:pt x="1185" y="1070"/>
                    <a:pt x="725" y="610"/>
                    <a:pt x="327" y="66"/>
                  </a:cubicBezTo>
                  <a:cubicBezTo>
                    <a:pt x="299" y="20"/>
                    <a:pt x="259"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1"/>
            <p:cNvSpPr/>
            <p:nvPr/>
          </p:nvSpPr>
          <p:spPr>
            <a:xfrm>
              <a:off x="5373375" y="2343375"/>
              <a:ext cx="56475" cy="124225"/>
            </a:xfrm>
            <a:custGeom>
              <a:avLst/>
              <a:gdLst/>
              <a:ahLst/>
              <a:cxnLst/>
              <a:rect l="l" t="t" r="r" b="b"/>
              <a:pathLst>
                <a:path w="2259" h="4969" extrusionOk="0">
                  <a:moveTo>
                    <a:pt x="1991" y="1"/>
                  </a:moveTo>
                  <a:cubicBezTo>
                    <a:pt x="1932" y="1"/>
                    <a:pt x="1875" y="27"/>
                    <a:pt x="1837" y="91"/>
                  </a:cubicBezTo>
                  <a:cubicBezTo>
                    <a:pt x="1418" y="761"/>
                    <a:pt x="1125" y="1451"/>
                    <a:pt x="895" y="2205"/>
                  </a:cubicBezTo>
                  <a:cubicBezTo>
                    <a:pt x="623" y="3021"/>
                    <a:pt x="602" y="4046"/>
                    <a:pt x="79" y="4736"/>
                  </a:cubicBezTo>
                  <a:cubicBezTo>
                    <a:pt x="0" y="4847"/>
                    <a:pt x="87" y="4969"/>
                    <a:pt x="180" y="4969"/>
                  </a:cubicBezTo>
                  <a:cubicBezTo>
                    <a:pt x="210" y="4969"/>
                    <a:pt x="241" y="4956"/>
                    <a:pt x="267" y="4925"/>
                  </a:cubicBezTo>
                  <a:cubicBezTo>
                    <a:pt x="728" y="4381"/>
                    <a:pt x="916" y="3585"/>
                    <a:pt x="1104" y="2916"/>
                  </a:cubicBezTo>
                  <a:cubicBezTo>
                    <a:pt x="1334" y="1995"/>
                    <a:pt x="1732" y="1137"/>
                    <a:pt x="2171" y="300"/>
                  </a:cubicBezTo>
                  <a:cubicBezTo>
                    <a:pt x="2259" y="140"/>
                    <a:pt x="2123" y="1"/>
                    <a:pt x="1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1"/>
            <p:cNvSpPr/>
            <p:nvPr/>
          </p:nvSpPr>
          <p:spPr>
            <a:xfrm>
              <a:off x="5416450" y="2405050"/>
              <a:ext cx="32225" cy="53925"/>
            </a:xfrm>
            <a:custGeom>
              <a:avLst/>
              <a:gdLst/>
              <a:ahLst/>
              <a:cxnLst/>
              <a:rect l="l" t="t" r="r" b="b"/>
              <a:pathLst>
                <a:path w="1289" h="2157" extrusionOk="0">
                  <a:moveTo>
                    <a:pt x="1081" y="0"/>
                  </a:moveTo>
                  <a:cubicBezTo>
                    <a:pt x="1041" y="0"/>
                    <a:pt x="1001" y="16"/>
                    <a:pt x="971" y="51"/>
                  </a:cubicBezTo>
                  <a:cubicBezTo>
                    <a:pt x="532" y="595"/>
                    <a:pt x="469" y="1286"/>
                    <a:pt x="114" y="1893"/>
                  </a:cubicBezTo>
                  <a:cubicBezTo>
                    <a:pt x="0" y="2034"/>
                    <a:pt x="136" y="2156"/>
                    <a:pt x="274" y="2156"/>
                  </a:cubicBezTo>
                  <a:cubicBezTo>
                    <a:pt x="340" y="2156"/>
                    <a:pt x="408" y="2128"/>
                    <a:pt x="448" y="2060"/>
                  </a:cubicBezTo>
                  <a:cubicBezTo>
                    <a:pt x="825" y="1495"/>
                    <a:pt x="950" y="805"/>
                    <a:pt x="1243" y="219"/>
                  </a:cubicBezTo>
                  <a:cubicBezTo>
                    <a:pt x="1288" y="99"/>
                    <a:pt x="1183" y="0"/>
                    <a:pt x="1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1"/>
            <p:cNvSpPr/>
            <p:nvPr/>
          </p:nvSpPr>
          <p:spPr>
            <a:xfrm>
              <a:off x="5558425" y="2301150"/>
              <a:ext cx="13100" cy="32550"/>
            </a:xfrm>
            <a:custGeom>
              <a:avLst/>
              <a:gdLst/>
              <a:ahLst/>
              <a:cxnLst/>
              <a:rect l="l" t="t" r="r" b="b"/>
              <a:pathLst>
                <a:path w="524" h="1302" extrusionOk="0">
                  <a:moveTo>
                    <a:pt x="237" y="1"/>
                  </a:moveTo>
                  <a:cubicBezTo>
                    <a:pt x="115" y="1"/>
                    <a:pt x="0" y="75"/>
                    <a:pt x="0" y="232"/>
                  </a:cubicBezTo>
                  <a:cubicBezTo>
                    <a:pt x="0" y="525"/>
                    <a:pt x="0" y="797"/>
                    <a:pt x="21" y="1090"/>
                  </a:cubicBezTo>
                  <a:cubicBezTo>
                    <a:pt x="42" y="1228"/>
                    <a:pt x="161" y="1302"/>
                    <a:pt x="276" y="1302"/>
                  </a:cubicBezTo>
                  <a:cubicBezTo>
                    <a:pt x="386" y="1302"/>
                    <a:pt x="492" y="1234"/>
                    <a:pt x="502" y="1090"/>
                  </a:cubicBezTo>
                  <a:cubicBezTo>
                    <a:pt x="523" y="839"/>
                    <a:pt x="523" y="546"/>
                    <a:pt x="523" y="274"/>
                  </a:cubicBezTo>
                  <a:cubicBezTo>
                    <a:pt x="523" y="96"/>
                    <a:pt x="376"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1"/>
            <p:cNvSpPr/>
            <p:nvPr/>
          </p:nvSpPr>
          <p:spPr>
            <a:xfrm>
              <a:off x="5466350" y="2710025"/>
              <a:ext cx="189375" cy="671750"/>
            </a:xfrm>
            <a:custGeom>
              <a:avLst/>
              <a:gdLst/>
              <a:ahLst/>
              <a:cxnLst/>
              <a:rect l="l" t="t" r="r" b="b"/>
              <a:pathLst>
                <a:path w="7575" h="26870" extrusionOk="0">
                  <a:moveTo>
                    <a:pt x="3181" y="22711"/>
                  </a:moveTo>
                  <a:cubicBezTo>
                    <a:pt x="3348" y="22941"/>
                    <a:pt x="3474" y="23192"/>
                    <a:pt x="3558" y="23464"/>
                  </a:cubicBezTo>
                  <a:cubicBezTo>
                    <a:pt x="3375" y="23998"/>
                    <a:pt x="3183" y="24267"/>
                    <a:pt x="2989" y="24267"/>
                  </a:cubicBezTo>
                  <a:cubicBezTo>
                    <a:pt x="2893" y="24267"/>
                    <a:pt x="2796" y="24202"/>
                    <a:pt x="2700" y="24071"/>
                  </a:cubicBezTo>
                  <a:cubicBezTo>
                    <a:pt x="2428" y="23862"/>
                    <a:pt x="2239" y="23548"/>
                    <a:pt x="2072" y="23255"/>
                  </a:cubicBezTo>
                  <a:cubicBezTo>
                    <a:pt x="1997" y="23128"/>
                    <a:pt x="1931" y="23003"/>
                    <a:pt x="1874" y="22881"/>
                  </a:cubicBezTo>
                  <a:lnTo>
                    <a:pt x="1874" y="22881"/>
                  </a:lnTo>
                  <a:cubicBezTo>
                    <a:pt x="2308" y="22823"/>
                    <a:pt x="2740" y="22763"/>
                    <a:pt x="3181" y="22711"/>
                  </a:cubicBezTo>
                  <a:close/>
                  <a:moveTo>
                    <a:pt x="3926" y="1"/>
                  </a:moveTo>
                  <a:cubicBezTo>
                    <a:pt x="3583" y="1"/>
                    <a:pt x="3239" y="411"/>
                    <a:pt x="3516" y="720"/>
                  </a:cubicBezTo>
                  <a:cubicBezTo>
                    <a:pt x="5148" y="2541"/>
                    <a:pt x="6382" y="4905"/>
                    <a:pt x="6131" y="7416"/>
                  </a:cubicBezTo>
                  <a:cubicBezTo>
                    <a:pt x="6027" y="8420"/>
                    <a:pt x="5273" y="9069"/>
                    <a:pt x="4416" y="9425"/>
                  </a:cubicBezTo>
                  <a:cubicBezTo>
                    <a:pt x="3934" y="9613"/>
                    <a:pt x="3662" y="9466"/>
                    <a:pt x="3202" y="9655"/>
                  </a:cubicBezTo>
                  <a:cubicBezTo>
                    <a:pt x="2763" y="9906"/>
                    <a:pt x="2344" y="10283"/>
                    <a:pt x="2302" y="10806"/>
                  </a:cubicBezTo>
                  <a:cubicBezTo>
                    <a:pt x="2135" y="13086"/>
                    <a:pt x="5504" y="14718"/>
                    <a:pt x="4541" y="16936"/>
                  </a:cubicBezTo>
                  <a:cubicBezTo>
                    <a:pt x="3725" y="18798"/>
                    <a:pt x="1403" y="19259"/>
                    <a:pt x="1068" y="21435"/>
                  </a:cubicBezTo>
                  <a:cubicBezTo>
                    <a:pt x="1028" y="21684"/>
                    <a:pt x="1046" y="21958"/>
                    <a:pt x="1108" y="22239"/>
                  </a:cubicBezTo>
                  <a:lnTo>
                    <a:pt x="1108" y="22239"/>
                  </a:lnTo>
                  <a:cubicBezTo>
                    <a:pt x="1043" y="22305"/>
                    <a:pt x="980" y="22379"/>
                    <a:pt x="921" y="22460"/>
                  </a:cubicBezTo>
                  <a:cubicBezTo>
                    <a:pt x="1" y="23715"/>
                    <a:pt x="503" y="25724"/>
                    <a:pt x="1403" y="26791"/>
                  </a:cubicBezTo>
                  <a:cubicBezTo>
                    <a:pt x="1443" y="26848"/>
                    <a:pt x="1483" y="26870"/>
                    <a:pt x="1515" y="26870"/>
                  </a:cubicBezTo>
                  <a:cubicBezTo>
                    <a:pt x="1566" y="26870"/>
                    <a:pt x="1596" y="26814"/>
                    <a:pt x="1570" y="26749"/>
                  </a:cubicBezTo>
                  <a:cubicBezTo>
                    <a:pt x="1089" y="25912"/>
                    <a:pt x="879" y="25117"/>
                    <a:pt x="859" y="24176"/>
                  </a:cubicBezTo>
                  <a:cubicBezTo>
                    <a:pt x="859" y="23757"/>
                    <a:pt x="942" y="23381"/>
                    <a:pt x="1068" y="22983"/>
                  </a:cubicBezTo>
                  <a:cubicBezTo>
                    <a:pt x="1164" y="22972"/>
                    <a:pt x="1259" y="22960"/>
                    <a:pt x="1355" y="22948"/>
                  </a:cubicBezTo>
                  <a:lnTo>
                    <a:pt x="1355" y="22948"/>
                  </a:lnTo>
                  <a:cubicBezTo>
                    <a:pt x="1742" y="23773"/>
                    <a:pt x="2446" y="24518"/>
                    <a:pt x="3181" y="24699"/>
                  </a:cubicBezTo>
                  <a:cubicBezTo>
                    <a:pt x="3272" y="24722"/>
                    <a:pt x="3352" y="24733"/>
                    <a:pt x="3423" y="24733"/>
                  </a:cubicBezTo>
                  <a:cubicBezTo>
                    <a:pt x="4255" y="24733"/>
                    <a:pt x="3815" y="23261"/>
                    <a:pt x="3641" y="22837"/>
                  </a:cubicBezTo>
                  <a:cubicBezTo>
                    <a:pt x="3318" y="22178"/>
                    <a:pt x="2720" y="21807"/>
                    <a:pt x="2126" y="21807"/>
                  </a:cubicBezTo>
                  <a:cubicBezTo>
                    <a:pt x="1944" y="21807"/>
                    <a:pt x="1763" y="21841"/>
                    <a:pt x="1590" y="21913"/>
                  </a:cubicBezTo>
                  <a:lnTo>
                    <a:pt x="1590" y="21913"/>
                  </a:lnTo>
                  <a:cubicBezTo>
                    <a:pt x="1516" y="21168"/>
                    <a:pt x="1808" y="20482"/>
                    <a:pt x="2449" y="19761"/>
                  </a:cubicBezTo>
                  <a:cubicBezTo>
                    <a:pt x="3976" y="18150"/>
                    <a:pt x="6194" y="17062"/>
                    <a:pt x="4708" y="14614"/>
                  </a:cubicBezTo>
                  <a:cubicBezTo>
                    <a:pt x="3892" y="13296"/>
                    <a:pt x="838" y="10303"/>
                    <a:pt x="4520" y="10031"/>
                  </a:cubicBezTo>
                  <a:cubicBezTo>
                    <a:pt x="5796" y="9948"/>
                    <a:pt x="6696" y="8692"/>
                    <a:pt x="6947" y="7604"/>
                  </a:cubicBezTo>
                  <a:cubicBezTo>
                    <a:pt x="7575" y="4989"/>
                    <a:pt x="5985" y="1934"/>
                    <a:pt x="4206" y="114"/>
                  </a:cubicBezTo>
                  <a:cubicBezTo>
                    <a:pt x="4123" y="35"/>
                    <a:pt x="4024" y="1"/>
                    <a:pt x="39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1"/>
            <p:cNvSpPr/>
            <p:nvPr/>
          </p:nvSpPr>
          <p:spPr>
            <a:xfrm>
              <a:off x="5555275" y="2794875"/>
              <a:ext cx="71700" cy="46175"/>
            </a:xfrm>
            <a:custGeom>
              <a:avLst/>
              <a:gdLst/>
              <a:ahLst/>
              <a:cxnLst/>
              <a:rect l="l" t="t" r="r" b="b"/>
              <a:pathLst>
                <a:path w="2868" h="1847" extrusionOk="0">
                  <a:moveTo>
                    <a:pt x="1759" y="1"/>
                  </a:moveTo>
                  <a:cubicBezTo>
                    <a:pt x="1399" y="1"/>
                    <a:pt x="1051" y="47"/>
                    <a:pt x="712" y="256"/>
                  </a:cubicBezTo>
                  <a:cubicBezTo>
                    <a:pt x="315" y="486"/>
                    <a:pt x="1" y="1176"/>
                    <a:pt x="210" y="1595"/>
                  </a:cubicBezTo>
                  <a:cubicBezTo>
                    <a:pt x="310" y="1786"/>
                    <a:pt x="483" y="1846"/>
                    <a:pt x="670" y="1846"/>
                  </a:cubicBezTo>
                  <a:cubicBezTo>
                    <a:pt x="873" y="1846"/>
                    <a:pt x="1093" y="1775"/>
                    <a:pt x="1256" y="1720"/>
                  </a:cubicBezTo>
                  <a:cubicBezTo>
                    <a:pt x="1716" y="1574"/>
                    <a:pt x="2198" y="1302"/>
                    <a:pt x="2658" y="1114"/>
                  </a:cubicBezTo>
                  <a:cubicBezTo>
                    <a:pt x="2867" y="1051"/>
                    <a:pt x="2867" y="758"/>
                    <a:pt x="2637" y="695"/>
                  </a:cubicBezTo>
                  <a:cubicBezTo>
                    <a:pt x="2579" y="683"/>
                    <a:pt x="2521" y="678"/>
                    <a:pt x="2462" y="678"/>
                  </a:cubicBezTo>
                  <a:cubicBezTo>
                    <a:pt x="1907" y="678"/>
                    <a:pt x="1326" y="1171"/>
                    <a:pt x="796" y="1323"/>
                  </a:cubicBezTo>
                  <a:cubicBezTo>
                    <a:pt x="744" y="1341"/>
                    <a:pt x="703" y="1349"/>
                    <a:pt x="669" y="1349"/>
                  </a:cubicBezTo>
                  <a:cubicBezTo>
                    <a:pt x="388" y="1349"/>
                    <a:pt x="688" y="782"/>
                    <a:pt x="838" y="632"/>
                  </a:cubicBezTo>
                  <a:cubicBezTo>
                    <a:pt x="1172" y="256"/>
                    <a:pt x="1905" y="235"/>
                    <a:pt x="2344" y="193"/>
                  </a:cubicBezTo>
                  <a:cubicBezTo>
                    <a:pt x="2363" y="197"/>
                    <a:pt x="2380" y="199"/>
                    <a:pt x="2395" y="199"/>
                  </a:cubicBezTo>
                  <a:cubicBezTo>
                    <a:pt x="2535" y="199"/>
                    <a:pt x="2541" y="44"/>
                    <a:pt x="2428" y="26"/>
                  </a:cubicBezTo>
                  <a:cubicBezTo>
                    <a:pt x="2199" y="18"/>
                    <a:pt x="1977" y="1"/>
                    <a:pt x="1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1"/>
            <p:cNvSpPr/>
            <p:nvPr/>
          </p:nvSpPr>
          <p:spPr>
            <a:xfrm>
              <a:off x="5616600" y="2741075"/>
              <a:ext cx="63825" cy="72875"/>
            </a:xfrm>
            <a:custGeom>
              <a:avLst/>
              <a:gdLst/>
              <a:ahLst/>
              <a:cxnLst/>
              <a:rect l="l" t="t" r="r" b="b"/>
              <a:pathLst>
                <a:path w="2553" h="2915" extrusionOk="0">
                  <a:moveTo>
                    <a:pt x="1461" y="0"/>
                  </a:moveTo>
                  <a:cubicBezTo>
                    <a:pt x="846" y="0"/>
                    <a:pt x="196" y="1158"/>
                    <a:pt x="38" y="1634"/>
                  </a:cubicBezTo>
                  <a:cubicBezTo>
                    <a:pt x="0" y="1732"/>
                    <a:pt x="80" y="1795"/>
                    <a:pt x="160" y="1795"/>
                  </a:cubicBezTo>
                  <a:cubicBezTo>
                    <a:pt x="216" y="1795"/>
                    <a:pt x="272" y="1765"/>
                    <a:pt x="289" y="1696"/>
                  </a:cubicBezTo>
                  <a:cubicBezTo>
                    <a:pt x="419" y="1403"/>
                    <a:pt x="930" y="412"/>
                    <a:pt x="1347" y="412"/>
                  </a:cubicBezTo>
                  <a:cubicBezTo>
                    <a:pt x="1466" y="412"/>
                    <a:pt x="1577" y="493"/>
                    <a:pt x="1670" y="692"/>
                  </a:cubicBezTo>
                  <a:cubicBezTo>
                    <a:pt x="2004" y="1445"/>
                    <a:pt x="1188" y="2324"/>
                    <a:pt x="498" y="2470"/>
                  </a:cubicBezTo>
                  <a:cubicBezTo>
                    <a:pt x="289" y="2512"/>
                    <a:pt x="310" y="2889"/>
                    <a:pt x="519" y="2910"/>
                  </a:cubicBezTo>
                  <a:cubicBezTo>
                    <a:pt x="553" y="2913"/>
                    <a:pt x="587" y="2915"/>
                    <a:pt x="621" y="2915"/>
                  </a:cubicBezTo>
                  <a:cubicBezTo>
                    <a:pt x="1703" y="2915"/>
                    <a:pt x="2553" y="1333"/>
                    <a:pt x="2025" y="420"/>
                  </a:cubicBezTo>
                  <a:cubicBezTo>
                    <a:pt x="1852" y="120"/>
                    <a:pt x="1658" y="0"/>
                    <a:pt x="1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1"/>
            <p:cNvSpPr/>
            <p:nvPr/>
          </p:nvSpPr>
          <p:spPr>
            <a:xfrm>
              <a:off x="5567825" y="2892925"/>
              <a:ext cx="47625" cy="46525"/>
            </a:xfrm>
            <a:custGeom>
              <a:avLst/>
              <a:gdLst/>
              <a:ahLst/>
              <a:cxnLst/>
              <a:rect l="l" t="t" r="r" b="b"/>
              <a:pathLst>
                <a:path w="1905" h="1861" extrusionOk="0">
                  <a:moveTo>
                    <a:pt x="297" y="1"/>
                  </a:moveTo>
                  <a:cubicBezTo>
                    <a:pt x="210" y="1"/>
                    <a:pt x="128" y="28"/>
                    <a:pt x="64" y="100"/>
                  </a:cubicBezTo>
                  <a:cubicBezTo>
                    <a:pt x="1" y="205"/>
                    <a:pt x="22" y="330"/>
                    <a:pt x="43" y="435"/>
                  </a:cubicBezTo>
                  <a:cubicBezTo>
                    <a:pt x="126" y="686"/>
                    <a:pt x="231" y="916"/>
                    <a:pt x="357" y="1125"/>
                  </a:cubicBezTo>
                  <a:cubicBezTo>
                    <a:pt x="612" y="1509"/>
                    <a:pt x="1075" y="1860"/>
                    <a:pt x="1536" y="1860"/>
                  </a:cubicBezTo>
                  <a:cubicBezTo>
                    <a:pt x="1603" y="1860"/>
                    <a:pt x="1671" y="1853"/>
                    <a:pt x="1737" y="1837"/>
                  </a:cubicBezTo>
                  <a:cubicBezTo>
                    <a:pt x="1905" y="1795"/>
                    <a:pt x="1842" y="1565"/>
                    <a:pt x="1717" y="1544"/>
                  </a:cubicBezTo>
                  <a:cubicBezTo>
                    <a:pt x="1319" y="1439"/>
                    <a:pt x="963" y="1376"/>
                    <a:pt x="649" y="1062"/>
                  </a:cubicBezTo>
                  <a:cubicBezTo>
                    <a:pt x="587" y="1021"/>
                    <a:pt x="168" y="309"/>
                    <a:pt x="252" y="288"/>
                  </a:cubicBezTo>
                  <a:cubicBezTo>
                    <a:pt x="268" y="280"/>
                    <a:pt x="287" y="277"/>
                    <a:pt x="307" y="277"/>
                  </a:cubicBezTo>
                  <a:cubicBezTo>
                    <a:pt x="449" y="277"/>
                    <a:pt x="681" y="445"/>
                    <a:pt x="754" y="518"/>
                  </a:cubicBezTo>
                  <a:cubicBezTo>
                    <a:pt x="963" y="686"/>
                    <a:pt x="1110" y="874"/>
                    <a:pt x="1193" y="1125"/>
                  </a:cubicBezTo>
                  <a:cubicBezTo>
                    <a:pt x="1202" y="1175"/>
                    <a:pt x="1246" y="1198"/>
                    <a:pt x="1294" y="1198"/>
                  </a:cubicBezTo>
                  <a:cubicBezTo>
                    <a:pt x="1367" y="1198"/>
                    <a:pt x="1449" y="1143"/>
                    <a:pt x="1424" y="1042"/>
                  </a:cubicBezTo>
                  <a:cubicBezTo>
                    <a:pt x="1319" y="686"/>
                    <a:pt x="1089" y="393"/>
                    <a:pt x="775" y="184"/>
                  </a:cubicBezTo>
                  <a:cubicBezTo>
                    <a:pt x="651" y="101"/>
                    <a:pt x="464" y="1"/>
                    <a:pt x="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5600050" y="2920600"/>
              <a:ext cx="53075" cy="44550"/>
            </a:xfrm>
            <a:custGeom>
              <a:avLst/>
              <a:gdLst/>
              <a:ahLst/>
              <a:cxnLst/>
              <a:rect l="l" t="t" r="r" b="b"/>
              <a:pathLst>
                <a:path w="2123" h="1782" extrusionOk="0">
                  <a:moveTo>
                    <a:pt x="628" y="0"/>
                  </a:moveTo>
                  <a:cubicBezTo>
                    <a:pt x="529" y="0"/>
                    <a:pt x="433" y="18"/>
                    <a:pt x="344" y="60"/>
                  </a:cubicBezTo>
                  <a:cubicBezTo>
                    <a:pt x="287" y="117"/>
                    <a:pt x="316" y="275"/>
                    <a:pt x="399" y="275"/>
                  </a:cubicBezTo>
                  <a:cubicBezTo>
                    <a:pt x="408" y="275"/>
                    <a:pt x="417" y="273"/>
                    <a:pt x="428" y="269"/>
                  </a:cubicBezTo>
                  <a:cubicBezTo>
                    <a:pt x="476" y="253"/>
                    <a:pt x="527" y="246"/>
                    <a:pt x="578" y="246"/>
                  </a:cubicBezTo>
                  <a:cubicBezTo>
                    <a:pt x="987" y="246"/>
                    <a:pt x="1450" y="727"/>
                    <a:pt x="1599" y="1043"/>
                  </a:cubicBezTo>
                  <a:cubicBezTo>
                    <a:pt x="1597" y="1039"/>
                    <a:pt x="1595" y="1037"/>
                    <a:pt x="1593" y="1037"/>
                  </a:cubicBezTo>
                  <a:cubicBezTo>
                    <a:pt x="1574" y="1037"/>
                    <a:pt x="1555" y="1192"/>
                    <a:pt x="1537" y="1211"/>
                  </a:cubicBezTo>
                  <a:cubicBezTo>
                    <a:pt x="1475" y="1335"/>
                    <a:pt x="1333" y="1367"/>
                    <a:pt x="1204" y="1367"/>
                  </a:cubicBezTo>
                  <a:cubicBezTo>
                    <a:pt x="1158" y="1367"/>
                    <a:pt x="1114" y="1363"/>
                    <a:pt x="1076" y="1357"/>
                  </a:cubicBezTo>
                  <a:cubicBezTo>
                    <a:pt x="741" y="1295"/>
                    <a:pt x="511" y="918"/>
                    <a:pt x="323" y="667"/>
                  </a:cubicBezTo>
                  <a:cubicBezTo>
                    <a:pt x="292" y="618"/>
                    <a:pt x="251" y="598"/>
                    <a:pt x="209" y="598"/>
                  </a:cubicBezTo>
                  <a:cubicBezTo>
                    <a:pt x="107" y="598"/>
                    <a:pt x="0" y="716"/>
                    <a:pt x="30" y="834"/>
                  </a:cubicBezTo>
                  <a:cubicBezTo>
                    <a:pt x="218" y="1253"/>
                    <a:pt x="616" y="1713"/>
                    <a:pt x="1118" y="1776"/>
                  </a:cubicBezTo>
                  <a:cubicBezTo>
                    <a:pt x="1155" y="1779"/>
                    <a:pt x="1191" y="1781"/>
                    <a:pt x="1226" y="1781"/>
                  </a:cubicBezTo>
                  <a:cubicBezTo>
                    <a:pt x="1612" y="1781"/>
                    <a:pt x="1903" y="1572"/>
                    <a:pt x="2018" y="1169"/>
                  </a:cubicBezTo>
                  <a:cubicBezTo>
                    <a:pt x="2122" y="751"/>
                    <a:pt x="1662" y="437"/>
                    <a:pt x="1348" y="248"/>
                  </a:cubicBezTo>
                  <a:cubicBezTo>
                    <a:pt x="1139" y="114"/>
                    <a:pt x="876" y="0"/>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5556325" y="3005325"/>
              <a:ext cx="36650" cy="34725"/>
            </a:xfrm>
            <a:custGeom>
              <a:avLst/>
              <a:gdLst/>
              <a:ahLst/>
              <a:cxnLst/>
              <a:rect l="l" t="t" r="r" b="b"/>
              <a:pathLst>
                <a:path w="1466" h="1389" extrusionOk="0">
                  <a:moveTo>
                    <a:pt x="673" y="0"/>
                  </a:moveTo>
                  <a:cubicBezTo>
                    <a:pt x="544" y="0"/>
                    <a:pt x="415" y="31"/>
                    <a:pt x="314" y="82"/>
                  </a:cubicBezTo>
                  <a:cubicBezTo>
                    <a:pt x="63" y="207"/>
                    <a:pt x="0" y="584"/>
                    <a:pt x="42" y="835"/>
                  </a:cubicBezTo>
                  <a:cubicBezTo>
                    <a:pt x="21" y="921"/>
                    <a:pt x="82" y="968"/>
                    <a:pt x="150" y="968"/>
                  </a:cubicBezTo>
                  <a:cubicBezTo>
                    <a:pt x="214" y="968"/>
                    <a:pt x="283" y="926"/>
                    <a:pt x="293" y="835"/>
                  </a:cubicBezTo>
                  <a:cubicBezTo>
                    <a:pt x="313" y="661"/>
                    <a:pt x="386" y="433"/>
                    <a:pt x="562" y="433"/>
                  </a:cubicBezTo>
                  <a:cubicBezTo>
                    <a:pt x="577" y="433"/>
                    <a:pt x="592" y="434"/>
                    <a:pt x="607" y="437"/>
                  </a:cubicBezTo>
                  <a:cubicBezTo>
                    <a:pt x="625" y="437"/>
                    <a:pt x="689" y="483"/>
                    <a:pt x="707" y="483"/>
                  </a:cubicBezTo>
                  <a:cubicBezTo>
                    <a:pt x="708" y="483"/>
                    <a:pt x="709" y="483"/>
                    <a:pt x="710" y="483"/>
                  </a:cubicBezTo>
                  <a:lnTo>
                    <a:pt x="710" y="483"/>
                  </a:lnTo>
                  <a:cubicBezTo>
                    <a:pt x="710" y="483"/>
                    <a:pt x="710" y="484"/>
                    <a:pt x="711" y="484"/>
                  </a:cubicBezTo>
                  <a:cubicBezTo>
                    <a:pt x="711" y="484"/>
                    <a:pt x="712" y="482"/>
                    <a:pt x="712" y="479"/>
                  </a:cubicBezTo>
                  <a:lnTo>
                    <a:pt x="712" y="542"/>
                  </a:lnTo>
                  <a:cubicBezTo>
                    <a:pt x="691" y="730"/>
                    <a:pt x="524" y="939"/>
                    <a:pt x="419" y="1128"/>
                  </a:cubicBezTo>
                  <a:cubicBezTo>
                    <a:pt x="369" y="1245"/>
                    <a:pt x="439" y="1388"/>
                    <a:pt x="565" y="1388"/>
                  </a:cubicBezTo>
                  <a:cubicBezTo>
                    <a:pt x="597" y="1388"/>
                    <a:pt x="632" y="1379"/>
                    <a:pt x="670" y="1358"/>
                  </a:cubicBezTo>
                  <a:cubicBezTo>
                    <a:pt x="1026" y="1128"/>
                    <a:pt x="1465" y="521"/>
                    <a:pt x="1047" y="123"/>
                  </a:cubicBezTo>
                  <a:cubicBezTo>
                    <a:pt x="949" y="37"/>
                    <a:pt x="812" y="0"/>
                    <a:pt x="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5529650" y="3027550"/>
              <a:ext cx="31925" cy="24300"/>
            </a:xfrm>
            <a:custGeom>
              <a:avLst/>
              <a:gdLst/>
              <a:ahLst/>
              <a:cxnLst/>
              <a:rect l="l" t="t" r="r" b="b"/>
              <a:pathLst>
                <a:path w="1277" h="972" extrusionOk="0">
                  <a:moveTo>
                    <a:pt x="514" y="0"/>
                  </a:moveTo>
                  <a:cubicBezTo>
                    <a:pt x="435" y="0"/>
                    <a:pt x="360" y="13"/>
                    <a:pt x="293" y="50"/>
                  </a:cubicBezTo>
                  <a:cubicBezTo>
                    <a:pt x="126" y="134"/>
                    <a:pt x="84" y="281"/>
                    <a:pt x="63" y="448"/>
                  </a:cubicBezTo>
                  <a:cubicBezTo>
                    <a:pt x="0" y="908"/>
                    <a:pt x="712" y="971"/>
                    <a:pt x="1026" y="971"/>
                  </a:cubicBezTo>
                  <a:cubicBezTo>
                    <a:pt x="1277" y="971"/>
                    <a:pt x="1277" y="553"/>
                    <a:pt x="1026" y="553"/>
                  </a:cubicBezTo>
                  <a:cubicBezTo>
                    <a:pt x="949" y="553"/>
                    <a:pt x="865" y="557"/>
                    <a:pt x="781" y="557"/>
                  </a:cubicBezTo>
                  <a:cubicBezTo>
                    <a:pt x="646" y="557"/>
                    <a:pt x="508" y="545"/>
                    <a:pt x="395" y="483"/>
                  </a:cubicBezTo>
                  <a:lnTo>
                    <a:pt x="395" y="483"/>
                  </a:lnTo>
                  <a:cubicBezTo>
                    <a:pt x="395" y="429"/>
                    <a:pt x="403" y="368"/>
                    <a:pt x="440" y="343"/>
                  </a:cubicBezTo>
                  <a:cubicBezTo>
                    <a:pt x="544" y="281"/>
                    <a:pt x="712" y="281"/>
                    <a:pt x="837" y="260"/>
                  </a:cubicBezTo>
                  <a:cubicBezTo>
                    <a:pt x="942" y="239"/>
                    <a:pt x="963" y="30"/>
                    <a:pt x="816" y="30"/>
                  </a:cubicBezTo>
                  <a:cubicBezTo>
                    <a:pt x="713" y="18"/>
                    <a:pt x="610" y="0"/>
                    <a:pt x="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5575200" y="3116500"/>
              <a:ext cx="48950" cy="33250"/>
            </a:xfrm>
            <a:custGeom>
              <a:avLst/>
              <a:gdLst/>
              <a:ahLst/>
              <a:cxnLst/>
              <a:rect l="l" t="t" r="r" b="b"/>
              <a:pathLst>
                <a:path w="1958" h="1330" extrusionOk="0">
                  <a:moveTo>
                    <a:pt x="635" y="0"/>
                  </a:moveTo>
                  <a:cubicBezTo>
                    <a:pt x="387" y="0"/>
                    <a:pt x="169" y="92"/>
                    <a:pt x="62" y="322"/>
                  </a:cubicBezTo>
                  <a:cubicBezTo>
                    <a:pt x="1" y="473"/>
                    <a:pt x="116" y="581"/>
                    <a:pt x="224" y="581"/>
                  </a:cubicBezTo>
                  <a:cubicBezTo>
                    <a:pt x="265" y="581"/>
                    <a:pt x="305" y="565"/>
                    <a:pt x="334" y="531"/>
                  </a:cubicBezTo>
                  <a:cubicBezTo>
                    <a:pt x="380" y="469"/>
                    <a:pt x="451" y="447"/>
                    <a:pt x="530" y="447"/>
                  </a:cubicBezTo>
                  <a:cubicBezTo>
                    <a:pt x="665" y="447"/>
                    <a:pt x="819" y="512"/>
                    <a:pt x="898" y="552"/>
                  </a:cubicBezTo>
                  <a:cubicBezTo>
                    <a:pt x="1078" y="623"/>
                    <a:pt x="1257" y="726"/>
                    <a:pt x="1371" y="886"/>
                  </a:cubicBezTo>
                  <a:lnTo>
                    <a:pt x="1371" y="886"/>
                  </a:lnTo>
                  <a:cubicBezTo>
                    <a:pt x="1352" y="975"/>
                    <a:pt x="1303" y="1023"/>
                    <a:pt x="1202" y="1023"/>
                  </a:cubicBezTo>
                  <a:cubicBezTo>
                    <a:pt x="1174" y="1023"/>
                    <a:pt x="1143" y="1019"/>
                    <a:pt x="1108" y="1012"/>
                  </a:cubicBezTo>
                  <a:cubicBezTo>
                    <a:pt x="919" y="991"/>
                    <a:pt x="773" y="886"/>
                    <a:pt x="668" y="740"/>
                  </a:cubicBezTo>
                  <a:cubicBezTo>
                    <a:pt x="644" y="709"/>
                    <a:pt x="616" y="697"/>
                    <a:pt x="589" y="697"/>
                  </a:cubicBezTo>
                  <a:cubicBezTo>
                    <a:pt x="525" y="697"/>
                    <a:pt x="471" y="771"/>
                    <a:pt x="501" y="845"/>
                  </a:cubicBezTo>
                  <a:cubicBezTo>
                    <a:pt x="626" y="1117"/>
                    <a:pt x="919" y="1305"/>
                    <a:pt x="1233" y="1326"/>
                  </a:cubicBezTo>
                  <a:cubicBezTo>
                    <a:pt x="1253" y="1329"/>
                    <a:pt x="1274" y="1330"/>
                    <a:pt x="1295" y="1330"/>
                  </a:cubicBezTo>
                  <a:cubicBezTo>
                    <a:pt x="1598" y="1330"/>
                    <a:pt x="1958" y="1051"/>
                    <a:pt x="1840" y="698"/>
                  </a:cubicBezTo>
                  <a:cubicBezTo>
                    <a:pt x="1702" y="340"/>
                    <a:pt x="1112" y="0"/>
                    <a:pt x="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5553700" y="3114950"/>
              <a:ext cx="37800" cy="37950"/>
            </a:xfrm>
            <a:custGeom>
              <a:avLst/>
              <a:gdLst/>
              <a:ahLst/>
              <a:cxnLst/>
              <a:rect l="l" t="t" r="r" b="b"/>
              <a:pathLst>
                <a:path w="1512" h="1518" extrusionOk="0">
                  <a:moveTo>
                    <a:pt x="441" y="1"/>
                  </a:moveTo>
                  <a:cubicBezTo>
                    <a:pt x="346" y="1"/>
                    <a:pt x="253" y="23"/>
                    <a:pt x="168" y="70"/>
                  </a:cubicBezTo>
                  <a:cubicBezTo>
                    <a:pt x="64" y="112"/>
                    <a:pt x="1" y="216"/>
                    <a:pt x="1" y="321"/>
                  </a:cubicBezTo>
                  <a:cubicBezTo>
                    <a:pt x="43" y="844"/>
                    <a:pt x="587" y="1220"/>
                    <a:pt x="942" y="1472"/>
                  </a:cubicBezTo>
                  <a:cubicBezTo>
                    <a:pt x="983" y="1504"/>
                    <a:pt x="1022" y="1517"/>
                    <a:pt x="1058" y="1517"/>
                  </a:cubicBezTo>
                  <a:cubicBezTo>
                    <a:pt x="1212" y="1517"/>
                    <a:pt x="1312" y="1276"/>
                    <a:pt x="1194" y="1158"/>
                  </a:cubicBezTo>
                  <a:cubicBezTo>
                    <a:pt x="1047" y="990"/>
                    <a:pt x="922" y="907"/>
                    <a:pt x="796" y="760"/>
                  </a:cubicBezTo>
                  <a:cubicBezTo>
                    <a:pt x="731" y="696"/>
                    <a:pt x="656" y="620"/>
                    <a:pt x="595" y="536"/>
                  </a:cubicBezTo>
                  <a:lnTo>
                    <a:pt x="595" y="536"/>
                  </a:lnTo>
                  <a:cubicBezTo>
                    <a:pt x="775" y="599"/>
                    <a:pt x="954" y="740"/>
                    <a:pt x="1128" y="740"/>
                  </a:cubicBezTo>
                  <a:cubicBezTo>
                    <a:pt x="1207" y="740"/>
                    <a:pt x="1284" y="711"/>
                    <a:pt x="1361" y="635"/>
                  </a:cubicBezTo>
                  <a:cubicBezTo>
                    <a:pt x="1512" y="484"/>
                    <a:pt x="1394" y="306"/>
                    <a:pt x="1244" y="306"/>
                  </a:cubicBezTo>
                  <a:cubicBezTo>
                    <a:pt x="1213" y="306"/>
                    <a:pt x="1181" y="313"/>
                    <a:pt x="1150" y="330"/>
                  </a:cubicBezTo>
                  <a:lnTo>
                    <a:pt x="1150" y="330"/>
                  </a:lnTo>
                  <a:cubicBezTo>
                    <a:pt x="1157" y="313"/>
                    <a:pt x="1078" y="296"/>
                    <a:pt x="1026" y="279"/>
                  </a:cubicBezTo>
                  <a:cubicBezTo>
                    <a:pt x="942" y="216"/>
                    <a:pt x="838" y="132"/>
                    <a:pt x="775" y="91"/>
                  </a:cubicBezTo>
                  <a:cubicBezTo>
                    <a:pt x="672" y="33"/>
                    <a:pt x="555" y="1"/>
                    <a:pt x="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5533450" y="3193350"/>
              <a:ext cx="51150" cy="31500"/>
            </a:xfrm>
            <a:custGeom>
              <a:avLst/>
              <a:gdLst/>
              <a:ahLst/>
              <a:cxnLst/>
              <a:rect l="l" t="t" r="r" b="b"/>
              <a:pathLst>
                <a:path w="2046" h="1260" extrusionOk="0">
                  <a:moveTo>
                    <a:pt x="1397" y="686"/>
                  </a:moveTo>
                  <a:cubicBezTo>
                    <a:pt x="1401" y="686"/>
                    <a:pt x="1402" y="690"/>
                    <a:pt x="1397" y="700"/>
                  </a:cubicBezTo>
                  <a:cubicBezTo>
                    <a:pt x="1388" y="701"/>
                    <a:pt x="1378" y="703"/>
                    <a:pt x="1369" y="704"/>
                  </a:cubicBezTo>
                  <a:lnTo>
                    <a:pt x="1369" y="704"/>
                  </a:lnTo>
                  <a:cubicBezTo>
                    <a:pt x="1380" y="693"/>
                    <a:pt x="1391" y="686"/>
                    <a:pt x="1397" y="686"/>
                  </a:cubicBezTo>
                  <a:close/>
                  <a:moveTo>
                    <a:pt x="961" y="456"/>
                  </a:moveTo>
                  <a:cubicBezTo>
                    <a:pt x="1101" y="456"/>
                    <a:pt x="1231" y="483"/>
                    <a:pt x="1271" y="553"/>
                  </a:cubicBezTo>
                  <a:cubicBezTo>
                    <a:pt x="1285" y="609"/>
                    <a:pt x="1308" y="664"/>
                    <a:pt x="1322" y="707"/>
                  </a:cubicBezTo>
                  <a:lnTo>
                    <a:pt x="1322" y="707"/>
                  </a:lnTo>
                  <a:cubicBezTo>
                    <a:pt x="1311" y="708"/>
                    <a:pt x="1300" y="708"/>
                    <a:pt x="1288" y="708"/>
                  </a:cubicBezTo>
                  <a:cubicBezTo>
                    <a:pt x="1184" y="708"/>
                    <a:pt x="1070" y="689"/>
                    <a:pt x="978" y="658"/>
                  </a:cubicBezTo>
                  <a:cubicBezTo>
                    <a:pt x="835" y="629"/>
                    <a:pt x="682" y="611"/>
                    <a:pt x="539" y="554"/>
                  </a:cubicBezTo>
                  <a:lnTo>
                    <a:pt x="539" y="554"/>
                  </a:lnTo>
                  <a:cubicBezTo>
                    <a:pt x="553" y="549"/>
                    <a:pt x="567" y="542"/>
                    <a:pt x="581" y="533"/>
                  </a:cubicBezTo>
                  <a:cubicBezTo>
                    <a:pt x="646" y="489"/>
                    <a:pt x="809" y="456"/>
                    <a:pt x="961" y="456"/>
                  </a:cubicBezTo>
                  <a:close/>
                  <a:moveTo>
                    <a:pt x="1079" y="0"/>
                  </a:moveTo>
                  <a:cubicBezTo>
                    <a:pt x="794" y="0"/>
                    <a:pt x="491" y="90"/>
                    <a:pt x="330" y="240"/>
                  </a:cubicBezTo>
                  <a:cubicBezTo>
                    <a:pt x="270" y="299"/>
                    <a:pt x="255" y="362"/>
                    <a:pt x="267" y="417"/>
                  </a:cubicBezTo>
                  <a:lnTo>
                    <a:pt x="267" y="417"/>
                  </a:lnTo>
                  <a:cubicBezTo>
                    <a:pt x="262" y="417"/>
                    <a:pt x="256" y="417"/>
                    <a:pt x="251" y="417"/>
                  </a:cubicBezTo>
                  <a:cubicBezTo>
                    <a:pt x="106" y="417"/>
                    <a:pt x="0" y="621"/>
                    <a:pt x="120" y="742"/>
                  </a:cubicBezTo>
                  <a:cubicBezTo>
                    <a:pt x="341" y="1022"/>
                    <a:pt x="832" y="1260"/>
                    <a:pt x="1256" y="1260"/>
                  </a:cubicBezTo>
                  <a:cubicBezTo>
                    <a:pt x="1434" y="1260"/>
                    <a:pt x="1601" y="1218"/>
                    <a:pt x="1732" y="1118"/>
                  </a:cubicBezTo>
                  <a:cubicBezTo>
                    <a:pt x="2045" y="867"/>
                    <a:pt x="1815" y="323"/>
                    <a:pt x="1585" y="135"/>
                  </a:cubicBezTo>
                  <a:cubicBezTo>
                    <a:pt x="1458" y="42"/>
                    <a:pt x="1273" y="0"/>
                    <a:pt x="10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1"/>
            <p:cNvSpPr/>
            <p:nvPr/>
          </p:nvSpPr>
          <p:spPr>
            <a:xfrm>
              <a:off x="5502450" y="3171675"/>
              <a:ext cx="51275" cy="37650"/>
            </a:xfrm>
            <a:custGeom>
              <a:avLst/>
              <a:gdLst/>
              <a:ahLst/>
              <a:cxnLst/>
              <a:rect l="l" t="t" r="r" b="b"/>
              <a:pathLst>
                <a:path w="2051" h="1506" extrusionOk="0">
                  <a:moveTo>
                    <a:pt x="668" y="447"/>
                  </a:moveTo>
                  <a:cubicBezTo>
                    <a:pt x="880" y="447"/>
                    <a:pt x="1119" y="718"/>
                    <a:pt x="1285" y="886"/>
                  </a:cubicBezTo>
                  <a:lnTo>
                    <a:pt x="1285" y="886"/>
                  </a:lnTo>
                  <a:cubicBezTo>
                    <a:pt x="1186" y="854"/>
                    <a:pt x="1090" y="814"/>
                    <a:pt x="1005" y="772"/>
                  </a:cubicBezTo>
                  <a:cubicBezTo>
                    <a:pt x="885" y="738"/>
                    <a:pt x="653" y="619"/>
                    <a:pt x="561" y="474"/>
                  </a:cubicBezTo>
                  <a:lnTo>
                    <a:pt x="561" y="474"/>
                  </a:lnTo>
                  <a:cubicBezTo>
                    <a:pt x="595" y="456"/>
                    <a:pt x="631" y="447"/>
                    <a:pt x="668" y="447"/>
                  </a:cubicBezTo>
                  <a:close/>
                  <a:moveTo>
                    <a:pt x="662" y="1"/>
                  </a:moveTo>
                  <a:cubicBezTo>
                    <a:pt x="389" y="1"/>
                    <a:pt x="88" y="142"/>
                    <a:pt x="42" y="416"/>
                  </a:cubicBezTo>
                  <a:cubicBezTo>
                    <a:pt x="0" y="751"/>
                    <a:pt x="356" y="1002"/>
                    <a:pt x="586" y="1169"/>
                  </a:cubicBezTo>
                  <a:cubicBezTo>
                    <a:pt x="882" y="1347"/>
                    <a:pt x="1253" y="1506"/>
                    <a:pt x="1610" y="1506"/>
                  </a:cubicBezTo>
                  <a:cubicBezTo>
                    <a:pt x="1631" y="1506"/>
                    <a:pt x="1653" y="1505"/>
                    <a:pt x="1674" y="1504"/>
                  </a:cubicBezTo>
                  <a:cubicBezTo>
                    <a:pt x="1988" y="1504"/>
                    <a:pt x="2051" y="1044"/>
                    <a:pt x="1716" y="981"/>
                  </a:cubicBezTo>
                  <a:cubicBezTo>
                    <a:pt x="1688" y="979"/>
                    <a:pt x="1660" y="975"/>
                    <a:pt x="1631" y="971"/>
                  </a:cubicBezTo>
                  <a:lnTo>
                    <a:pt x="1631" y="971"/>
                  </a:lnTo>
                  <a:cubicBezTo>
                    <a:pt x="1692" y="901"/>
                    <a:pt x="1712" y="788"/>
                    <a:pt x="1632" y="688"/>
                  </a:cubicBezTo>
                  <a:cubicBezTo>
                    <a:pt x="1423" y="458"/>
                    <a:pt x="1214" y="228"/>
                    <a:pt x="942" y="60"/>
                  </a:cubicBezTo>
                  <a:cubicBezTo>
                    <a:pt x="862" y="21"/>
                    <a:pt x="764" y="1"/>
                    <a:pt x="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61"/>
          <p:cNvGrpSpPr/>
          <p:nvPr/>
        </p:nvGrpSpPr>
        <p:grpSpPr>
          <a:xfrm rot="1579149">
            <a:off x="7204075" y="2823845"/>
            <a:ext cx="1247775" cy="562610"/>
            <a:chOff x="3395374" y="1873351"/>
            <a:chExt cx="380127" cy="259558"/>
          </a:xfrm>
        </p:grpSpPr>
        <p:grpSp>
          <p:nvGrpSpPr>
            <p:cNvPr id="2567" name="Google Shape;2567;p61"/>
            <p:cNvGrpSpPr/>
            <p:nvPr/>
          </p:nvGrpSpPr>
          <p:grpSpPr>
            <a:xfrm>
              <a:off x="3395374" y="1873351"/>
              <a:ext cx="252719" cy="187484"/>
              <a:chOff x="2406574" y="1419776"/>
              <a:chExt cx="252719" cy="187484"/>
            </a:xfrm>
          </p:grpSpPr>
          <p:sp>
            <p:nvSpPr>
              <p:cNvPr id="2568" name="Google Shape;2568;p61"/>
              <p:cNvSpPr/>
              <p:nvPr/>
            </p:nvSpPr>
            <p:spPr>
              <a:xfrm rot="-1543354">
                <a:off x="2435355" y="1428178"/>
                <a:ext cx="72795" cy="149248"/>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1"/>
              <p:cNvSpPr/>
              <p:nvPr/>
            </p:nvSpPr>
            <p:spPr>
              <a:xfrm rot="1639413">
                <a:off x="2560973" y="1443350"/>
                <a:ext cx="65823" cy="15759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61"/>
            <p:cNvSpPr/>
            <p:nvPr/>
          </p:nvSpPr>
          <p:spPr>
            <a:xfrm rot="4047039">
              <a:off x="3648745" y="1980124"/>
              <a:ext cx="64579" cy="177760"/>
            </a:xfrm>
            <a:custGeom>
              <a:avLst/>
              <a:gdLst/>
              <a:ahLst/>
              <a:cxnLst/>
              <a:rect l="l" t="t" r="r" b="b"/>
              <a:pathLst>
                <a:path w="2583" h="7110" extrusionOk="0">
                  <a:moveTo>
                    <a:pt x="1037" y="0"/>
                  </a:moveTo>
                  <a:cubicBezTo>
                    <a:pt x="546" y="0"/>
                    <a:pt x="45" y="310"/>
                    <a:pt x="30" y="930"/>
                  </a:cubicBezTo>
                  <a:cubicBezTo>
                    <a:pt x="1" y="2782"/>
                    <a:pt x="165" y="4589"/>
                    <a:pt x="538" y="6411"/>
                  </a:cubicBezTo>
                  <a:cubicBezTo>
                    <a:pt x="639" y="6899"/>
                    <a:pt x="1000" y="7109"/>
                    <a:pt x="1381" y="7109"/>
                  </a:cubicBezTo>
                  <a:cubicBezTo>
                    <a:pt x="1958" y="7109"/>
                    <a:pt x="2582" y="6626"/>
                    <a:pt x="2420" y="5889"/>
                  </a:cubicBezTo>
                  <a:cubicBezTo>
                    <a:pt x="2092" y="4231"/>
                    <a:pt x="1942" y="2603"/>
                    <a:pt x="1987" y="930"/>
                  </a:cubicBezTo>
                  <a:cubicBezTo>
                    <a:pt x="2009" y="310"/>
                    <a:pt x="1528"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61"/>
          <p:cNvGrpSpPr/>
          <p:nvPr/>
        </p:nvGrpSpPr>
        <p:grpSpPr>
          <a:xfrm rot="20781311">
            <a:off x="14605" y="2646045"/>
            <a:ext cx="1093470" cy="535940"/>
            <a:chOff x="1693687" y="1182083"/>
            <a:chExt cx="335351" cy="248281"/>
          </a:xfrm>
        </p:grpSpPr>
        <p:sp>
          <p:nvSpPr>
            <p:cNvPr id="2572" name="Google Shape;2572;p61"/>
            <p:cNvSpPr/>
            <p:nvPr/>
          </p:nvSpPr>
          <p:spPr>
            <a:xfrm rot="-3738138">
              <a:off x="1739675" y="1306648"/>
              <a:ext cx="53799" cy="136398"/>
            </a:xfrm>
            <a:custGeom>
              <a:avLst/>
              <a:gdLst/>
              <a:ahLst/>
              <a:cxnLst/>
              <a:rect l="l" t="t" r="r" b="b"/>
              <a:pathLst>
                <a:path w="2152" h="5456" extrusionOk="0">
                  <a:moveTo>
                    <a:pt x="1203" y="0"/>
                  </a:moveTo>
                  <a:cubicBezTo>
                    <a:pt x="714" y="0"/>
                    <a:pt x="195" y="314"/>
                    <a:pt x="135" y="941"/>
                  </a:cubicBezTo>
                  <a:cubicBezTo>
                    <a:pt x="45" y="2136"/>
                    <a:pt x="1" y="3331"/>
                    <a:pt x="75" y="4526"/>
                  </a:cubicBezTo>
                  <a:cubicBezTo>
                    <a:pt x="105" y="5146"/>
                    <a:pt x="609" y="5456"/>
                    <a:pt x="1098" y="5456"/>
                  </a:cubicBezTo>
                  <a:cubicBezTo>
                    <a:pt x="1588" y="5456"/>
                    <a:pt x="2062" y="5146"/>
                    <a:pt x="2032" y="4526"/>
                  </a:cubicBezTo>
                  <a:cubicBezTo>
                    <a:pt x="1972" y="3331"/>
                    <a:pt x="1987" y="2136"/>
                    <a:pt x="2092" y="941"/>
                  </a:cubicBezTo>
                  <a:cubicBezTo>
                    <a:pt x="2151" y="314"/>
                    <a:pt x="1692" y="0"/>
                    <a:pt x="1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1"/>
            <p:cNvSpPr/>
            <p:nvPr/>
          </p:nvSpPr>
          <p:spPr>
            <a:xfrm rot="-1115446">
              <a:off x="1814273" y="1187664"/>
              <a:ext cx="61499" cy="161822"/>
            </a:xfrm>
            <a:custGeom>
              <a:avLst/>
              <a:gdLst/>
              <a:ahLst/>
              <a:cxnLst/>
              <a:rect l="l" t="t" r="r" b="b"/>
              <a:pathLst>
                <a:path w="2460" h="6473" extrusionOk="0">
                  <a:moveTo>
                    <a:pt x="1262" y="0"/>
                  </a:moveTo>
                  <a:cubicBezTo>
                    <a:pt x="884" y="0"/>
                    <a:pt x="529" y="211"/>
                    <a:pt x="434" y="698"/>
                  </a:cubicBezTo>
                  <a:cubicBezTo>
                    <a:pt x="120" y="2311"/>
                    <a:pt x="1" y="3909"/>
                    <a:pt x="165" y="5537"/>
                  </a:cubicBezTo>
                  <a:cubicBezTo>
                    <a:pt x="225" y="6159"/>
                    <a:pt x="747" y="6473"/>
                    <a:pt x="1239" y="6473"/>
                  </a:cubicBezTo>
                  <a:cubicBezTo>
                    <a:pt x="1729" y="6473"/>
                    <a:pt x="2189" y="6163"/>
                    <a:pt x="2136" y="5537"/>
                  </a:cubicBezTo>
                  <a:cubicBezTo>
                    <a:pt x="1987" y="4089"/>
                    <a:pt x="2032" y="2670"/>
                    <a:pt x="2316" y="1221"/>
                  </a:cubicBezTo>
                  <a:cubicBezTo>
                    <a:pt x="2460" y="483"/>
                    <a:pt x="1834" y="0"/>
                    <a:pt x="1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1"/>
            <p:cNvSpPr/>
            <p:nvPr/>
          </p:nvSpPr>
          <p:spPr>
            <a:xfrm rot="1169263">
              <a:off x="1954028" y="1213600"/>
              <a:ext cx="53799" cy="136398"/>
            </a:xfrm>
            <a:custGeom>
              <a:avLst/>
              <a:gdLst/>
              <a:ahLst/>
              <a:cxnLst/>
              <a:rect l="l" t="t" r="r" b="b"/>
              <a:pathLst>
                <a:path w="2152" h="5456" extrusionOk="0">
                  <a:moveTo>
                    <a:pt x="1197" y="0"/>
                  </a:moveTo>
                  <a:cubicBezTo>
                    <a:pt x="706" y="0"/>
                    <a:pt x="187" y="314"/>
                    <a:pt x="135" y="941"/>
                  </a:cubicBezTo>
                  <a:cubicBezTo>
                    <a:pt x="16" y="2136"/>
                    <a:pt x="1" y="3331"/>
                    <a:pt x="75" y="4526"/>
                  </a:cubicBezTo>
                  <a:cubicBezTo>
                    <a:pt x="113" y="5145"/>
                    <a:pt x="617" y="5455"/>
                    <a:pt x="1104" y="5455"/>
                  </a:cubicBezTo>
                  <a:cubicBezTo>
                    <a:pt x="1591" y="5455"/>
                    <a:pt x="2062" y="5145"/>
                    <a:pt x="2032" y="4526"/>
                  </a:cubicBezTo>
                  <a:cubicBezTo>
                    <a:pt x="1957" y="3331"/>
                    <a:pt x="1987" y="2136"/>
                    <a:pt x="2092" y="941"/>
                  </a:cubicBezTo>
                  <a:cubicBezTo>
                    <a:pt x="2151" y="314"/>
                    <a:pt x="1688" y="0"/>
                    <a:pt x="1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rcRect b="28695"/>
          <a:stretch>
            <a:fillRect/>
          </a:stretch>
        </p:blipFill>
        <p:spPr>
          <a:xfrm>
            <a:off x="365125" y="2131695"/>
            <a:ext cx="7715250" cy="2723515"/>
          </a:xfrm>
          <a:prstGeom prst="rect">
            <a:avLst/>
          </a:prstGeom>
        </p:spPr>
      </p:pic>
      <p:grpSp>
        <p:nvGrpSpPr>
          <p:cNvPr id="2919" name="Google Shape;2919;p69"/>
          <p:cNvGrpSpPr/>
          <p:nvPr/>
        </p:nvGrpSpPr>
        <p:grpSpPr>
          <a:xfrm>
            <a:off x="1245870" y="915035"/>
            <a:ext cx="1558290" cy="1724025"/>
            <a:chOff x="4831925" y="1968275"/>
            <a:chExt cx="1040450" cy="1098425"/>
          </a:xfrm>
        </p:grpSpPr>
        <p:sp>
          <p:nvSpPr>
            <p:cNvPr id="2920" name="Google Shape;2920;p69"/>
            <p:cNvSpPr/>
            <p:nvPr/>
          </p:nvSpPr>
          <p:spPr>
            <a:xfrm>
              <a:off x="4985725" y="2009500"/>
              <a:ext cx="719950" cy="754800"/>
            </a:xfrm>
            <a:custGeom>
              <a:avLst/>
              <a:gdLst/>
              <a:ahLst/>
              <a:cxnLst/>
              <a:rect l="l" t="t" r="r" b="b"/>
              <a:pathLst>
                <a:path w="28798" h="30192" extrusionOk="0">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5192100" y="2692550"/>
              <a:ext cx="248225" cy="363100"/>
            </a:xfrm>
            <a:custGeom>
              <a:avLst/>
              <a:gdLst/>
              <a:ahLst/>
              <a:cxnLst/>
              <a:rect l="l" t="t" r="r" b="b"/>
              <a:pathLst>
                <a:path w="9929" h="14524" extrusionOk="0">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5225850" y="2381300"/>
              <a:ext cx="248250" cy="685400"/>
            </a:xfrm>
            <a:custGeom>
              <a:avLst/>
              <a:gdLst/>
              <a:ahLst/>
              <a:cxnLst/>
              <a:rect l="l" t="t" r="r" b="b"/>
              <a:pathLst>
                <a:path w="9930" h="27416" extrusionOk="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4831925" y="1968275"/>
              <a:ext cx="160175" cy="236675"/>
            </a:xfrm>
            <a:custGeom>
              <a:avLst/>
              <a:gdLst/>
              <a:ahLst/>
              <a:cxnLst/>
              <a:rect l="l" t="t" r="r" b="b"/>
              <a:pathLst>
                <a:path w="6407" h="9467" extrusionOk="0">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4892975" y="2115300"/>
              <a:ext cx="62800" cy="196950"/>
            </a:xfrm>
            <a:custGeom>
              <a:avLst/>
              <a:gdLst/>
              <a:ahLst/>
              <a:cxnLst/>
              <a:rect l="l" t="t" r="r" b="b"/>
              <a:pathLst>
                <a:path w="2512" h="7878" extrusionOk="0">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5743600" y="2301975"/>
              <a:ext cx="128775" cy="347200"/>
            </a:xfrm>
            <a:custGeom>
              <a:avLst/>
              <a:gdLst/>
              <a:ahLst/>
              <a:cxnLst/>
              <a:rect l="l" t="t" r="r" b="b"/>
              <a:pathLst>
                <a:path w="5151" h="13888" extrusionOk="0">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5582875" y="2572225"/>
              <a:ext cx="147975" cy="165200"/>
            </a:xfrm>
            <a:custGeom>
              <a:avLst/>
              <a:gdLst/>
              <a:ahLst/>
              <a:cxnLst/>
              <a:rect l="l" t="t" r="r" b="b"/>
              <a:pathLst>
                <a:path w="5919" h="6608" extrusionOk="0">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4210" y="476250"/>
            <a:ext cx="2961005" cy="32988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4" name="Google Shape;694;p39"/>
          <p:cNvSpPr txBox="1">
            <a:spLocks noGrp="1"/>
          </p:cNvSpPr>
          <p:nvPr>
            <p:ph type="title" idx="4"/>
          </p:nvPr>
        </p:nvSpPr>
        <p:spPr>
          <a:xfrm>
            <a:off x="1764030" y="1995170"/>
            <a:ext cx="5257800" cy="2012950"/>
          </a:xfrm>
          <a:prstGeom prst="rect">
            <a:avLst/>
          </a:prstGeom>
        </p:spPr>
        <p:txBody>
          <a:bodyPr spcFirstLastPara="1" wrap="square" lIns="91425" tIns="91425" rIns="91425" bIns="91425" anchor="t" anchorCtr="0">
            <a:noAutofit/>
          </a:bodyPr>
          <a:lstStyle/>
          <a:p>
            <a:pPr marL="0" lvl="0" indent="0" algn="ctr" rtl="0">
              <a:lnSpc>
                <a:spcPct val="130000"/>
              </a:lnSpc>
              <a:spcBef>
                <a:spcPts val="0"/>
              </a:spcBef>
              <a:spcAft>
                <a:spcPts val="0"/>
              </a:spcAft>
              <a:buSzPts val="990"/>
              <a:buNone/>
            </a:pPr>
            <a:r>
              <a:rPr lang="en-GB" sz="3600">
                <a:latin typeface="Tahoma" panose="020B0604030504040204" charset="0"/>
                <a:cs typeface="Tahoma" panose="020B0604030504040204" charset="0"/>
              </a:rPr>
              <a:t>Hãy nêu cấu tạo của bài văn tả người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94"/>
                                        </p:tgtEl>
                                        <p:attrNameLst>
                                          <p:attrName>style.visibility</p:attrName>
                                        </p:attrNameLst>
                                      </p:cBhvr>
                                      <p:to>
                                        <p:strVal val="visible"/>
                                      </p:to>
                                    </p:set>
                                    <p:anim calcmode="lin" valueType="num">
                                      <p:cBhvr additive="base">
                                        <p:cTn id="7" dur="5000" fill="hold"/>
                                        <p:tgtEl>
                                          <p:spTgt spid="694"/>
                                        </p:tgtEl>
                                        <p:attrNameLst>
                                          <p:attrName>ppt_x</p:attrName>
                                        </p:attrNameLst>
                                      </p:cBhvr>
                                      <p:tavLst>
                                        <p:tav tm="0">
                                          <p:val>
                                            <p:strVal val="#ppt_x"/>
                                          </p:val>
                                        </p:tav>
                                        <p:tav tm="100000">
                                          <p:val>
                                            <p:strVal val="#ppt_x"/>
                                          </p:val>
                                        </p:tav>
                                      </p:tavLst>
                                    </p:anim>
                                    <p:anim calcmode="lin" valueType="num">
                                      <p:cBhvr additive="base">
                                        <p:cTn id="8" dur="5000" fill="hold"/>
                                        <p:tgtEl>
                                          <p:spTgt spid="6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Text Placeholder 2"/>
          <p:cNvSpPr>
            <a:spLocks noGrp="1"/>
          </p:cNvSpPr>
          <p:nvPr>
            <p:ph type="body" idx="1"/>
          </p:nvPr>
        </p:nvSpPr>
        <p:spPr/>
        <p:txBody>
          <a:bodyPr/>
          <a:lstStyle/>
          <a:p>
            <a:endParaRPr lang="en-GB" altLang="en-US"/>
          </a:p>
        </p:txBody>
      </p:sp>
      <p:pic>
        <p:nvPicPr>
          <p:cNvPr id="4" name="Picture 3"/>
          <p:cNvPicPr>
            <a:picLocks noChangeAspect="1"/>
          </p:cNvPicPr>
          <p:nvPr/>
        </p:nvPicPr>
        <p:blipFill>
          <a:blip r:embed="rId2"/>
          <a:stretch>
            <a:fillRect/>
          </a:stretch>
        </p:blipFill>
        <p:spPr>
          <a:xfrm>
            <a:off x="-36195" y="-20320"/>
            <a:ext cx="9357995" cy="5261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985" y="915670"/>
            <a:ext cx="6065520" cy="2032635"/>
          </a:xfrm>
          <a:prstGeom prst="rect">
            <a:avLst/>
          </a:prstGeom>
        </p:spPr>
      </p:pic>
      <p:pic>
        <p:nvPicPr>
          <p:cNvPr id="11" name="Picture 10"/>
          <p:cNvPicPr>
            <a:picLocks noChangeAspect="1"/>
          </p:cNvPicPr>
          <p:nvPr/>
        </p:nvPicPr>
        <p:blipFill>
          <a:blip r:embed="rId4"/>
          <a:stretch>
            <a:fillRect/>
          </a:stretch>
        </p:blipFill>
        <p:spPr>
          <a:xfrm>
            <a:off x="2051685" y="1779905"/>
            <a:ext cx="6102350" cy="1638300"/>
          </a:xfrm>
          <a:prstGeom prst="rect">
            <a:avLst/>
          </a:prstGeom>
        </p:spPr>
      </p:pic>
      <p:pic>
        <p:nvPicPr>
          <p:cNvPr id="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5650" y="2427605"/>
            <a:ext cx="5638800" cy="2501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2116" name="Google Shape;2116;p77"/>
          <p:cNvGrpSpPr/>
          <p:nvPr/>
        </p:nvGrpSpPr>
        <p:grpSpPr>
          <a:xfrm rot="-569690">
            <a:off x="1194435" y="2086610"/>
            <a:ext cx="629285" cy="581660"/>
            <a:chOff x="6619350" y="3916825"/>
            <a:chExt cx="790183" cy="643169"/>
          </a:xfrm>
        </p:grpSpPr>
        <p:sp>
          <p:nvSpPr>
            <p:cNvPr id="2117" name="Google Shape;2117;p77"/>
            <p:cNvSpPr/>
            <p:nvPr/>
          </p:nvSpPr>
          <p:spPr>
            <a:xfrm>
              <a:off x="6619350" y="3916825"/>
              <a:ext cx="790183" cy="643169"/>
            </a:xfrm>
            <a:custGeom>
              <a:avLst/>
              <a:gdLst/>
              <a:ahLst/>
              <a:cxnLst/>
              <a:rect l="l" t="t" r="r" b="b"/>
              <a:pathLst>
                <a:path w="12730" h="10362" extrusionOk="0">
                  <a:moveTo>
                    <a:pt x="7653" y="0"/>
                  </a:moveTo>
                  <a:cubicBezTo>
                    <a:pt x="7120" y="0"/>
                    <a:pt x="6562" y="154"/>
                    <a:pt x="6083" y="450"/>
                  </a:cubicBezTo>
                  <a:cubicBezTo>
                    <a:pt x="5092" y="1048"/>
                    <a:pt x="4768" y="1851"/>
                    <a:pt x="4870" y="2672"/>
                  </a:cubicBezTo>
                  <a:cubicBezTo>
                    <a:pt x="4112" y="2412"/>
                    <a:pt x="3316" y="2207"/>
                    <a:pt x="2577" y="2207"/>
                  </a:cubicBezTo>
                  <a:cubicBezTo>
                    <a:pt x="1999" y="2207"/>
                    <a:pt x="1456" y="2332"/>
                    <a:pt x="991" y="2654"/>
                  </a:cubicBezTo>
                  <a:cubicBezTo>
                    <a:pt x="359" y="3064"/>
                    <a:pt x="0" y="3782"/>
                    <a:pt x="52" y="4551"/>
                  </a:cubicBezTo>
                  <a:cubicBezTo>
                    <a:pt x="154" y="5422"/>
                    <a:pt x="855" y="5901"/>
                    <a:pt x="1624" y="6191"/>
                  </a:cubicBezTo>
                  <a:cubicBezTo>
                    <a:pt x="1897" y="6311"/>
                    <a:pt x="2290" y="6465"/>
                    <a:pt x="2717" y="6584"/>
                  </a:cubicBezTo>
                  <a:cubicBezTo>
                    <a:pt x="2307" y="7080"/>
                    <a:pt x="2017" y="7644"/>
                    <a:pt x="2051" y="8190"/>
                  </a:cubicBezTo>
                  <a:cubicBezTo>
                    <a:pt x="2034" y="8327"/>
                    <a:pt x="2068" y="8464"/>
                    <a:pt x="2136" y="8583"/>
                  </a:cubicBezTo>
                  <a:cubicBezTo>
                    <a:pt x="2222" y="8788"/>
                    <a:pt x="2358" y="8976"/>
                    <a:pt x="2529" y="9130"/>
                  </a:cubicBezTo>
                  <a:cubicBezTo>
                    <a:pt x="2909" y="9478"/>
                    <a:pt x="3337" y="9624"/>
                    <a:pt x="3771" y="9624"/>
                  </a:cubicBezTo>
                  <a:cubicBezTo>
                    <a:pt x="4491" y="9624"/>
                    <a:pt x="5228" y="9223"/>
                    <a:pt x="5793" y="8669"/>
                  </a:cubicBezTo>
                  <a:cubicBezTo>
                    <a:pt x="6006" y="9583"/>
                    <a:pt x="6627" y="10362"/>
                    <a:pt x="7632" y="10362"/>
                  </a:cubicBezTo>
                  <a:cubicBezTo>
                    <a:pt x="7754" y="10362"/>
                    <a:pt x="7881" y="10350"/>
                    <a:pt x="8014" y="10326"/>
                  </a:cubicBezTo>
                  <a:cubicBezTo>
                    <a:pt x="9466" y="10053"/>
                    <a:pt x="9637" y="8669"/>
                    <a:pt x="9347" y="7456"/>
                  </a:cubicBezTo>
                  <a:lnTo>
                    <a:pt x="9347" y="7456"/>
                  </a:lnTo>
                  <a:cubicBezTo>
                    <a:pt x="9449" y="7490"/>
                    <a:pt x="9535" y="7524"/>
                    <a:pt x="9637" y="7541"/>
                  </a:cubicBezTo>
                  <a:cubicBezTo>
                    <a:pt x="9774" y="7575"/>
                    <a:pt x="9911" y="7609"/>
                    <a:pt x="10047" y="7626"/>
                  </a:cubicBezTo>
                  <a:cubicBezTo>
                    <a:pt x="10186" y="7643"/>
                    <a:pt x="10325" y="7651"/>
                    <a:pt x="10462" y="7651"/>
                  </a:cubicBezTo>
                  <a:cubicBezTo>
                    <a:pt x="11474" y="7651"/>
                    <a:pt x="12402" y="7188"/>
                    <a:pt x="12627" y="5969"/>
                  </a:cubicBezTo>
                  <a:cubicBezTo>
                    <a:pt x="12730" y="5252"/>
                    <a:pt x="12439" y="4534"/>
                    <a:pt x="11875" y="4090"/>
                  </a:cubicBezTo>
                  <a:cubicBezTo>
                    <a:pt x="11398" y="3725"/>
                    <a:pt x="10817" y="3533"/>
                    <a:pt x="10227" y="3533"/>
                  </a:cubicBezTo>
                  <a:cubicBezTo>
                    <a:pt x="10099" y="3533"/>
                    <a:pt x="9970" y="3542"/>
                    <a:pt x="9842" y="3560"/>
                  </a:cubicBezTo>
                  <a:lnTo>
                    <a:pt x="9688" y="3457"/>
                  </a:lnTo>
                  <a:cubicBezTo>
                    <a:pt x="9757" y="3099"/>
                    <a:pt x="9757" y="2706"/>
                    <a:pt x="9705" y="2330"/>
                  </a:cubicBezTo>
                  <a:cubicBezTo>
                    <a:pt x="9723" y="2193"/>
                    <a:pt x="9723" y="2073"/>
                    <a:pt x="9723" y="1937"/>
                  </a:cubicBezTo>
                  <a:cubicBezTo>
                    <a:pt x="9688" y="615"/>
                    <a:pt x="8720" y="0"/>
                    <a:pt x="7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7"/>
            <p:cNvSpPr/>
            <p:nvPr/>
          </p:nvSpPr>
          <p:spPr>
            <a:xfrm>
              <a:off x="6662862" y="3942088"/>
              <a:ext cx="706261" cy="560492"/>
            </a:xfrm>
            <a:custGeom>
              <a:avLst/>
              <a:gdLst/>
              <a:ahLst/>
              <a:cxnLst/>
              <a:rect l="l" t="t" r="r" b="b"/>
              <a:pathLst>
                <a:path w="11378" h="9030" extrusionOk="0">
                  <a:moveTo>
                    <a:pt x="6564" y="370"/>
                  </a:moveTo>
                  <a:cubicBezTo>
                    <a:pt x="6723" y="370"/>
                    <a:pt x="6893" y="396"/>
                    <a:pt x="7074" y="453"/>
                  </a:cubicBezTo>
                  <a:cubicBezTo>
                    <a:pt x="8424" y="846"/>
                    <a:pt x="8475" y="2367"/>
                    <a:pt x="7945" y="3409"/>
                  </a:cubicBezTo>
                  <a:lnTo>
                    <a:pt x="7894" y="3426"/>
                  </a:lnTo>
                  <a:cubicBezTo>
                    <a:pt x="7791" y="3461"/>
                    <a:pt x="7757" y="3580"/>
                    <a:pt x="7808" y="3648"/>
                  </a:cubicBezTo>
                  <a:cubicBezTo>
                    <a:pt x="7796" y="3722"/>
                    <a:pt x="7855" y="3779"/>
                    <a:pt x="7914" y="3779"/>
                  </a:cubicBezTo>
                  <a:cubicBezTo>
                    <a:pt x="7937" y="3779"/>
                    <a:pt x="7960" y="3770"/>
                    <a:pt x="7979" y="3751"/>
                  </a:cubicBezTo>
                  <a:lnTo>
                    <a:pt x="7996" y="3734"/>
                  </a:lnTo>
                  <a:cubicBezTo>
                    <a:pt x="8338" y="3657"/>
                    <a:pt x="8760" y="3589"/>
                    <a:pt x="9174" y="3589"/>
                  </a:cubicBezTo>
                  <a:cubicBezTo>
                    <a:pt x="9960" y="3589"/>
                    <a:pt x="10721" y="3836"/>
                    <a:pt x="10867" y="4742"/>
                  </a:cubicBezTo>
                  <a:cubicBezTo>
                    <a:pt x="10986" y="5425"/>
                    <a:pt x="10491" y="6006"/>
                    <a:pt x="9859" y="6194"/>
                  </a:cubicBezTo>
                  <a:cubicBezTo>
                    <a:pt x="9687" y="6253"/>
                    <a:pt x="9516" y="6279"/>
                    <a:pt x="9348" y="6279"/>
                  </a:cubicBezTo>
                  <a:cubicBezTo>
                    <a:pt x="8980" y="6279"/>
                    <a:pt x="8621" y="6159"/>
                    <a:pt x="8270" y="6006"/>
                  </a:cubicBezTo>
                  <a:cubicBezTo>
                    <a:pt x="8236" y="5921"/>
                    <a:pt x="8184" y="5836"/>
                    <a:pt x="8116" y="5767"/>
                  </a:cubicBezTo>
                  <a:cubicBezTo>
                    <a:pt x="8085" y="5727"/>
                    <a:pt x="8045" y="5710"/>
                    <a:pt x="8005" y="5710"/>
                  </a:cubicBezTo>
                  <a:cubicBezTo>
                    <a:pt x="7894" y="5710"/>
                    <a:pt x="7784" y="5842"/>
                    <a:pt x="7860" y="5955"/>
                  </a:cubicBezTo>
                  <a:cubicBezTo>
                    <a:pt x="8321" y="6673"/>
                    <a:pt x="8782" y="8398"/>
                    <a:pt x="7535" y="8638"/>
                  </a:cubicBezTo>
                  <a:cubicBezTo>
                    <a:pt x="7444" y="8654"/>
                    <a:pt x="7356" y="8661"/>
                    <a:pt x="7270" y="8661"/>
                  </a:cubicBezTo>
                  <a:cubicBezTo>
                    <a:pt x="6266" y="8661"/>
                    <a:pt x="5669" y="7600"/>
                    <a:pt x="5826" y="6656"/>
                  </a:cubicBezTo>
                  <a:lnTo>
                    <a:pt x="5826" y="6639"/>
                  </a:lnTo>
                  <a:cubicBezTo>
                    <a:pt x="5826" y="6604"/>
                    <a:pt x="5844" y="6587"/>
                    <a:pt x="5844" y="6553"/>
                  </a:cubicBezTo>
                  <a:cubicBezTo>
                    <a:pt x="5857" y="6500"/>
                    <a:pt x="5818" y="6457"/>
                    <a:pt x="5776" y="6457"/>
                  </a:cubicBezTo>
                  <a:cubicBezTo>
                    <a:pt x="5764" y="6457"/>
                    <a:pt x="5752" y="6460"/>
                    <a:pt x="5741" y="6468"/>
                  </a:cubicBezTo>
                  <a:cubicBezTo>
                    <a:pt x="5723" y="6456"/>
                    <a:pt x="5703" y="6450"/>
                    <a:pt x="5682" y="6450"/>
                  </a:cubicBezTo>
                  <a:cubicBezTo>
                    <a:pt x="5646" y="6450"/>
                    <a:pt x="5609" y="6469"/>
                    <a:pt x="5587" y="6502"/>
                  </a:cubicBezTo>
                  <a:cubicBezTo>
                    <a:pt x="4955" y="7219"/>
                    <a:pt x="4306" y="8347"/>
                    <a:pt x="3332" y="8621"/>
                  </a:cubicBezTo>
                  <a:cubicBezTo>
                    <a:pt x="3182" y="8660"/>
                    <a:pt x="3049" y="8679"/>
                    <a:pt x="2932" y="8679"/>
                  </a:cubicBezTo>
                  <a:cubicBezTo>
                    <a:pt x="1999" y="8679"/>
                    <a:pt x="2086" y="7506"/>
                    <a:pt x="2512" y="6792"/>
                  </a:cubicBezTo>
                  <a:cubicBezTo>
                    <a:pt x="2751" y="6416"/>
                    <a:pt x="3058" y="6075"/>
                    <a:pt x="3400" y="5784"/>
                  </a:cubicBezTo>
                  <a:cubicBezTo>
                    <a:pt x="3486" y="5801"/>
                    <a:pt x="3588" y="5801"/>
                    <a:pt x="3674" y="5818"/>
                  </a:cubicBezTo>
                  <a:cubicBezTo>
                    <a:pt x="3862" y="5818"/>
                    <a:pt x="3862" y="5545"/>
                    <a:pt x="3674" y="5511"/>
                  </a:cubicBezTo>
                  <a:cubicBezTo>
                    <a:pt x="3041" y="5443"/>
                    <a:pt x="2307" y="5408"/>
                    <a:pt x="1726" y="5084"/>
                  </a:cubicBezTo>
                  <a:cubicBezTo>
                    <a:pt x="940" y="4657"/>
                    <a:pt x="410" y="3648"/>
                    <a:pt x="1111" y="2897"/>
                  </a:cubicBezTo>
                  <a:cubicBezTo>
                    <a:pt x="1489" y="2498"/>
                    <a:pt x="1933" y="2356"/>
                    <a:pt x="2398" y="2356"/>
                  </a:cubicBezTo>
                  <a:cubicBezTo>
                    <a:pt x="3090" y="2356"/>
                    <a:pt x="3826" y="2669"/>
                    <a:pt x="4460" y="2914"/>
                  </a:cubicBezTo>
                  <a:lnTo>
                    <a:pt x="4460" y="3016"/>
                  </a:lnTo>
                  <a:cubicBezTo>
                    <a:pt x="4468" y="3119"/>
                    <a:pt x="4554" y="3170"/>
                    <a:pt x="4637" y="3170"/>
                  </a:cubicBezTo>
                  <a:cubicBezTo>
                    <a:pt x="4720" y="3170"/>
                    <a:pt x="4801" y="3119"/>
                    <a:pt x="4801" y="3016"/>
                  </a:cubicBezTo>
                  <a:cubicBezTo>
                    <a:pt x="4756" y="1927"/>
                    <a:pt x="5340" y="370"/>
                    <a:pt x="6564" y="370"/>
                  </a:cubicBezTo>
                  <a:close/>
                  <a:moveTo>
                    <a:pt x="6583" y="1"/>
                  </a:moveTo>
                  <a:cubicBezTo>
                    <a:pt x="5305" y="1"/>
                    <a:pt x="4521" y="1447"/>
                    <a:pt x="4477" y="2692"/>
                  </a:cubicBezTo>
                  <a:cubicBezTo>
                    <a:pt x="3869" y="2367"/>
                    <a:pt x="3050" y="2091"/>
                    <a:pt x="2305" y="2091"/>
                  </a:cubicBezTo>
                  <a:cubicBezTo>
                    <a:pt x="1521" y="2091"/>
                    <a:pt x="819" y="2397"/>
                    <a:pt x="530" y="3273"/>
                  </a:cubicBezTo>
                  <a:cubicBezTo>
                    <a:pt x="0" y="4879"/>
                    <a:pt x="1794" y="5579"/>
                    <a:pt x="3127" y="5767"/>
                  </a:cubicBezTo>
                  <a:cubicBezTo>
                    <a:pt x="2255" y="6468"/>
                    <a:pt x="1128" y="8040"/>
                    <a:pt x="2238" y="8791"/>
                  </a:cubicBezTo>
                  <a:cubicBezTo>
                    <a:pt x="2489" y="8958"/>
                    <a:pt x="2739" y="9030"/>
                    <a:pt x="2987" y="9030"/>
                  </a:cubicBezTo>
                  <a:cubicBezTo>
                    <a:pt x="4007" y="9030"/>
                    <a:pt x="4968" y="7812"/>
                    <a:pt x="5587" y="7014"/>
                  </a:cubicBezTo>
                  <a:lnTo>
                    <a:pt x="5587" y="7014"/>
                  </a:lnTo>
                  <a:cubicBezTo>
                    <a:pt x="5475" y="8086"/>
                    <a:pt x="6336" y="8992"/>
                    <a:pt x="7385" y="8992"/>
                  </a:cubicBezTo>
                  <a:cubicBezTo>
                    <a:pt x="7457" y="8992"/>
                    <a:pt x="7530" y="8988"/>
                    <a:pt x="7603" y="8979"/>
                  </a:cubicBezTo>
                  <a:cubicBezTo>
                    <a:pt x="8817" y="8791"/>
                    <a:pt x="8851" y="7322"/>
                    <a:pt x="8441" y="6331"/>
                  </a:cubicBezTo>
                  <a:lnTo>
                    <a:pt x="8441" y="6331"/>
                  </a:lnTo>
                  <a:cubicBezTo>
                    <a:pt x="8736" y="6476"/>
                    <a:pt x="9068" y="6548"/>
                    <a:pt x="9397" y="6548"/>
                  </a:cubicBezTo>
                  <a:cubicBezTo>
                    <a:pt x="10265" y="6548"/>
                    <a:pt x="11114" y="6046"/>
                    <a:pt x="11226" y="5067"/>
                  </a:cubicBezTo>
                  <a:cubicBezTo>
                    <a:pt x="11377" y="3743"/>
                    <a:pt x="10182" y="3243"/>
                    <a:pt x="9042" y="3243"/>
                  </a:cubicBezTo>
                  <a:cubicBezTo>
                    <a:pt x="8769" y="3243"/>
                    <a:pt x="8500" y="3271"/>
                    <a:pt x="8253" y="3324"/>
                  </a:cubicBezTo>
                  <a:cubicBezTo>
                    <a:pt x="8851" y="2179"/>
                    <a:pt x="8629" y="624"/>
                    <a:pt x="7262" y="129"/>
                  </a:cubicBezTo>
                  <a:cubicBezTo>
                    <a:pt x="7023" y="41"/>
                    <a:pt x="6796" y="1"/>
                    <a:pt x="6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1783715" y="301625"/>
            <a:ext cx="1255395" cy="1362710"/>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 Box 99"/>
          <p:cNvSpPr txBox="1"/>
          <p:nvPr/>
        </p:nvSpPr>
        <p:spPr>
          <a:xfrm>
            <a:off x="2010410" y="1924050"/>
            <a:ext cx="5538470" cy="1014730"/>
          </a:xfrm>
          <a:prstGeom prst="rect">
            <a:avLst/>
          </a:prstGeom>
          <a:noFill/>
          <a:ln w="9525">
            <a:noFill/>
          </a:ln>
        </p:spPr>
        <p:txBody>
          <a:bodyPr wrap="square">
            <a:spAutoFit/>
          </a:bodyPr>
          <a:lstStyle/>
          <a:p>
            <a:pPr marL="0" indent="0"/>
            <a:r>
              <a:rPr lang="en-US" sz="2000" b="1">
                <a:solidFill>
                  <a:schemeClr val="bg2"/>
                </a:solidFill>
                <a:latin typeface="Times New Roman" panose="02020603050405020304" charset="0"/>
              </a:rPr>
              <a:t>Nhận biết được những chi tiết tiêu biểu, đặc sắc về ngoại hình, hoạt động của nhân vật qua hai bài văn </a:t>
            </a:r>
            <a:r>
              <a:rPr lang="en-GB" altLang="en-US" sz="2000" b="1">
                <a:solidFill>
                  <a:schemeClr val="bg2"/>
                </a:solidFill>
                <a:latin typeface="Times New Roman" panose="02020603050405020304" charset="0"/>
              </a:rPr>
              <a:t>Bà tôi và Người thợ rèn.</a:t>
            </a:r>
          </a:p>
        </p:txBody>
      </p:sp>
      <p:sp>
        <p:nvSpPr>
          <p:cNvPr id="13" name="Text Box 12"/>
          <p:cNvSpPr txBox="1"/>
          <p:nvPr/>
        </p:nvSpPr>
        <p:spPr>
          <a:xfrm>
            <a:off x="2010410" y="3275965"/>
            <a:ext cx="4298950" cy="706755"/>
          </a:xfrm>
          <a:prstGeom prst="rect">
            <a:avLst/>
          </a:prstGeom>
          <a:noFill/>
        </p:spPr>
        <p:txBody>
          <a:bodyPr wrap="none" rtlCol="0" anchor="t">
            <a:spAutoFit/>
          </a:bodyPr>
          <a:lstStyle/>
          <a:p>
            <a:pPr marL="0">
              <a:buSzTx/>
            </a:pPr>
            <a:r>
              <a:rPr lang="en-GB" sz="2000" b="1">
                <a:solidFill>
                  <a:schemeClr val="bg2"/>
                </a:solidFill>
                <a:latin typeface="Times New Roman" panose="02020603050405020304" charset="0"/>
                <a:sym typeface="+mn-ea"/>
              </a:rPr>
              <a:t>Hiểu được tác dụng của việc quan sát </a:t>
            </a:r>
          </a:p>
          <a:p>
            <a:pPr marL="0">
              <a:buSzTx/>
            </a:pPr>
            <a:r>
              <a:rPr lang="en-GB" sz="2000" b="1">
                <a:solidFill>
                  <a:schemeClr val="bg2"/>
                </a:solidFill>
                <a:latin typeface="Times New Roman" panose="02020603050405020304" charset="0"/>
              </a:rPr>
              <a:t>chọn lọc chi tiết trong văn tả người.</a:t>
            </a:r>
          </a:p>
        </p:txBody>
      </p:sp>
      <p:grpSp>
        <p:nvGrpSpPr>
          <p:cNvPr id="14" name="Google Shape;2116;p77"/>
          <p:cNvGrpSpPr/>
          <p:nvPr/>
        </p:nvGrpSpPr>
        <p:grpSpPr>
          <a:xfrm rot="-569690">
            <a:off x="1194435" y="3096260"/>
            <a:ext cx="629285" cy="581660"/>
            <a:chOff x="6619350" y="3916825"/>
            <a:chExt cx="790183" cy="643169"/>
          </a:xfrm>
        </p:grpSpPr>
        <p:sp>
          <p:nvSpPr>
            <p:cNvPr id="15" name="Google Shape;2117;p77"/>
            <p:cNvSpPr/>
            <p:nvPr/>
          </p:nvSpPr>
          <p:spPr>
            <a:xfrm>
              <a:off x="6619350" y="3916825"/>
              <a:ext cx="790183" cy="643169"/>
            </a:xfrm>
            <a:custGeom>
              <a:avLst/>
              <a:gdLst/>
              <a:ahLst/>
              <a:cxnLst/>
              <a:rect l="l" t="t" r="r" b="b"/>
              <a:pathLst>
                <a:path w="12730" h="10362" extrusionOk="0">
                  <a:moveTo>
                    <a:pt x="7653" y="0"/>
                  </a:moveTo>
                  <a:cubicBezTo>
                    <a:pt x="7120" y="0"/>
                    <a:pt x="6562" y="154"/>
                    <a:pt x="6083" y="450"/>
                  </a:cubicBezTo>
                  <a:cubicBezTo>
                    <a:pt x="5092" y="1048"/>
                    <a:pt x="4768" y="1851"/>
                    <a:pt x="4870" y="2672"/>
                  </a:cubicBezTo>
                  <a:cubicBezTo>
                    <a:pt x="4112" y="2412"/>
                    <a:pt x="3316" y="2207"/>
                    <a:pt x="2577" y="2207"/>
                  </a:cubicBezTo>
                  <a:cubicBezTo>
                    <a:pt x="1999" y="2207"/>
                    <a:pt x="1456" y="2332"/>
                    <a:pt x="991" y="2654"/>
                  </a:cubicBezTo>
                  <a:cubicBezTo>
                    <a:pt x="359" y="3064"/>
                    <a:pt x="0" y="3782"/>
                    <a:pt x="52" y="4551"/>
                  </a:cubicBezTo>
                  <a:cubicBezTo>
                    <a:pt x="154" y="5422"/>
                    <a:pt x="855" y="5901"/>
                    <a:pt x="1624" y="6191"/>
                  </a:cubicBezTo>
                  <a:cubicBezTo>
                    <a:pt x="1897" y="6311"/>
                    <a:pt x="2290" y="6465"/>
                    <a:pt x="2717" y="6584"/>
                  </a:cubicBezTo>
                  <a:cubicBezTo>
                    <a:pt x="2307" y="7080"/>
                    <a:pt x="2017" y="7644"/>
                    <a:pt x="2051" y="8190"/>
                  </a:cubicBezTo>
                  <a:cubicBezTo>
                    <a:pt x="2034" y="8327"/>
                    <a:pt x="2068" y="8464"/>
                    <a:pt x="2136" y="8583"/>
                  </a:cubicBezTo>
                  <a:cubicBezTo>
                    <a:pt x="2222" y="8788"/>
                    <a:pt x="2358" y="8976"/>
                    <a:pt x="2529" y="9130"/>
                  </a:cubicBezTo>
                  <a:cubicBezTo>
                    <a:pt x="2909" y="9478"/>
                    <a:pt x="3337" y="9624"/>
                    <a:pt x="3771" y="9624"/>
                  </a:cubicBezTo>
                  <a:cubicBezTo>
                    <a:pt x="4491" y="9624"/>
                    <a:pt x="5228" y="9223"/>
                    <a:pt x="5793" y="8669"/>
                  </a:cubicBezTo>
                  <a:cubicBezTo>
                    <a:pt x="6006" y="9583"/>
                    <a:pt x="6627" y="10362"/>
                    <a:pt x="7632" y="10362"/>
                  </a:cubicBezTo>
                  <a:cubicBezTo>
                    <a:pt x="7754" y="10362"/>
                    <a:pt x="7881" y="10350"/>
                    <a:pt x="8014" y="10326"/>
                  </a:cubicBezTo>
                  <a:cubicBezTo>
                    <a:pt x="9466" y="10053"/>
                    <a:pt x="9637" y="8669"/>
                    <a:pt x="9347" y="7456"/>
                  </a:cubicBezTo>
                  <a:lnTo>
                    <a:pt x="9347" y="7456"/>
                  </a:lnTo>
                  <a:cubicBezTo>
                    <a:pt x="9449" y="7490"/>
                    <a:pt x="9535" y="7524"/>
                    <a:pt x="9637" y="7541"/>
                  </a:cubicBezTo>
                  <a:cubicBezTo>
                    <a:pt x="9774" y="7575"/>
                    <a:pt x="9911" y="7609"/>
                    <a:pt x="10047" y="7626"/>
                  </a:cubicBezTo>
                  <a:cubicBezTo>
                    <a:pt x="10186" y="7643"/>
                    <a:pt x="10325" y="7651"/>
                    <a:pt x="10462" y="7651"/>
                  </a:cubicBezTo>
                  <a:cubicBezTo>
                    <a:pt x="11474" y="7651"/>
                    <a:pt x="12402" y="7188"/>
                    <a:pt x="12627" y="5969"/>
                  </a:cubicBezTo>
                  <a:cubicBezTo>
                    <a:pt x="12730" y="5252"/>
                    <a:pt x="12439" y="4534"/>
                    <a:pt x="11875" y="4090"/>
                  </a:cubicBezTo>
                  <a:cubicBezTo>
                    <a:pt x="11398" y="3725"/>
                    <a:pt x="10817" y="3533"/>
                    <a:pt x="10227" y="3533"/>
                  </a:cubicBezTo>
                  <a:cubicBezTo>
                    <a:pt x="10099" y="3533"/>
                    <a:pt x="9970" y="3542"/>
                    <a:pt x="9842" y="3560"/>
                  </a:cubicBezTo>
                  <a:lnTo>
                    <a:pt x="9688" y="3457"/>
                  </a:lnTo>
                  <a:cubicBezTo>
                    <a:pt x="9757" y="3099"/>
                    <a:pt x="9757" y="2706"/>
                    <a:pt x="9705" y="2330"/>
                  </a:cubicBezTo>
                  <a:cubicBezTo>
                    <a:pt x="9723" y="2193"/>
                    <a:pt x="9723" y="2073"/>
                    <a:pt x="9723" y="1937"/>
                  </a:cubicBezTo>
                  <a:cubicBezTo>
                    <a:pt x="9688" y="615"/>
                    <a:pt x="8720" y="0"/>
                    <a:pt x="7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18;p77"/>
            <p:cNvSpPr/>
            <p:nvPr/>
          </p:nvSpPr>
          <p:spPr>
            <a:xfrm>
              <a:off x="6662862" y="3942088"/>
              <a:ext cx="706261" cy="560492"/>
            </a:xfrm>
            <a:custGeom>
              <a:avLst/>
              <a:gdLst/>
              <a:ahLst/>
              <a:cxnLst/>
              <a:rect l="l" t="t" r="r" b="b"/>
              <a:pathLst>
                <a:path w="11378" h="9030" extrusionOk="0">
                  <a:moveTo>
                    <a:pt x="6564" y="370"/>
                  </a:moveTo>
                  <a:cubicBezTo>
                    <a:pt x="6723" y="370"/>
                    <a:pt x="6893" y="396"/>
                    <a:pt x="7074" y="453"/>
                  </a:cubicBezTo>
                  <a:cubicBezTo>
                    <a:pt x="8424" y="846"/>
                    <a:pt x="8475" y="2367"/>
                    <a:pt x="7945" y="3409"/>
                  </a:cubicBezTo>
                  <a:lnTo>
                    <a:pt x="7894" y="3426"/>
                  </a:lnTo>
                  <a:cubicBezTo>
                    <a:pt x="7791" y="3461"/>
                    <a:pt x="7757" y="3580"/>
                    <a:pt x="7808" y="3648"/>
                  </a:cubicBezTo>
                  <a:cubicBezTo>
                    <a:pt x="7796" y="3722"/>
                    <a:pt x="7855" y="3779"/>
                    <a:pt x="7914" y="3779"/>
                  </a:cubicBezTo>
                  <a:cubicBezTo>
                    <a:pt x="7937" y="3779"/>
                    <a:pt x="7960" y="3770"/>
                    <a:pt x="7979" y="3751"/>
                  </a:cubicBezTo>
                  <a:lnTo>
                    <a:pt x="7996" y="3734"/>
                  </a:lnTo>
                  <a:cubicBezTo>
                    <a:pt x="8338" y="3657"/>
                    <a:pt x="8760" y="3589"/>
                    <a:pt x="9174" y="3589"/>
                  </a:cubicBezTo>
                  <a:cubicBezTo>
                    <a:pt x="9960" y="3589"/>
                    <a:pt x="10721" y="3836"/>
                    <a:pt x="10867" y="4742"/>
                  </a:cubicBezTo>
                  <a:cubicBezTo>
                    <a:pt x="10986" y="5425"/>
                    <a:pt x="10491" y="6006"/>
                    <a:pt x="9859" y="6194"/>
                  </a:cubicBezTo>
                  <a:cubicBezTo>
                    <a:pt x="9687" y="6253"/>
                    <a:pt x="9516" y="6279"/>
                    <a:pt x="9348" y="6279"/>
                  </a:cubicBezTo>
                  <a:cubicBezTo>
                    <a:pt x="8980" y="6279"/>
                    <a:pt x="8621" y="6159"/>
                    <a:pt x="8270" y="6006"/>
                  </a:cubicBezTo>
                  <a:cubicBezTo>
                    <a:pt x="8236" y="5921"/>
                    <a:pt x="8184" y="5836"/>
                    <a:pt x="8116" y="5767"/>
                  </a:cubicBezTo>
                  <a:cubicBezTo>
                    <a:pt x="8085" y="5727"/>
                    <a:pt x="8045" y="5710"/>
                    <a:pt x="8005" y="5710"/>
                  </a:cubicBezTo>
                  <a:cubicBezTo>
                    <a:pt x="7894" y="5710"/>
                    <a:pt x="7784" y="5842"/>
                    <a:pt x="7860" y="5955"/>
                  </a:cubicBezTo>
                  <a:cubicBezTo>
                    <a:pt x="8321" y="6673"/>
                    <a:pt x="8782" y="8398"/>
                    <a:pt x="7535" y="8638"/>
                  </a:cubicBezTo>
                  <a:cubicBezTo>
                    <a:pt x="7444" y="8654"/>
                    <a:pt x="7356" y="8661"/>
                    <a:pt x="7270" y="8661"/>
                  </a:cubicBezTo>
                  <a:cubicBezTo>
                    <a:pt x="6266" y="8661"/>
                    <a:pt x="5669" y="7600"/>
                    <a:pt x="5826" y="6656"/>
                  </a:cubicBezTo>
                  <a:lnTo>
                    <a:pt x="5826" y="6639"/>
                  </a:lnTo>
                  <a:cubicBezTo>
                    <a:pt x="5826" y="6604"/>
                    <a:pt x="5844" y="6587"/>
                    <a:pt x="5844" y="6553"/>
                  </a:cubicBezTo>
                  <a:cubicBezTo>
                    <a:pt x="5857" y="6500"/>
                    <a:pt x="5818" y="6457"/>
                    <a:pt x="5776" y="6457"/>
                  </a:cubicBezTo>
                  <a:cubicBezTo>
                    <a:pt x="5764" y="6457"/>
                    <a:pt x="5752" y="6460"/>
                    <a:pt x="5741" y="6468"/>
                  </a:cubicBezTo>
                  <a:cubicBezTo>
                    <a:pt x="5723" y="6456"/>
                    <a:pt x="5703" y="6450"/>
                    <a:pt x="5682" y="6450"/>
                  </a:cubicBezTo>
                  <a:cubicBezTo>
                    <a:pt x="5646" y="6450"/>
                    <a:pt x="5609" y="6469"/>
                    <a:pt x="5587" y="6502"/>
                  </a:cubicBezTo>
                  <a:cubicBezTo>
                    <a:pt x="4955" y="7219"/>
                    <a:pt x="4306" y="8347"/>
                    <a:pt x="3332" y="8621"/>
                  </a:cubicBezTo>
                  <a:cubicBezTo>
                    <a:pt x="3182" y="8660"/>
                    <a:pt x="3049" y="8679"/>
                    <a:pt x="2932" y="8679"/>
                  </a:cubicBezTo>
                  <a:cubicBezTo>
                    <a:pt x="1999" y="8679"/>
                    <a:pt x="2086" y="7506"/>
                    <a:pt x="2512" y="6792"/>
                  </a:cubicBezTo>
                  <a:cubicBezTo>
                    <a:pt x="2751" y="6416"/>
                    <a:pt x="3058" y="6075"/>
                    <a:pt x="3400" y="5784"/>
                  </a:cubicBezTo>
                  <a:cubicBezTo>
                    <a:pt x="3486" y="5801"/>
                    <a:pt x="3588" y="5801"/>
                    <a:pt x="3674" y="5818"/>
                  </a:cubicBezTo>
                  <a:cubicBezTo>
                    <a:pt x="3862" y="5818"/>
                    <a:pt x="3862" y="5545"/>
                    <a:pt x="3674" y="5511"/>
                  </a:cubicBezTo>
                  <a:cubicBezTo>
                    <a:pt x="3041" y="5443"/>
                    <a:pt x="2307" y="5408"/>
                    <a:pt x="1726" y="5084"/>
                  </a:cubicBezTo>
                  <a:cubicBezTo>
                    <a:pt x="940" y="4657"/>
                    <a:pt x="410" y="3648"/>
                    <a:pt x="1111" y="2897"/>
                  </a:cubicBezTo>
                  <a:cubicBezTo>
                    <a:pt x="1489" y="2498"/>
                    <a:pt x="1933" y="2356"/>
                    <a:pt x="2398" y="2356"/>
                  </a:cubicBezTo>
                  <a:cubicBezTo>
                    <a:pt x="3090" y="2356"/>
                    <a:pt x="3826" y="2669"/>
                    <a:pt x="4460" y="2914"/>
                  </a:cubicBezTo>
                  <a:lnTo>
                    <a:pt x="4460" y="3016"/>
                  </a:lnTo>
                  <a:cubicBezTo>
                    <a:pt x="4468" y="3119"/>
                    <a:pt x="4554" y="3170"/>
                    <a:pt x="4637" y="3170"/>
                  </a:cubicBezTo>
                  <a:cubicBezTo>
                    <a:pt x="4720" y="3170"/>
                    <a:pt x="4801" y="3119"/>
                    <a:pt x="4801" y="3016"/>
                  </a:cubicBezTo>
                  <a:cubicBezTo>
                    <a:pt x="4756" y="1927"/>
                    <a:pt x="5340" y="370"/>
                    <a:pt x="6564" y="370"/>
                  </a:cubicBezTo>
                  <a:close/>
                  <a:moveTo>
                    <a:pt x="6583" y="1"/>
                  </a:moveTo>
                  <a:cubicBezTo>
                    <a:pt x="5305" y="1"/>
                    <a:pt x="4521" y="1447"/>
                    <a:pt x="4477" y="2692"/>
                  </a:cubicBezTo>
                  <a:cubicBezTo>
                    <a:pt x="3869" y="2367"/>
                    <a:pt x="3050" y="2091"/>
                    <a:pt x="2305" y="2091"/>
                  </a:cubicBezTo>
                  <a:cubicBezTo>
                    <a:pt x="1521" y="2091"/>
                    <a:pt x="819" y="2397"/>
                    <a:pt x="530" y="3273"/>
                  </a:cubicBezTo>
                  <a:cubicBezTo>
                    <a:pt x="0" y="4879"/>
                    <a:pt x="1794" y="5579"/>
                    <a:pt x="3127" y="5767"/>
                  </a:cubicBezTo>
                  <a:cubicBezTo>
                    <a:pt x="2255" y="6468"/>
                    <a:pt x="1128" y="8040"/>
                    <a:pt x="2238" y="8791"/>
                  </a:cubicBezTo>
                  <a:cubicBezTo>
                    <a:pt x="2489" y="8958"/>
                    <a:pt x="2739" y="9030"/>
                    <a:pt x="2987" y="9030"/>
                  </a:cubicBezTo>
                  <a:cubicBezTo>
                    <a:pt x="4007" y="9030"/>
                    <a:pt x="4968" y="7812"/>
                    <a:pt x="5587" y="7014"/>
                  </a:cubicBezTo>
                  <a:lnTo>
                    <a:pt x="5587" y="7014"/>
                  </a:lnTo>
                  <a:cubicBezTo>
                    <a:pt x="5475" y="8086"/>
                    <a:pt x="6336" y="8992"/>
                    <a:pt x="7385" y="8992"/>
                  </a:cubicBezTo>
                  <a:cubicBezTo>
                    <a:pt x="7457" y="8992"/>
                    <a:pt x="7530" y="8988"/>
                    <a:pt x="7603" y="8979"/>
                  </a:cubicBezTo>
                  <a:cubicBezTo>
                    <a:pt x="8817" y="8791"/>
                    <a:pt x="8851" y="7322"/>
                    <a:pt x="8441" y="6331"/>
                  </a:cubicBezTo>
                  <a:lnTo>
                    <a:pt x="8441" y="6331"/>
                  </a:lnTo>
                  <a:cubicBezTo>
                    <a:pt x="8736" y="6476"/>
                    <a:pt x="9068" y="6548"/>
                    <a:pt x="9397" y="6548"/>
                  </a:cubicBezTo>
                  <a:cubicBezTo>
                    <a:pt x="10265" y="6548"/>
                    <a:pt x="11114" y="6046"/>
                    <a:pt x="11226" y="5067"/>
                  </a:cubicBezTo>
                  <a:cubicBezTo>
                    <a:pt x="11377" y="3743"/>
                    <a:pt x="10182" y="3243"/>
                    <a:pt x="9042" y="3243"/>
                  </a:cubicBezTo>
                  <a:cubicBezTo>
                    <a:pt x="8769" y="3243"/>
                    <a:pt x="8500" y="3271"/>
                    <a:pt x="8253" y="3324"/>
                  </a:cubicBezTo>
                  <a:cubicBezTo>
                    <a:pt x="8851" y="2179"/>
                    <a:pt x="8629" y="624"/>
                    <a:pt x="7262" y="129"/>
                  </a:cubicBezTo>
                  <a:cubicBezTo>
                    <a:pt x="7023" y="41"/>
                    <a:pt x="6796" y="1"/>
                    <a:pt x="6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356225" y="2588895"/>
            <a:ext cx="3416300" cy="2506980"/>
          </a:xfrm>
          <a:prstGeom prst="rect">
            <a:avLst/>
          </a:prstGeom>
        </p:spPr>
      </p:pic>
      <p:pic>
        <p:nvPicPr>
          <p:cNvPr id="2" name="Picture 1"/>
          <p:cNvPicPr>
            <a:picLocks noChangeAspect="1"/>
          </p:cNvPicPr>
          <p:nvPr/>
        </p:nvPicPr>
        <p:blipFill>
          <a:blip r:embed="rId5"/>
          <a:stretch>
            <a:fillRect/>
          </a:stretch>
        </p:blipFill>
        <p:spPr>
          <a:xfrm>
            <a:off x="3491865" y="-78740"/>
            <a:ext cx="3600450" cy="2495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16"/>
                                        </p:tgtEl>
                                        <p:attrNameLst>
                                          <p:attrName>r</p:attrName>
                                        </p:attrNameLst>
                                      </p:cBhvr>
                                    </p:animRot>
                                    <p:animRot by="-240000">
                                      <p:cBhvr>
                                        <p:cTn id="7" dur="200" fill="hold">
                                          <p:stCondLst>
                                            <p:cond delay="200"/>
                                          </p:stCondLst>
                                        </p:cTn>
                                        <p:tgtEl>
                                          <p:spTgt spid="2116"/>
                                        </p:tgtEl>
                                        <p:attrNameLst>
                                          <p:attrName>r</p:attrName>
                                        </p:attrNameLst>
                                      </p:cBhvr>
                                    </p:animRot>
                                    <p:animRot by="240000">
                                      <p:cBhvr>
                                        <p:cTn id="8" dur="200" fill="hold">
                                          <p:stCondLst>
                                            <p:cond delay="400"/>
                                          </p:stCondLst>
                                        </p:cTn>
                                        <p:tgtEl>
                                          <p:spTgt spid="2116"/>
                                        </p:tgtEl>
                                        <p:attrNameLst>
                                          <p:attrName>r</p:attrName>
                                        </p:attrNameLst>
                                      </p:cBhvr>
                                    </p:animRot>
                                    <p:animRot by="-240000">
                                      <p:cBhvr>
                                        <p:cTn id="9" dur="200" fill="hold">
                                          <p:stCondLst>
                                            <p:cond delay="600"/>
                                          </p:stCondLst>
                                        </p:cTn>
                                        <p:tgtEl>
                                          <p:spTgt spid="2116"/>
                                        </p:tgtEl>
                                        <p:attrNameLst>
                                          <p:attrName>r</p:attrName>
                                        </p:attrNameLst>
                                      </p:cBhvr>
                                    </p:animRot>
                                    <p:animRot by="120000">
                                      <p:cBhvr>
                                        <p:cTn id="10" dur="200" fill="hold">
                                          <p:stCondLst>
                                            <p:cond delay="800"/>
                                          </p:stCondLst>
                                        </p:cTn>
                                        <p:tgtEl>
                                          <p:spTgt spid="21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500"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anim calcmode="lin" valueType="num">
                                      <p:cBhvr>
                                        <p:cTn id="16" dur="500" fill="hold"/>
                                        <p:tgtEl>
                                          <p:spTgt spid="100"/>
                                        </p:tgtEl>
                                        <p:attrNameLst>
                                          <p:attrName>ppt_x</p:attrName>
                                        </p:attrNameLst>
                                      </p:cBhvr>
                                      <p:tavLst>
                                        <p:tav tm="0">
                                          <p:val>
                                            <p:strVal val="#ppt_x"/>
                                          </p:val>
                                        </p:tav>
                                        <p:tav tm="100000">
                                          <p:val>
                                            <p:strVal val="#ppt_x"/>
                                          </p:val>
                                        </p:tav>
                                      </p:tavLst>
                                    </p:anim>
                                    <p:anim calcmode="lin" valueType="num">
                                      <p:cBhvr>
                                        <p:cTn id="17"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1" name="Google Shape;881;p43"/>
          <p:cNvSpPr/>
          <p:nvPr/>
        </p:nvSpPr>
        <p:spPr>
          <a:xfrm rot="-260877" flipH="1">
            <a:off x="2342515" y="299720"/>
            <a:ext cx="4721860" cy="2163445"/>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3"/>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43"/>
          <p:cNvGrpSpPr/>
          <p:nvPr/>
        </p:nvGrpSpPr>
        <p:grpSpPr>
          <a:xfrm rot="-1564537">
            <a:off x="6855077" y="4013920"/>
            <a:ext cx="495770" cy="567380"/>
            <a:chOff x="1244250" y="1474325"/>
            <a:chExt cx="1183700" cy="1354675"/>
          </a:xfrm>
        </p:grpSpPr>
        <p:sp>
          <p:nvSpPr>
            <p:cNvPr id="884" name="Google Shape;884;p43"/>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3"/>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43"/>
          <p:cNvGrpSpPr/>
          <p:nvPr/>
        </p:nvGrpSpPr>
        <p:grpSpPr>
          <a:xfrm rot="-2700000">
            <a:off x="2384425" y="688975"/>
            <a:ext cx="960120" cy="1235710"/>
            <a:chOff x="4475375" y="3939175"/>
            <a:chExt cx="972300" cy="1147250"/>
          </a:xfrm>
        </p:grpSpPr>
        <p:sp>
          <p:nvSpPr>
            <p:cNvPr id="887" name="Google Shape;887;p43"/>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3"/>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3"/>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3"/>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3"/>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3"/>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3"/>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3"/>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3"/>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3"/>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3"/>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3"/>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43"/>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3"/>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856615" y="2715895"/>
            <a:ext cx="7604760" cy="1568450"/>
          </a:xfrm>
          <a:prstGeom prst="rect">
            <a:avLst/>
          </a:prstGeom>
          <a:noFill/>
          <a:ln w="9525">
            <a:noFill/>
          </a:ln>
        </p:spPr>
        <p:txBody>
          <a:bodyPr wrap="square">
            <a:spAutoFit/>
            <a:scene3d>
              <a:camera prst="orthographicFront"/>
              <a:lightRig rig="threePt" dir="t"/>
            </a:scene3d>
          </a:bodyPr>
          <a:lstStyle/>
          <a:p>
            <a:pPr algn="l"/>
            <a:r>
              <a:rPr sz="3200" i="1" dirty="0">
                <a:solidFill>
                  <a:schemeClr val="accent1"/>
                </a:solidFill>
                <a:effectLst>
                  <a:outerShdw blurRad="38100" dist="25400" dir="5400000" algn="ctr" rotWithShape="0">
                    <a:srgbClr val="6E747A">
                      <a:alpha val="43000"/>
                    </a:srgbClr>
                  </a:outerShdw>
                </a:effectLst>
                <a:latin typeface="Times New Roman" panose="02020603050405020304" charset="0"/>
              </a:rPr>
              <a:t> Đọc bài văn sau và ghi lại những đặc điểm ngoại hình của người bà (mái tóc, đôi mắt, khuôn mặt,...)</a:t>
            </a:r>
          </a:p>
        </p:txBody>
      </p:sp>
      <p:sp>
        <p:nvSpPr>
          <p:cNvPr id="3" name="Text Box 2"/>
          <p:cNvSpPr txBox="1"/>
          <p:nvPr/>
        </p:nvSpPr>
        <p:spPr>
          <a:xfrm>
            <a:off x="3059430" y="915670"/>
            <a:ext cx="2964180" cy="1106805"/>
          </a:xfrm>
          <a:prstGeom prst="rect">
            <a:avLst/>
          </a:prstGeom>
          <a:noFill/>
        </p:spPr>
        <p:txBody>
          <a:bodyPr wrap="square" rtlCol="0" anchor="t">
            <a:spAutoFit/>
          </a:bodyPr>
          <a:lstStyle/>
          <a:p>
            <a:pPr algn="ctr"/>
            <a:r>
              <a:rPr lang="en-GB" sz="6600" b="1" i="1" dirty="0">
                <a:solidFill>
                  <a:schemeClr val="bg2"/>
                </a:solidFill>
                <a:effectLst>
                  <a:outerShdw blurRad="38100" dist="25400" dir="5400000" algn="ctr" rotWithShape="0">
                    <a:srgbClr val="6E747A">
                      <a:alpha val="43000"/>
                    </a:srgbClr>
                  </a:outerShdw>
                </a:effectLst>
                <a:latin typeface="Times New Roman" panose="02020603050405020304" charset="0"/>
                <a:sym typeface="+mn-ea"/>
              </a:rPr>
              <a:t>Bài 1</a:t>
            </a:r>
            <a:endParaRPr lang="en-GB" altLang="en-US" sz="6600" b="1" i="1" dirty="0">
              <a:solidFill>
                <a:schemeClr val="bg2"/>
              </a:solidFill>
              <a:effectLst>
                <a:outerShdw blurRad="38100" dist="25400" dir="5400000" algn="ctr" rotWithShape="0">
                  <a:srgbClr val="6E747A">
                    <a:alpha val="43000"/>
                  </a:srgbClr>
                </a:outerShdw>
              </a:effectLst>
              <a:latin typeface="Times New Roman" panose="02020603050405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833333 0.0037037 L 0.01875 0.0111111 L 0.0270833 0.0148148 L 0.03125 0.0296296 L 0.0395833 0.0407407 L 0.0479167 0.0518519 L 0.05625 0.062963 L 0.0645833 0.0703704 L 0.0729167 0.0814815 L 0.08125 0.0925926 L 0.0895833 0.1 L 0.104167 0.107407 L 0.1125 0.111111 L 0.122917 0.114815 L 0.13125 0.118519 L 0.141667 0.125926 L 0.15 0.12963 L 0.158333 0.133333 L 0.166667 0.133333 L 0.175 0.133333 L 0.183333 0.133333 L 0.191667 0.133333 L 0.2 0.137037 L 0.208333 0.140741 L 0.216667 0.140741 L 0.225 0.140741 L 0.233333 0.140741 L 0.247917 0.144444 L 0.25625 0.144444 L 0.266667 0.144444 L 0.275 0.144444 L 0.283333 0.144444 L 0.291667 0.144444 L 0.302083 0.144444 L 0.310417 0.144444 L 0.320833 0.144444 L 0.329167 0.144444 L 0.339583 0.144444 L 0.347917 0.144444 L 0.35625 0.144444 L 0.364583 0.144444 L 0.375 0.140741 L 0.383333 0.133333 L 0.391667 0.12963 L 0.402083 0.122222 L 0.410417 0.111111 L 0.41875 0.1 L 0.429167 0.0888889 L 0.4375 0.0777778 L 0.44375 0.062963 L 0.447917 0.0481481 L 0.45 0.0333333 L 0.452083 0.0185185 L 0.452083 0.0037037 L 0.452083 -0.0111111 L 0.452083 -0.0259259 L 0.452083 -0.0407407 L 0.447917 -0.0555556 L 0.445833 -0.0703704 L 0.441667 -0.0851852 L 0.4375 -0.1 L 0.429167 -0.111111 L 0.420833 -0.122222 L 0.4125 -0.133333 L 0.39375 -0.159259 L 0.385417 -0.166667 L 0.377083 -0.181481 L 0.36875 -0.188889 L 0.35625 -0.203704 L 0.347917 -0.211111 L 0.339583 -0.218519 L 0.329167 -0.22963 L 0.320833 -0.237037 L 0.3125 -0.244444 L 0.3 -0.255556 L 0.291667 -0.259259 L 0.28125 -0.262963 L 0.26875 -0.27037 L 0.260417 -0.27037 L 0.252083 -0.27037 L 0.235417 -0.27037 L 0.227083 -0.27037 L 0.21875 -0.27037 L 0.20625 -0.27037 L 0.197917 -0.27037 L 0.189583 -0.27037 L 0.18125 -0.27037 L 0.170833 -0.277778 L 0.160417 -0.277778 L 0.152083 -0.281481 L 0.141667 -0.288889 L 0.13125 -0.288889 L 0.122917 -0.288889 L 0.1125 -0.288889 L 0.102083 -0.288889 L 0.09375 -0.288889 L 0.0854167 -0.288889 L 0.075 -0.288889 L 0.0625 -0.288889 L 0.0520833 -0.288889 L 0.0395833 -0.285185 L 0.03125 -0.285185 L 0.0125 -0.281481 L 0.00208333 -0.281481 L -0.0125 -0.274074 L -0.0229167 -0.27037 L -0.0375 -0.259259 L -0.0458333 -0.255556 L -0.05625 -0.244444 L -0.0625 -0.22963 L -0.0645833 -0.211111 L -0.0645833 -0.196296 L -0.05625 -0.185185 L -0.05 -0.17037 L -0.0479167 -0.155556 L -0.0416667 -0.140741 L -0.0395833 -0.125926 L -0.0375 -0.107407 L -0.0333333 -0.0925926 L -0.0270833 -0.0740741 L -0.01875 -0.062963 L -0.0145833 -0.0481481 L -0.0125 -0.0296296 L -0.0125 -0.0148148 L -0.0104167 0 " pathEditMode="relative" ptsTypes="">
                                      <p:cBhvr>
                                        <p:cTn id="6" dur="2000" fill="hold"/>
                                        <p:tgtEl>
                                          <p:spTgt spid="88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4" name="Picture 55" descr="Ba toi"/>
          <p:cNvPicPr preferRelativeResize="0">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619885" y="1491615"/>
            <a:ext cx="5779770" cy="3378835"/>
          </a:xfrm>
          <a:prstGeom prst="rect">
            <a:avLst/>
          </a:prstGeom>
          <a:noFill/>
          <a:ln w="9525" cap="flat" cmpd="sng">
            <a:solidFill>
              <a:srgbClr val="6600CC"/>
            </a:solidFill>
            <a:prstDash val="solid"/>
            <a:miter/>
            <a:headEnd type="none" w="med" len="med"/>
            <a:tailEnd type="none" w="med" len="med"/>
          </a:ln>
        </p:spPr>
      </p:pic>
      <p:pic>
        <p:nvPicPr>
          <p:cNvPr id="4" name="Picture 3"/>
          <p:cNvPicPr>
            <a:picLocks noChangeAspect="1"/>
          </p:cNvPicPr>
          <p:nvPr/>
        </p:nvPicPr>
        <p:blipFill>
          <a:blip r:embed="rId5"/>
          <a:stretch>
            <a:fillRect/>
          </a:stretch>
        </p:blipFill>
        <p:spPr>
          <a:xfrm>
            <a:off x="3491865" y="-20955"/>
            <a:ext cx="2133600" cy="1314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1342</Words>
  <Application>Microsoft Macintosh PowerPoint</Application>
  <PresentationFormat>On-screen Show (16:9)</PresentationFormat>
  <Paragraphs>67</Paragraphs>
  <Slides>36</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Permanent Marker</vt:lpstr>
      <vt:lpstr>Tahoma</vt:lpstr>
      <vt:lpstr>Questrial</vt:lpstr>
      <vt:lpstr>Gaegu</vt:lpstr>
      <vt:lpstr>Sarala</vt:lpstr>
      <vt:lpstr>Nunito Light</vt:lpstr>
      <vt:lpstr>Fira Sans Extra Condensed Medium</vt:lpstr>
      <vt:lpstr>Times New Roman</vt:lpstr>
      <vt:lpstr>Meet Our Professors by Slidesgo</vt:lpstr>
      <vt:lpstr>PowerPoint Presentation</vt:lpstr>
      <vt:lpstr>PowerPoint Presentation</vt:lpstr>
      <vt:lpstr>PowerPoint Presentation</vt:lpstr>
      <vt:lpstr>Hãy nêu cấu tạo của bài văn tả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văn tả những đặc điểm ngoại hình nào của người bà?</vt:lpstr>
      <vt:lpstr>PowerPoint Presentation</vt:lpstr>
      <vt:lpstr>PowerPoint Presentation</vt:lpstr>
      <vt:lpstr>PowerPoint Presentation</vt:lpstr>
      <vt:lpstr>PowerPoint Presentation</vt:lpstr>
      <vt:lpstr>PowerPoint Presentation</vt:lpstr>
      <vt:lpstr>Bạn hãy nhận xét gì về cách miêu tả ngoại hình của tác giả?  (tác giả đã quan sát và chọn lọc các chi tiết như thế nào?) </vt:lpstr>
      <vt:lpstr>PowerPoint Presentation</vt:lpstr>
      <vt:lpstr>PowerPoint Presentation</vt:lpstr>
      <vt:lpstr>PowerPoint Presentation</vt:lpstr>
      <vt:lpstr>https://www.youtube.com/watch?v=6LllLOGvojQ</vt:lpstr>
      <vt:lpstr>PowerPoint Presentation</vt:lpstr>
      <vt:lpstr>PowerPoint Presentation</vt:lpstr>
      <vt:lpstr>PowerPoint Presentation</vt:lpstr>
      <vt:lpstr>PowerPoint Presentation</vt:lpstr>
      <vt:lpstr>Những chi tiết  tả người thợ rèn đang làm việc</vt:lpstr>
      <vt:lpstr>PowerPoint Presentation</vt:lpstr>
      <vt:lpstr>PowerPoint Presentation</vt:lpstr>
      <vt:lpstr>Bạn có nhận xét gì về cách miêu tả anh thợ rèn đang làm việc của tác giả? (tác giả đã quan sát và chọn lọc các chi tiết như thế nào?)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_x000b_(Quan sát và chọn lọc chi tiết)</dc:title>
  <dc:creator/>
  <cp:lastModifiedBy>Microsoft Office User</cp:lastModifiedBy>
  <cp:revision>10</cp:revision>
  <dcterms:created xsi:type="dcterms:W3CDTF">2021-10-26T20:01:00Z</dcterms:created>
  <dcterms:modified xsi:type="dcterms:W3CDTF">2021-12-11T18:43:08Z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9DFA537DCEC04DA39E1DEA342EACD71E</vt:lpwstr>
  </property>
  <property fmtid="{D5CDD505-2E9C-101B-9397-08002B2CF9AE}" pid="3" name="KSOProductBuildVer">
    <vt:lpwstr>2057-11.2.0.10351</vt:lpwstr>
  </property>
</Properties>
</file>