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3" r:id="rId2"/>
    <p:sldId id="304" r:id="rId3"/>
    <p:sldId id="305" r:id="rId4"/>
    <p:sldId id="29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66"/>
    <a:srgbClr val="00FF99"/>
    <a:srgbClr val="FFFF00"/>
    <a:srgbClr val="FF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A8FAC-5A50-45E2-9743-AE0E49C38238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DF103-1F82-4E1E-8B37-674A83A996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3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37787-ABDE-4B58-801A-A862F3F1E997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37787-ABDE-4B58-801A-A862F3F1E997}" type="datetimeFigureOut">
              <a:rPr lang="en-US" smtClean="0"/>
              <a:pPr/>
              <a:t>12/27/2021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F75EC-5FB0-4C25-81A6-F0B9D78A3D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2757" y="1905000"/>
            <a:ext cx="57157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HKI (</a:t>
            </a:r>
            <a:r>
              <a:rPr lang="en-US" sz="5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5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49" y="3048000"/>
            <a:ext cx="2916744" cy="342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58" y="838200"/>
            <a:ext cx="1577713" cy="245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69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072" y="1066801"/>
            <a:ext cx="4987357" cy="3333011"/>
          </a:xfrm>
          <a:prstGeom prst="rect">
            <a:avLst/>
          </a:prstGeom>
        </p:spPr>
      </p:pic>
      <p:pic>
        <p:nvPicPr>
          <p:cNvPr id="3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503" y="552452"/>
            <a:ext cx="1199998" cy="1726682"/>
          </a:xfrm>
          <a:prstGeom prst="rect">
            <a:avLst/>
          </a:prstGeom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7126" y="462990"/>
            <a:ext cx="930906" cy="1532672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4772" y="3772854"/>
            <a:ext cx="3862868" cy="1264630"/>
          </a:xfrm>
          <a:prstGeom prst="rect">
            <a:avLst/>
          </a:prstGeom>
        </p:spPr>
      </p:pic>
      <p:grpSp>
        <p:nvGrpSpPr>
          <p:cNvPr id="6" name="组合 10"/>
          <p:cNvGrpSpPr/>
          <p:nvPr/>
        </p:nvGrpSpPr>
        <p:grpSpPr>
          <a:xfrm rot="6329695" flipH="1">
            <a:off x="6424969" y="2428917"/>
            <a:ext cx="876175" cy="543543"/>
            <a:chOff x="9015984" y="2528554"/>
            <a:chExt cx="2157344" cy="1473489"/>
          </a:xfrm>
        </p:grpSpPr>
        <p:sp>
          <p:nvSpPr>
            <p:cNvPr id="7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8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9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0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1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2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3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4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5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16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17" name="文本框 32"/>
          <p:cNvSpPr txBox="1"/>
          <p:nvPr/>
        </p:nvSpPr>
        <p:spPr>
          <a:xfrm>
            <a:off x="2260715" y="2049755"/>
            <a:ext cx="4651385" cy="1575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 </a:t>
            </a:r>
            <a:r>
              <a:rPr lang="en-US" altLang="zh-CN" sz="88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3</a:t>
            </a:r>
            <a:endParaRPr lang="en-US" altLang="zh-CN" sz="88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47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894919"/>
            <a:ext cx="3505200" cy="29344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-228124"/>
            <a:ext cx="2057400" cy="3199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92063"/>
            <a:ext cx="1046223" cy="1529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1771530"/>
            <a:ext cx="419555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36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.114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76200" y="-76200"/>
            <a:ext cx="8915400" cy="1524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Lớp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tổ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chức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liên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hoan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chào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mừng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ngày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Nhà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giáo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Việt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Nam 20-11.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hãy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viết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giấy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mời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cô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thầy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)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hiệu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trưởng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theo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mẫu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dưới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đây</a:t>
            </a:r>
            <a:r>
              <a:rPr lang="en-US" sz="280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: 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1524000"/>
            <a:ext cx="8991600" cy="487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GiẤY</a:t>
            </a:r>
            <a:r>
              <a:rPr lang="en-US" sz="2400" dirty="0"/>
              <a:t> MỜI</a:t>
            </a:r>
          </a:p>
          <a:p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gửi</a:t>
            </a:r>
            <a:r>
              <a:rPr lang="en-US" sz="2400" dirty="0"/>
              <a:t> : …………………………………………………………………………………… </a:t>
            </a:r>
          </a:p>
          <a:p>
            <a:r>
              <a:rPr lang="en-US" sz="2400" dirty="0" err="1"/>
              <a:t>Lớp</a:t>
            </a:r>
            <a:r>
              <a:rPr lang="en-US" sz="2400" dirty="0"/>
              <a:t> : ……………….</a:t>
            </a:r>
            <a:r>
              <a:rPr lang="en-US" sz="2400" dirty="0" err="1"/>
              <a:t>trân</a:t>
            </a:r>
            <a:r>
              <a:rPr lang="en-US" sz="2400" dirty="0"/>
              <a:t> </a:t>
            </a:r>
            <a:r>
              <a:rPr lang="en-US" sz="2400" dirty="0" err="1"/>
              <a:t>trọng</a:t>
            </a:r>
            <a:r>
              <a:rPr lang="en-US" sz="2400" dirty="0"/>
              <a:t> </a:t>
            </a:r>
            <a:r>
              <a:rPr lang="en-US" sz="2400" dirty="0" err="1"/>
              <a:t>kính</a:t>
            </a:r>
            <a:r>
              <a:rPr lang="en-US" sz="2400" dirty="0"/>
              <a:t> </a:t>
            </a:r>
            <a:r>
              <a:rPr lang="en-US" sz="2400" dirty="0" err="1"/>
              <a:t>mời</a:t>
            </a:r>
            <a:r>
              <a:rPr lang="en-US" sz="2400" dirty="0"/>
              <a:t> : ………………………………………..</a:t>
            </a:r>
          </a:p>
          <a:p>
            <a:r>
              <a:rPr lang="en-US" sz="2400" dirty="0" err="1"/>
              <a:t>Tới</a:t>
            </a:r>
            <a:r>
              <a:rPr lang="en-US" sz="2400" dirty="0"/>
              <a:t> </a:t>
            </a:r>
            <a:r>
              <a:rPr lang="en-US" sz="2400" dirty="0" err="1"/>
              <a:t>dự</a:t>
            </a:r>
            <a:r>
              <a:rPr lang="en-US" sz="2400" dirty="0"/>
              <a:t> :………………………………...........................................................</a:t>
            </a:r>
          </a:p>
          <a:p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hồi</a:t>
            </a:r>
            <a:r>
              <a:rPr lang="en-US" sz="2400" dirty="0"/>
              <a:t> : …………………………….</a:t>
            </a:r>
            <a:r>
              <a:rPr lang="en-US" sz="2400" dirty="0" err="1"/>
              <a:t>giờ</a:t>
            </a:r>
            <a:r>
              <a:rPr lang="en-US" sz="2400" dirty="0"/>
              <a:t>, </a:t>
            </a:r>
            <a:r>
              <a:rPr lang="en-US" sz="2400" dirty="0" err="1"/>
              <a:t>ngày</a:t>
            </a:r>
            <a:r>
              <a:rPr lang="en-US" sz="2400" dirty="0"/>
              <a:t> :…………..............................</a:t>
            </a:r>
          </a:p>
          <a:p>
            <a:r>
              <a:rPr lang="en-US" sz="2400" dirty="0" err="1"/>
              <a:t>Tại</a:t>
            </a:r>
            <a:r>
              <a:rPr lang="en-US" sz="2400" dirty="0"/>
              <a:t> : …………………………………………………………………………………….........</a:t>
            </a:r>
          </a:p>
          <a:p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rất</a:t>
            </a:r>
            <a:r>
              <a:rPr lang="en-US" sz="2400" dirty="0"/>
              <a:t> </a:t>
            </a:r>
            <a:r>
              <a:rPr lang="en-US" sz="2400" dirty="0" err="1"/>
              <a:t>mong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đón</a:t>
            </a:r>
            <a:r>
              <a:rPr lang="en-US" sz="2400" dirty="0"/>
              <a:t> : ………………………………………………...</a:t>
            </a:r>
          </a:p>
          <a:p>
            <a:pPr algn="ctr"/>
            <a:r>
              <a:rPr lang="en-US" sz="2400" dirty="0"/>
              <a:t>                                             </a:t>
            </a:r>
            <a:r>
              <a:rPr lang="en-US" sz="2400" dirty="0" err="1"/>
              <a:t>Ngày</a:t>
            </a:r>
            <a:r>
              <a:rPr lang="en-US" sz="2400" dirty="0"/>
              <a:t> ………</a:t>
            </a:r>
            <a:r>
              <a:rPr lang="en-US" sz="2400" dirty="0" err="1"/>
              <a:t>tháng</a:t>
            </a:r>
            <a:r>
              <a:rPr lang="en-US" sz="2400" dirty="0"/>
              <a:t> ………..</a:t>
            </a:r>
            <a:r>
              <a:rPr lang="en-US" sz="2400" dirty="0" err="1"/>
              <a:t>năm</a:t>
            </a:r>
            <a:r>
              <a:rPr lang="en-US" sz="2400" dirty="0"/>
              <a:t> 2012</a:t>
            </a:r>
          </a:p>
          <a:p>
            <a:pPr algn="ctr"/>
            <a:r>
              <a:rPr lang="en-US" sz="2400" dirty="0"/>
              <a:t>                                                            </a:t>
            </a:r>
            <a:r>
              <a:rPr lang="en-US" sz="2400" dirty="0" err="1"/>
              <a:t>Lớp</a:t>
            </a:r>
            <a:r>
              <a:rPr lang="en-US" sz="2400" dirty="0"/>
              <a:t> </a:t>
            </a:r>
            <a:r>
              <a:rPr lang="en-US" sz="2400" dirty="0" err="1"/>
              <a:t>trưởng</a:t>
            </a: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991600" y="14572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Cô</a:t>
            </a:r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Hiệu</a:t>
            </a:r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trưởng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trường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Tiểu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học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Thanh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Xuân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Trung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0" y="2057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3A7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0" y="2590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Cô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0" y="30480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Buổi</a:t>
            </a:r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liên</a:t>
            </a:r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hoan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0" y="3429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Lúc</a:t>
            </a:r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44000" y="3886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20/ 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11/2022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20200" y="4343399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l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ớp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3A7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0" y="4724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Cô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0" y="51816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     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18                </a:t>
            </a:r>
            <a:r>
              <a:rPr lang="en-US" sz="2400" b="1" dirty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0" y="6396335"/>
            <a:ext cx="37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Vũ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Lê</a:t>
            </a:r>
            <a:r>
              <a:rPr lang="en-US" sz="2400" b="1" dirty="0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000099"/>
                </a:solidFill>
                <a:ea typeface="Tahoma" pitchFamily="34" charset="0"/>
                <a:cs typeface="Tahoma" pitchFamily="34" charset="0"/>
              </a:rPr>
              <a:t>Nguyên</a:t>
            </a:r>
            <a:endParaRPr lang="en-US" sz="2400" b="1" dirty="0">
              <a:solidFill>
                <a:srgbClr val="000099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0" y="5638799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99"/>
                </a:solidFill>
                <a:latin typeface="Mistral" pitchFamily="66" charset="0"/>
                <a:ea typeface="Tahoma" pitchFamily="34" charset="0"/>
                <a:cs typeface="Tahoma" pitchFamily="34" charset="0"/>
              </a:rPr>
              <a:t>      </a:t>
            </a:r>
            <a:r>
              <a:rPr lang="en-US" sz="2400" b="1" dirty="0" err="1" smtClean="0">
                <a:solidFill>
                  <a:srgbClr val="000099"/>
                </a:solidFill>
                <a:latin typeface="Mistral" pitchFamily="66" charset="0"/>
                <a:ea typeface="Tahoma" pitchFamily="34" charset="0"/>
                <a:cs typeface="Tahoma" pitchFamily="34" charset="0"/>
              </a:rPr>
              <a:t>Nguyên</a:t>
            </a:r>
            <a:endParaRPr lang="en-US" sz="2400" b="1" dirty="0">
              <a:solidFill>
                <a:srgbClr val="000099"/>
              </a:solidFill>
              <a:latin typeface="Mistral" pitchFamily="66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083 0.03172 L -0.8125 0.1428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91667 0.1108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3" y="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133 L -0.45 0.0219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1133 L -0.75416 0.010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1133 L -0.80834 0.0108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0.00023 L -0.45834 -0.055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3237E-6 L -0.77083 -0.0668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17 -0.0111 L -0.51666 -0.0779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 -0.0222 L -0.54583 -0.0779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00" y="-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25 -0.0222 L -0.37917 -0.03353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300" y="-600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083 0.02774 L -0.46458 -0.0661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00" y="-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131</Words>
  <Application>Microsoft Office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70</cp:revision>
  <dcterms:created xsi:type="dcterms:W3CDTF">2012-11-26T07:18:10Z</dcterms:created>
  <dcterms:modified xsi:type="dcterms:W3CDTF">2021-12-27T14:34:21Z</dcterms:modified>
</cp:coreProperties>
</file>