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03" r:id="rId2"/>
    <p:sldId id="259" r:id="rId3"/>
    <p:sldId id="299" r:id="rId4"/>
    <p:sldId id="296" r:id="rId5"/>
    <p:sldId id="30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66"/>
    <a:srgbClr val="00FF99"/>
    <a:srgbClr val="FFFF00"/>
    <a:srgbClr val="FF00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9" d="100"/>
          <a:sy n="69" d="100"/>
        </p:scale>
        <p:origin x="-1194" y="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71FD4-E6C8-4400-A9A8-A2274F4F37C3}" type="datetimeFigureOut">
              <a:rPr lang="en-US" smtClean="0"/>
              <a:t>12/27/2021</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7E2A9B-B27E-4AFC-99F7-7F64319F4B53}" type="slidenum">
              <a:rPr lang="en-US" smtClean="0"/>
              <a:t>‹#›</a:t>
            </a:fld>
            <a:endParaRPr lang="en-US"/>
          </a:p>
        </p:txBody>
      </p:sp>
    </p:spTree>
    <p:extLst>
      <p:ext uri="{BB962C8B-B14F-4D97-AF65-F5344CB8AC3E}">
        <p14:creationId xmlns:p14="http://schemas.microsoft.com/office/powerpoint/2010/main" val="1522905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r>
              <a:rPr lang="en-US"/>
              <a:t>C</a:t>
            </a:r>
          </a:p>
        </p:txBody>
      </p:sp>
      <p:sp>
        <p:nvSpPr>
          <p:cNvPr id="22531" name="Rectangle 7"/>
          <p:cNvSpPr>
            <a:spLocks noGrp="1" noChangeArrowheads="1"/>
          </p:cNvSpPr>
          <p:nvPr>
            <p:ph type="sldNum" sz="quarter" idx="5"/>
          </p:nvPr>
        </p:nvSpPr>
        <p:spPr bwMode="auto">
          <a:noFill/>
          <a:ln>
            <a:miter lim="800000"/>
            <a:headEnd/>
            <a:tailEnd/>
          </a:ln>
        </p:spPr>
        <p:txBody>
          <a:bodyPr/>
          <a:lstStyle/>
          <a:p>
            <a:fld id="{A127F984-A9C5-4A59-A9C8-1C4AABBB97D6}" type="slidenum">
              <a:rPr lang="en-US" altLang="vi-VN"/>
              <a:pPr/>
              <a:t>1</a:t>
            </a:fld>
            <a:endParaRPr lang="en-US" altLang="vi-VN"/>
          </a:p>
        </p:txBody>
      </p:sp>
      <p:sp>
        <p:nvSpPr>
          <p:cNvPr id="2253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253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vi-VN" altLang="vi-VN">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pPr/>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BF75EC-5FB0-4C25-81A6-F0B9D78A3D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pPr/>
              <a:t>12/27/2021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audio" Target="file:///C:\Users\My%20PC\Downloads\dung-1.mp3" TargetMode="External"/><Relationship Id="rId7" Type="http://schemas.openxmlformats.org/officeDocument/2006/relationships/image" Target="../media/image2.gif"/><Relationship Id="rId12" Type="http://schemas.openxmlformats.org/officeDocument/2006/relationships/image" Target="../media/image7.png"/><Relationship Id="rId2" Type="http://schemas.openxmlformats.org/officeDocument/2006/relationships/audio" Target="file:///D:\GI&#193;O%20&#193;N%20&amp;%20T&#431;%20LI&#7878;U%20TIN%20H&#7884;C\KH&#7888;I%203\CV%20Hinh%20chu%20nhat\01%20India%20Music.wma" TargetMode="External"/><Relationship Id="rId1" Type="http://schemas.openxmlformats.org/officeDocument/2006/relationships/audio" Target="file:///D:\Dalat\04%20Track%204.wma" TargetMode="External"/><Relationship Id="rId6" Type="http://schemas.openxmlformats.org/officeDocument/2006/relationships/image" Target="../media/image1.jpg"/><Relationship Id="rId11" Type="http://schemas.openxmlformats.org/officeDocument/2006/relationships/image" Target="../media/image6.gif"/><Relationship Id="rId5" Type="http://schemas.openxmlformats.org/officeDocument/2006/relationships/notesSlide" Target="../notesSlides/notesSlide1.xml"/><Relationship Id="rId10" Type="http://schemas.openxmlformats.org/officeDocument/2006/relationships/image" Target="../media/image5.png"/><Relationship Id="rId4" Type="http://schemas.openxmlformats.org/officeDocument/2006/relationships/slideLayout" Target="../slideLayouts/slideLayout1.xml"/><Relationship Id="rId9" Type="http://schemas.openxmlformats.org/officeDocument/2006/relationships/image" Target="../media/image4.gif"/></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slide" Target="slide3.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bwMode="auto">
          <a:noFill/>
          <a:ln>
            <a:miter lim="800000"/>
            <a:headEnd/>
            <a:tailEnd/>
          </a:ln>
        </p:spPr>
        <p:txBody>
          <a:bodyPr wrap="square" numCol="1" anchorCtr="0" compatLnSpc="1">
            <a:prstTxWarp prst="textNoShape">
              <a:avLst/>
            </a:prstTxWarp>
          </a:bodyPr>
          <a:lstStyle/>
          <a:p>
            <a:r>
              <a:rPr lang="en-US" altLang="en-US">
                <a:cs typeface="Arial" charset="0"/>
              </a:rPr>
              <a:t>vc</a:t>
            </a:r>
          </a:p>
        </p:txBody>
      </p:sp>
      <p:sp>
        <p:nvSpPr>
          <p:cNvPr id="21507" name="Text Box 2"/>
          <p:cNvSpPr txBox="1">
            <a:spLocks noChangeArrowheads="1"/>
          </p:cNvSpPr>
          <p:nvPr/>
        </p:nvSpPr>
        <p:spPr bwMode="auto">
          <a:xfrm>
            <a:off x="1295400" y="4876800"/>
            <a:ext cx="1219200" cy="366713"/>
          </a:xfrm>
          <a:prstGeom prst="rect">
            <a:avLst/>
          </a:prstGeom>
          <a:noFill/>
          <a:ln w="9525">
            <a:noFill/>
            <a:miter lim="800000"/>
            <a:headEnd/>
            <a:tailEnd/>
          </a:ln>
          <a:effectLst/>
        </p:spPr>
        <p:txBody>
          <a:bodyPr>
            <a:spAutoFit/>
          </a:bodyPr>
          <a:lstStyle/>
          <a:p>
            <a:pPr eaLnBrk="1" hangingPunct="1">
              <a:spcBef>
                <a:spcPct val="50000"/>
              </a:spcBef>
            </a:pPr>
            <a:endParaRPr lang="vi-VN" altLang="vi-VN"/>
          </a:p>
        </p:txBody>
      </p:sp>
      <p:pic>
        <p:nvPicPr>
          <p:cNvPr id="21508" name="Picture 3" descr="butterflies_flowers_md_wht"/>
          <p:cNvPicPr>
            <a:picLocks noChangeAspect="1" noChangeArrowheads="1" noCrop="1"/>
          </p:cNvPicPr>
          <p:nvPr/>
        </p:nvPicPr>
        <p:blipFill>
          <a:blip r:embed="rId7"/>
          <a:srcRect/>
          <a:stretch>
            <a:fillRect/>
          </a:stretch>
        </p:blipFill>
        <p:spPr bwMode="auto">
          <a:xfrm>
            <a:off x="304800" y="5529263"/>
            <a:ext cx="1371600" cy="1328737"/>
          </a:xfrm>
          <a:prstGeom prst="rect">
            <a:avLst/>
          </a:prstGeom>
          <a:noFill/>
          <a:ln w="9525">
            <a:noFill/>
            <a:miter lim="800000"/>
            <a:headEnd/>
            <a:tailEnd/>
          </a:ln>
        </p:spPr>
      </p:pic>
      <p:pic>
        <p:nvPicPr>
          <p:cNvPr id="21510" name="Picture 5" descr="butterflies_flowers_md_wht"/>
          <p:cNvPicPr>
            <a:picLocks noChangeAspect="1" noChangeArrowheads="1" noCrop="1"/>
          </p:cNvPicPr>
          <p:nvPr/>
        </p:nvPicPr>
        <p:blipFill>
          <a:blip r:embed="rId7"/>
          <a:srcRect/>
          <a:stretch>
            <a:fillRect/>
          </a:stretch>
        </p:blipFill>
        <p:spPr bwMode="auto">
          <a:xfrm>
            <a:off x="3886200" y="5486400"/>
            <a:ext cx="1371600" cy="1328738"/>
          </a:xfrm>
          <a:prstGeom prst="rect">
            <a:avLst/>
          </a:prstGeom>
          <a:noFill/>
          <a:ln w="9525">
            <a:noFill/>
            <a:miter lim="800000"/>
            <a:headEnd/>
            <a:tailEnd/>
          </a:ln>
        </p:spPr>
      </p:pic>
      <p:pic>
        <p:nvPicPr>
          <p:cNvPr id="21512" name="Picture 7" descr="butterflies_flowers_md_wht"/>
          <p:cNvPicPr>
            <a:picLocks noChangeAspect="1" noChangeArrowheads="1" noCrop="1"/>
          </p:cNvPicPr>
          <p:nvPr/>
        </p:nvPicPr>
        <p:blipFill>
          <a:blip r:embed="rId7"/>
          <a:srcRect/>
          <a:stretch>
            <a:fillRect/>
          </a:stretch>
        </p:blipFill>
        <p:spPr bwMode="auto">
          <a:xfrm>
            <a:off x="7467600" y="5486400"/>
            <a:ext cx="1371600" cy="1328738"/>
          </a:xfrm>
          <a:prstGeom prst="rect">
            <a:avLst/>
          </a:prstGeom>
          <a:noFill/>
          <a:ln w="9525">
            <a:noFill/>
            <a:miter lim="800000"/>
            <a:headEnd/>
            <a:tailEnd/>
          </a:ln>
        </p:spPr>
      </p:pic>
      <p:pic>
        <p:nvPicPr>
          <p:cNvPr id="21513" name="Picture 11" descr="maple_leaf_brown_falling_sm_clr"/>
          <p:cNvPicPr>
            <a:picLocks noChangeAspect="1" noChangeArrowheads="1" noCrop="1"/>
          </p:cNvPicPr>
          <p:nvPr/>
        </p:nvPicPr>
        <p:blipFill>
          <a:blip r:embed="rId8"/>
          <a:srcRect/>
          <a:stretch>
            <a:fillRect/>
          </a:stretch>
        </p:blipFill>
        <p:spPr bwMode="auto">
          <a:xfrm>
            <a:off x="3505200" y="6019800"/>
            <a:ext cx="498475" cy="533400"/>
          </a:xfrm>
          <a:prstGeom prst="rect">
            <a:avLst/>
          </a:prstGeom>
          <a:noFill/>
          <a:ln w="9525">
            <a:noFill/>
            <a:miter lim="800000"/>
            <a:headEnd/>
            <a:tailEnd/>
          </a:ln>
        </p:spPr>
      </p:pic>
      <p:pic>
        <p:nvPicPr>
          <p:cNvPr id="21514" name="Picture 12" descr="maple_leaf_falling_md_clr"/>
          <p:cNvPicPr>
            <a:picLocks noChangeAspect="1" noChangeArrowheads="1" noCrop="1"/>
          </p:cNvPicPr>
          <p:nvPr/>
        </p:nvPicPr>
        <p:blipFill>
          <a:blip r:embed="rId9"/>
          <a:srcRect/>
          <a:stretch>
            <a:fillRect/>
          </a:stretch>
        </p:blipFill>
        <p:spPr bwMode="auto">
          <a:xfrm rot="2711628">
            <a:off x="5242719" y="5730081"/>
            <a:ext cx="573088" cy="695325"/>
          </a:xfrm>
          <a:prstGeom prst="rect">
            <a:avLst/>
          </a:prstGeom>
          <a:noFill/>
          <a:ln w="9525">
            <a:noFill/>
            <a:miter lim="800000"/>
            <a:headEnd/>
            <a:tailEnd/>
          </a:ln>
        </p:spPr>
      </p:pic>
      <p:pic>
        <p:nvPicPr>
          <p:cNvPr id="21515" name="Picture 13" descr="maple_leaf_falling_md_clr"/>
          <p:cNvPicPr>
            <a:picLocks noChangeAspect="1" noChangeArrowheads="1" noCrop="1"/>
          </p:cNvPicPr>
          <p:nvPr/>
        </p:nvPicPr>
        <p:blipFill>
          <a:blip r:embed="rId9"/>
          <a:srcRect/>
          <a:stretch>
            <a:fillRect/>
          </a:stretch>
        </p:blipFill>
        <p:spPr bwMode="auto">
          <a:xfrm>
            <a:off x="0" y="6172200"/>
            <a:ext cx="685800" cy="685800"/>
          </a:xfrm>
          <a:prstGeom prst="rect">
            <a:avLst/>
          </a:prstGeom>
          <a:noFill/>
          <a:ln w="9525">
            <a:noFill/>
            <a:miter lim="800000"/>
            <a:headEnd/>
            <a:tailEnd/>
          </a:ln>
        </p:spPr>
      </p:pic>
      <p:pic>
        <p:nvPicPr>
          <p:cNvPr id="21516" name="Picture 14" descr="maple_leaf_brown_falling_sm_clr"/>
          <p:cNvPicPr>
            <a:picLocks noChangeAspect="1" noChangeArrowheads="1" noCrop="1"/>
          </p:cNvPicPr>
          <p:nvPr/>
        </p:nvPicPr>
        <p:blipFill>
          <a:blip r:embed="rId8"/>
          <a:srcRect/>
          <a:stretch>
            <a:fillRect/>
          </a:stretch>
        </p:blipFill>
        <p:spPr bwMode="auto">
          <a:xfrm rot="-3248690">
            <a:off x="6877050" y="6296025"/>
            <a:ext cx="542925" cy="581025"/>
          </a:xfrm>
          <a:prstGeom prst="rect">
            <a:avLst/>
          </a:prstGeom>
          <a:noFill/>
          <a:ln w="9525">
            <a:noFill/>
            <a:miter lim="800000"/>
            <a:headEnd/>
            <a:tailEnd/>
          </a:ln>
        </p:spPr>
      </p:pic>
      <p:pic>
        <p:nvPicPr>
          <p:cNvPr id="21517" name="Picture 15" descr="maple_leaf_falling_md_clr"/>
          <p:cNvPicPr>
            <a:picLocks noChangeAspect="1" noChangeArrowheads="1" noCrop="1"/>
          </p:cNvPicPr>
          <p:nvPr/>
        </p:nvPicPr>
        <p:blipFill>
          <a:blip r:embed="rId9"/>
          <a:srcRect/>
          <a:stretch>
            <a:fillRect/>
          </a:stretch>
        </p:blipFill>
        <p:spPr bwMode="auto">
          <a:xfrm rot="2711628">
            <a:off x="1966119" y="6223794"/>
            <a:ext cx="573087" cy="695325"/>
          </a:xfrm>
          <a:prstGeom prst="rect">
            <a:avLst/>
          </a:prstGeom>
          <a:noFill/>
          <a:ln w="9525">
            <a:noFill/>
            <a:miter lim="800000"/>
            <a:headEnd/>
            <a:tailEnd/>
          </a:ln>
        </p:spPr>
      </p:pic>
      <p:pic>
        <p:nvPicPr>
          <p:cNvPr id="31760" name="Picture 16" descr="maple_leaf_falling_md_clr"/>
          <p:cNvPicPr>
            <a:picLocks noChangeAspect="1" noChangeArrowheads="1" noCrop="1"/>
          </p:cNvPicPr>
          <p:nvPr/>
        </p:nvPicPr>
        <p:blipFill>
          <a:blip r:embed="rId9"/>
          <a:srcRect/>
          <a:stretch>
            <a:fillRect/>
          </a:stretch>
        </p:blipFill>
        <p:spPr bwMode="auto">
          <a:xfrm rot="2711628">
            <a:off x="461168" y="4415632"/>
            <a:ext cx="754063" cy="914400"/>
          </a:xfrm>
          <a:prstGeom prst="rect">
            <a:avLst/>
          </a:prstGeom>
          <a:noFill/>
          <a:ln w="9525">
            <a:noFill/>
            <a:miter lim="800000"/>
            <a:headEnd/>
            <a:tailEnd/>
          </a:ln>
        </p:spPr>
      </p:pic>
      <p:pic>
        <p:nvPicPr>
          <p:cNvPr id="31761" name="Picture 17" descr="maple_leaf_brown_falling_sm_clr"/>
          <p:cNvPicPr>
            <a:picLocks noChangeAspect="1" noChangeArrowheads="1" noCrop="1"/>
          </p:cNvPicPr>
          <p:nvPr/>
        </p:nvPicPr>
        <p:blipFill>
          <a:blip r:embed="rId8"/>
          <a:srcRect/>
          <a:stretch>
            <a:fillRect/>
          </a:stretch>
        </p:blipFill>
        <p:spPr bwMode="auto">
          <a:xfrm>
            <a:off x="7985125" y="4419600"/>
            <a:ext cx="784225" cy="838200"/>
          </a:xfrm>
          <a:prstGeom prst="rect">
            <a:avLst/>
          </a:prstGeom>
          <a:noFill/>
          <a:ln w="9525">
            <a:noFill/>
            <a:miter lim="800000"/>
            <a:headEnd/>
            <a:tailEnd/>
          </a:ln>
        </p:spPr>
      </p:pic>
      <p:sp>
        <p:nvSpPr>
          <p:cNvPr id="31766" name="WordArt 22"/>
          <p:cNvSpPr>
            <a:spLocks noChangeArrowheads="1" noChangeShapeType="1" noTextEdit="1"/>
          </p:cNvSpPr>
          <p:nvPr/>
        </p:nvSpPr>
        <p:spPr bwMode="auto">
          <a:xfrm>
            <a:off x="1803400" y="3605213"/>
            <a:ext cx="5638800" cy="1273175"/>
          </a:xfrm>
          <a:prstGeom prst="rect">
            <a:avLst/>
          </a:prstGeom>
        </p:spPr>
        <p:txBody>
          <a:bodyPr wrap="none" fromWordArt="1">
            <a:prstTxWarp prst="textPlain">
              <a:avLst>
                <a:gd name="adj" fmla="val 50736"/>
              </a:avLst>
            </a:prstTxWarp>
          </a:bodyPr>
          <a:lstStyle/>
          <a:p>
            <a:pPr algn="ctr"/>
            <a:endParaRPr lang="en-US" sz="2800" b="1" i="1" kern="10">
              <a:ln w="9525">
                <a:noFill/>
                <a:round/>
                <a:headEnd/>
                <a:tailEnd/>
              </a:ln>
              <a:solidFill>
                <a:srgbClr val="FF0000"/>
              </a:solidFill>
              <a:latin typeface="Arial Unicode MS"/>
              <a:ea typeface="Arial Unicode MS"/>
              <a:cs typeface="Arial Unicode MS"/>
            </a:endParaRPr>
          </a:p>
        </p:txBody>
      </p:sp>
      <p:pic>
        <p:nvPicPr>
          <p:cNvPr id="31770" name="04 Track 4.wma">
            <a:hlinkClick r:id="" action="ppaction://media"/>
          </p:cNvPr>
          <p:cNvPicPr>
            <a:picLocks noRot="1" noChangeAspect="1" noChangeArrowheads="1"/>
          </p:cNvPicPr>
          <p:nvPr>
            <a:audioFile r:link="rId1"/>
          </p:nvPr>
        </p:nvPicPr>
        <p:blipFill>
          <a:blip r:embed="rId10"/>
          <a:srcRect/>
          <a:stretch>
            <a:fillRect/>
          </a:stretch>
        </p:blipFill>
        <p:spPr bwMode="auto">
          <a:xfrm>
            <a:off x="8610600" y="5638800"/>
            <a:ext cx="244475" cy="244475"/>
          </a:xfrm>
          <a:prstGeom prst="rect">
            <a:avLst/>
          </a:prstGeom>
          <a:noFill/>
          <a:ln w="9525">
            <a:noFill/>
            <a:miter lim="800000"/>
            <a:headEnd/>
            <a:tailEnd/>
          </a:ln>
        </p:spPr>
      </p:pic>
      <p:pic>
        <p:nvPicPr>
          <p:cNvPr id="31771" name="01 India Music.wma">
            <a:hlinkClick r:id="" action="ppaction://media"/>
          </p:cNvPr>
          <p:cNvPicPr>
            <a:picLocks noRot="1" noChangeAspect="1" noChangeArrowheads="1"/>
          </p:cNvPicPr>
          <p:nvPr>
            <a:audioFile r:link="rId2"/>
          </p:nvPr>
        </p:nvPicPr>
        <p:blipFill>
          <a:blip r:embed="rId10"/>
          <a:srcRect/>
          <a:stretch>
            <a:fillRect/>
          </a:stretch>
        </p:blipFill>
        <p:spPr bwMode="auto">
          <a:xfrm>
            <a:off x="8610600" y="6096000"/>
            <a:ext cx="244475" cy="244475"/>
          </a:xfrm>
          <a:prstGeom prst="rect">
            <a:avLst/>
          </a:prstGeom>
          <a:noFill/>
          <a:ln w="9525">
            <a:noFill/>
            <a:miter lim="800000"/>
            <a:headEnd/>
            <a:tailEnd/>
          </a:ln>
        </p:spPr>
      </p:pic>
      <p:pic>
        <p:nvPicPr>
          <p:cNvPr id="21524" name="Picture 30" descr="xmaslights"/>
          <p:cNvPicPr>
            <a:picLocks noChangeAspect="1" noChangeArrowheads="1" noCrop="1"/>
          </p:cNvPicPr>
          <p:nvPr/>
        </p:nvPicPr>
        <p:blipFill>
          <a:blip r:embed="rId11"/>
          <a:srcRect/>
          <a:stretch>
            <a:fillRect/>
          </a:stretch>
        </p:blipFill>
        <p:spPr bwMode="auto">
          <a:xfrm rot="-5400000">
            <a:off x="-3200400" y="3200400"/>
            <a:ext cx="6858000" cy="457200"/>
          </a:xfrm>
          <a:prstGeom prst="rect">
            <a:avLst/>
          </a:prstGeom>
          <a:noFill/>
          <a:ln w="9525">
            <a:noFill/>
            <a:miter lim="800000"/>
            <a:headEnd/>
            <a:tailEnd/>
          </a:ln>
        </p:spPr>
      </p:pic>
      <p:pic>
        <p:nvPicPr>
          <p:cNvPr id="21525" name="Picture 31" descr="xmaslights"/>
          <p:cNvPicPr>
            <a:picLocks noChangeAspect="1" noChangeArrowheads="1" noCrop="1"/>
          </p:cNvPicPr>
          <p:nvPr/>
        </p:nvPicPr>
        <p:blipFill>
          <a:blip r:embed="rId11"/>
          <a:srcRect/>
          <a:stretch>
            <a:fillRect/>
          </a:stretch>
        </p:blipFill>
        <p:spPr bwMode="auto">
          <a:xfrm rot="5400000">
            <a:off x="5524500" y="3238500"/>
            <a:ext cx="6858000" cy="381000"/>
          </a:xfrm>
          <a:prstGeom prst="rect">
            <a:avLst/>
          </a:prstGeom>
          <a:noFill/>
          <a:ln w="9525">
            <a:noFill/>
            <a:miter lim="800000"/>
            <a:headEnd/>
            <a:tailEnd/>
          </a:ln>
        </p:spPr>
      </p:pic>
      <p:sp>
        <p:nvSpPr>
          <p:cNvPr id="30" name="WordArt 6"/>
          <p:cNvSpPr>
            <a:spLocks noChangeArrowheads="1" noChangeShapeType="1" noTextEdit="1"/>
          </p:cNvSpPr>
          <p:nvPr/>
        </p:nvSpPr>
        <p:spPr bwMode="auto">
          <a:xfrm>
            <a:off x="692150" y="2293938"/>
            <a:ext cx="8077200" cy="1905000"/>
          </a:xfrm>
          <a:prstGeom prst="rect">
            <a:avLst/>
          </a:prstGeom>
        </p:spPr>
        <p:txBody>
          <a:bodyPr wrap="none" fromWordArt="1">
            <a:prstTxWarp prst="textWave1">
              <a:avLst>
                <a:gd name="adj1" fmla="val 17269"/>
                <a:gd name="adj2" fmla="val 0"/>
              </a:avLst>
            </a:prstTxWarp>
            <a:scene3d>
              <a:camera prst="legacyObliqueBottomLeft"/>
              <a:lightRig rig="legacyHarsh3" dir="t"/>
            </a:scene3d>
            <a:sp3d extrusionH="430200" prstMaterial="legacyMatte">
              <a:extrusionClr>
                <a:srgbClr val="FF6600"/>
              </a:extrusionClr>
            </a:sp3d>
          </a:bodyPr>
          <a:lstStyle/>
          <a:p>
            <a:pPr algn="ctr"/>
            <a:endParaRPr lang="en-US" sz="3600" kern="10">
              <a:ln w="9525">
                <a:round/>
                <a:headEnd/>
                <a:tailEnd/>
              </a:ln>
              <a:gradFill rotWithShape="1">
                <a:gsLst>
                  <a:gs pos="0">
                    <a:srgbClr val="FFE701"/>
                  </a:gs>
                  <a:gs pos="100000">
                    <a:srgbClr val="FE3E02"/>
                  </a:gs>
                </a:gsLst>
                <a:lin ang="5400000" scaled="1"/>
              </a:gradFill>
              <a:latin typeface="Calibri"/>
            </a:endParaRPr>
          </a:p>
        </p:txBody>
      </p:sp>
      <p:sp>
        <p:nvSpPr>
          <p:cNvPr id="27" name="WordArt 4"/>
          <p:cNvSpPr>
            <a:spLocks noChangeArrowheads="1" noChangeShapeType="1" noTextEdit="1"/>
          </p:cNvSpPr>
          <p:nvPr/>
        </p:nvSpPr>
        <p:spPr bwMode="auto">
          <a:xfrm>
            <a:off x="228600" y="1143000"/>
            <a:ext cx="8702675" cy="4038600"/>
          </a:xfrm>
          <a:prstGeom prst="rect">
            <a:avLst/>
          </a:prstGeom>
        </p:spPr>
        <p:txBody>
          <a:bodyPr wrap="none" fromWordArt="1">
            <a:prstTxWarp prst="textWave1">
              <a:avLst>
                <a:gd name="adj1" fmla="val 12500"/>
                <a:gd name="adj2" fmla="val 0"/>
              </a:avLst>
            </a:prstTxWarp>
          </a:bodyPr>
          <a:lstStyle/>
          <a:p>
            <a:pPr algn="ctr"/>
            <a:r>
              <a:rPr lang="en-US" sz="3600" b="1" kern="10" dirty="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ÔN TẬP CUỐI HỌC KÌ I</a:t>
            </a:r>
          </a:p>
          <a:p>
            <a:pPr algn="ctr"/>
            <a:r>
              <a:rPr lang="en-US" sz="3600" b="1" kern="10" dirty="0">
                <a:ln w="9525">
                  <a:solidFill>
                    <a:srgbClr val="FF0000"/>
                  </a:solidFill>
                  <a:round/>
                  <a:headEnd/>
                  <a:tailEnd/>
                </a:ln>
                <a:solidFill>
                  <a:srgbClr val="FF0000"/>
                </a:solidFill>
                <a:effectLst>
                  <a:outerShdw sx="102000" sy="102000" algn="ctr" rotWithShape="0">
                    <a:srgbClr val="000000">
                      <a:alpha val="39998"/>
                    </a:srgbClr>
                  </a:outerShdw>
                </a:effectLst>
                <a:latin typeface="Times New Roman"/>
                <a:cs typeface="Times New Roman"/>
              </a:rPr>
              <a:t>TIẾT 1 - 2</a:t>
            </a:r>
          </a:p>
        </p:txBody>
      </p:sp>
      <p:pic>
        <p:nvPicPr>
          <p:cNvPr id="3" name="dung-1.mp3">
            <a:hlinkClick r:id="" action="ppaction://media"/>
          </p:cNvPr>
          <p:cNvPicPr>
            <a:picLocks noRot="1" noChangeAspect="1"/>
          </p:cNvPicPr>
          <p:nvPr>
            <a:audioFile r:link="rId3"/>
          </p:nvPr>
        </p:nvPicPr>
        <p:blipFill>
          <a:blip r:embed="rId12" cstate="print"/>
          <a:srcRect/>
          <a:stretch>
            <a:fillRect/>
          </a:stretch>
        </p:blipFill>
        <p:spPr bwMode="auto">
          <a:xfrm>
            <a:off x="8443913" y="6384925"/>
            <a:ext cx="487362" cy="4873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repeatCount="indefinite" nodeType="afterEffect">
                                  <p:stCondLst>
                                    <p:cond delay="0"/>
                                  </p:stCondLst>
                                  <p:endCondLst>
                                    <p:cond evt="onNext" delay="0">
                                      <p:tgtEl>
                                        <p:sldTgt/>
                                      </p:tgtEl>
                                    </p:cond>
                                  </p:endCondLst>
                                  <p:childTnLst>
                                    <p:set>
                                      <p:cBhvr>
                                        <p:cTn id="6" dur="1" fill="hold">
                                          <p:stCondLst>
                                            <p:cond delay="0"/>
                                          </p:stCondLst>
                                        </p:cTn>
                                        <p:tgtEl>
                                          <p:spTgt spid="31760"/>
                                        </p:tgtEl>
                                        <p:attrNameLst>
                                          <p:attrName>style.visibility</p:attrName>
                                        </p:attrNameLst>
                                      </p:cBhvr>
                                      <p:to>
                                        <p:strVal val="visible"/>
                                      </p:to>
                                    </p:set>
                                    <p:anim calcmode="lin" valueType="num">
                                      <p:cBhvr>
                                        <p:cTn id="7" dur="1000" fill="hold"/>
                                        <p:tgtEl>
                                          <p:spTgt spid="31760"/>
                                        </p:tgtEl>
                                        <p:attrNameLst>
                                          <p:attrName>ppt_w</p:attrName>
                                        </p:attrNameLst>
                                      </p:cBhvr>
                                      <p:tavLst>
                                        <p:tav tm="0">
                                          <p:val>
                                            <p:fltVal val="0"/>
                                          </p:val>
                                        </p:tav>
                                        <p:tav tm="100000">
                                          <p:val>
                                            <p:strVal val="#ppt_w"/>
                                          </p:val>
                                        </p:tav>
                                      </p:tavLst>
                                    </p:anim>
                                    <p:anim calcmode="lin" valueType="num">
                                      <p:cBhvr>
                                        <p:cTn id="8" dur="1000" fill="hold"/>
                                        <p:tgtEl>
                                          <p:spTgt spid="31760"/>
                                        </p:tgtEl>
                                        <p:attrNameLst>
                                          <p:attrName>ppt_h</p:attrName>
                                        </p:attrNameLst>
                                      </p:cBhvr>
                                      <p:tavLst>
                                        <p:tav tm="0">
                                          <p:val>
                                            <p:fltVal val="0"/>
                                          </p:val>
                                        </p:tav>
                                        <p:tav tm="100000">
                                          <p:val>
                                            <p:strVal val="#ppt_h"/>
                                          </p:val>
                                        </p:tav>
                                      </p:tavLst>
                                    </p:anim>
                                    <p:anim calcmode="lin" valueType="num">
                                      <p:cBhvr>
                                        <p:cTn id="9" dur="1000" fill="hold"/>
                                        <p:tgtEl>
                                          <p:spTgt spid="3176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1760"/>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repeatCount="indefinite" fill="hold" nodeType="withEffect">
                                  <p:stCondLst>
                                    <p:cond delay="0"/>
                                  </p:stCondLst>
                                  <p:endCondLst>
                                    <p:cond evt="onNext" delay="0">
                                      <p:tgtEl>
                                        <p:sldTgt/>
                                      </p:tgtEl>
                                    </p:cond>
                                  </p:endCondLst>
                                  <p:childTnLst>
                                    <p:set>
                                      <p:cBhvr>
                                        <p:cTn id="12" dur="1" fill="hold">
                                          <p:stCondLst>
                                            <p:cond delay="0"/>
                                          </p:stCondLst>
                                        </p:cTn>
                                        <p:tgtEl>
                                          <p:spTgt spid="31761"/>
                                        </p:tgtEl>
                                        <p:attrNameLst>
                                          <p:attrName>style.visibility</p:attrName>
                                        </p:attrNameLst>
                                      </p:cBhvr>
                                      <p:to>
                                        <p:strVal val="visible"/>
                                      </p:to>
                                    </p:set>
                                    <p:anim calcmode="lin" valueType="num">
                                      <p:cBhvr>
                                        <p:cTn id="13" dur="1000" fill="hold"/>
                                        <p:tgtEl>
                                          <p:spTgt spid="31761"/>
                                        </p:tgtEl>
                                        <p:attrNameLst>
                                          <p:attrName>ppt_w</p:attrName>
                                        </p:attrNameLst>
                                      </p:cBhvr>
                                      <p:tavLst>
                                        <p:tav tm="0">
                                          <p:val>
                                            <p:fltVal val="0"/>
                                          </p:val>
                                        </p:tav>
                                        <p:tav tm="100000">
                                          <p:val>
                                            <p:strVal val="#ppt_w"/>
                                          </p:val>
                                        </p:tav>
                                      </p:tavLst>
                                    </p:anim>
                                    <p:anim calcmode="lin" valueType="num">
                                      <p:cBhvr>
                                        <p:cTn id="14" dur="1000" fill="hold"/>
                                        <p:tgtEl>
                                          <p:spTgt spid="31761"/>
                                        </p:tgtEl>
                                        <p:attrNameLst>
                                          <p:attrName>ppt_h</p:attrName>
                                        </p:attrNameLst>
                                      </p:cBhvr>
                                      <p:tavLst>
                                        <p:tav tm="0">
                                          <p:val>
                                            <p:fltVal val="0"/>
                                          </p:val>
                                        </p:tav>
                                        <p:tav tm="100000">
                                          <p:val>
                                            <p:strVal val="#ppt_h"/>
                                          </p:val>
                                        </p:tav>
                                      </p:tavLst>
                                    </p:anim>
                                    <p:anim calcmode="lin" valueType="num">
                                      <p:cBhvr>
                                        <p:cTn id="15" dur="1000" fill="hold"/>
                                        <p:tgtEl>
                                          <p:spTgt spid="31761"/>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1761"/>
                                        </p:tgtEl>
                                        <p:attrNameLst>
                                          <p:attrName>ppt_y</p:attrName>
                                        </p:attrNameLst>
                                      </p:cBhvr>
                                      <p:tavLst>
                                        <p:tav tm="0" fmla="#ppt_y+(sin(-2*pi*(1-$))*-#ppt_x+cos(-2*pi*(1-$))*(1-#ppt_y))*(1-$)">
                                          <p:val>
                                            <p:fltVal val="0"/>
                                          </p:val>
                                        </p:tav>
                                        <p:tav tm="100000">
                                          <p:val>
                                            <p:fltVal val="1"/>
                                          </p:val>
                                        </p:tav>
                                      </p:tavLst>
                                    </p:anim>
                                  </p:childTnLst>
                                </p:cTn>
                              </p:par>
                              <p:par>
                                <p:cTn id="17" presetID="29" presetClass="entr" presetSubtype="0" fill="hold" grpId="0" nodeType="withEffect" nodePh="1">
                                  <p:stCondLst>
                                    <p:cond delay="0"/>
                                  </p:stCondLst>
                                  <p:endCondLst>
                                    <p:cond evt="begin" delay="0">
                                      <p:tn val="17"/>
                                    </p:cond>
                                  </p:endCondLst>
                                  <p:childTnLst>
                                    <p:set>
                                      <p:cBhvr>
                                        <p:cTn id="18" dur="1" fill="hold">
                                          <p:stCondLst>
                                            <p:cond delay="0"/>
                                          </p:stCondLst>
                                        </p:cTn>
                                        <p:tgtEl>
                                          <p:spTgt spid="31766"/>
                                        </p:tgtEl>
                                        <p:attrNameLst>
                                          <p:attrName>style.visibility</p:attrName>
                                        </p:attrNameLst>
                                      </p:cBhvr>
                                      <p:to>
                                        <p:strVal val="visible"/>
                                      </p:to>
                                    </p:set>
                                    <p:anim calcmode="lin" valueType="num">
                                      <p:cBhvr>
                                        <p:cTn id="19" dur="1000" fill="hold"/>
                                        <p:tgtEl>
                                          <p:spTgt spid="31766"/>
                                        </p:tgtEl>
                                        <p:attrNameLst>
                                          <p:attrName>ppt_x</p:attrName>
                                        </p:attrNameLst>
                                      </p:cBhvr>
                                      <p:tavLst>
                                        <p:tav tm="0">
                                          <p:val>
                                            <p:strVal val="#ppt_x-.2"/>
                                          </p:val>
                                        </p:tav>
                                        <p:tav tm="100000">
                                          <p:val>
                                            <p:strVal val="#ppt_x"/>
                                          </p:val>
                                        </p:tav>
                                      </p:tavLst>
                                    </p:anim>
                                    <p:anim calcmode="lin" valueType="num">
                                      <p:cBhvr>
                                        <p:cTn id="20" dur="1000" fill="hold"/>
                                        <p:tgtEl>
                                          <p:spTgt spid="31766"/>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1766"/>
                                        </p:tgtEl>
                                      </p:cBhvr>
                                    </p:animEffect>
                                  </p:childTnLst>
                                </p:cTn>
                              </p:par>
                              <p:par>
                                <p:cTn id="22" presetID="22" presetClass="emph" presetSubtype="0" repeatCount="indefinite" fill="hold" grpId="1" nodeType="withEffect" nodePh="1">
                                  <p:stCondLst>
                                    <p:cond delay="0"/>
                                  </p:stCondLst>
                                  <p:endCondLst>
                                    <p:cond evt="onNext" delay="0">
                                      <p:tgtEl>
                                        <p:sldTgt/>
                                      </p:tgtEl>
                                    </p:cond>
                                    <p:cond evt="begin" delay="0">
                                      <p:tn val="22"/>
                                    </p:cond>
                                  </p:endCondLst>
                                  <p:childTnLst>
                                    <p:animClr clrSpc="hsl" dir="cw">
                                      <p:cBhvr override="childStyle">
                                        <p:cTn id="23" dur="500" fill="hold"/>
                                        <p:tgtEl>
                                          <p:spTgt spid="31766"/>
                                        </p:tgtEl>
                                        <p:attrNameLst>
                                          <p:attrName>style.color</p:attrName>
                                        </p:attrNameLst>
                                      </p:cBhvr>
                                      <p:by>
                                        <p:hsl h="-7200000" s="0" l="0"/>
                                      </p:by>
                                    </p:animClr>
                                    <p:animClr clrSpc="hsl" dir="cw">
                                      <p:cBhvr>
                                        <p:cTn id="24" dur="500" fill="hold"/>
                                        <p:tgtEl>
                                          <p:spTgt spid="31766"/>
                                        </p:tgtEl>
                                        <p:attrNameLst>
                                          <p:attrName>fillcolor</p:attrName>
                                        </p:attrNameLst>
                                      </p:cBhvr>
                                      <p:by>
                                        <p:hsl h="-7200000" s="0" l="0"/>
                                      </p:by>
                                    </p:animClr>
                                    <p:animClr clrSpc="hsl" dir="cw">
                                      <p:cBhvr>
                                        <p:cTn id="25" dur="500" fill="hold"/>
                                        <p:tgtEl>
                                          <p:spTgt spid="31766"/>
                                        </p:tgtEl>
                                        <p:attrNameLst>
                                          <p:attrName>stroke.color</p:attrName>
                                        </p:attrNameLst>
                                      </p:cBhvr>
                                      <p:by>
                                        <p:hsl h="-7200000" s="0" l="0"/>
                                      </p:by>
                                    </p:animClr>
                                    <p:set>
                                      <p:cBhvr>
                                        <p:cTn id="26" dur="500" fill="hold"/>
                                        <p:tgtEl>
                                          <p:spTgt spid="31766"/>
                                        </p:tgtEl>
                                        <p:attrNameLst>
                                          <p:attrName>fill.type</p:attrName>
                                        </p:attrNameLst>
                                      </p:cBhvr>
                                      <p:to>
                                        <p:strVal val="solid"/>
                                      </p:to>
                                    </p:set>
                                  </p:childTnLst>
                                </p:cTn>
                              </p:par>
                            </p:childTnLst>
                          </p:cTn>
                        </p:par>
                        <p:par>
                          <p:cTn id="27" fill="hold" nodeType="afterGroup">
                            <p:stCondLst>
                              <p:cond delay="1000"/>
                            </p:stCondLst>
                            <p:childTnLst>
                              <p:par>
                                <p:cTn id="28" presetID="1" presetClass="mediacall" presetSubtype="0" fill="hold" nodeType="afterEffect">
                                  <p:stCondLst>
                                    <p:cond delay="0"/>
                                  </p:stCondLst>
                                  <p:childTnLst>
                                    <p:cmd type="call" cmd="playFrom(0.0)">
                                      <p:cBhvr>
                                        <p:cTn id="29" dur="254646" fill="hold"/>
                                        <p:tgtEl>
                                          <p:spTgt spid="31771"/>
                                        </p:tgtEl>
                                      </p:cBhvr>
                                    </p:cmd>
                                  </p:childTnLst>
                                </p:cTn>
                              </p:par>
                            </p:childTnLst>
                          </p:cTn>
                        </p:par>
                      </p:childTnLst>
                    </p:cTn>
                  </p:par>
                  <p:par>
                    <p:cTn id="30" fill="hold" nodeType="clickPar">
                      <p:stCondLst>
                        <p:cond delay="indefinite"/>
                      </p:stCondLst>
                      <p:childTnLst>
                        <p:par>
                          <p:cTn id="31" fill="hold" nodeType="withGroup">
                            <p:stCondLst>
                              <p:cond delay="0"/>
                            </p:stCondLst>
                            <p:childTnLst>
                              <p:par>
                                <p:cTn id="32" presetID="20" presetClass="entr" presetSubtype="0" fill="hold" grpId="0" nodeType="clickEffect" nodePh="1">
                                  <p:stCondLst>
                                    <p:cond delay="0"/>
                                  </p:stCondLst>
                                  <p:endCondLst>
                                    <p:cond evt="begin" delay="0">
                                      <p:tn val="32"/>
                                    </p:cond>
                                  </p:endCondLst>
                                  <p:childTnLst>
                                    <p:set>
                                      <p:cBhvr>
                                        <p:cTn id="33" dur="1" fill="hold">
                                          <p:stCondLst>
                                            <p:cond delay="0"/>
                                          </p:stCondLst>
                                        </p:cTn>
                                        <p:tgtEl>
                                          <p:spTgt spid="30"/>
                                        </p:tgtEl>
                                        <p:attrNameLst>
                                          <p:attrName>style.visibility</p:attrName>
                                        </p:attrNameLst>
                                      </p:cBhvr>
                                      <p:to>
                                        <p:strVal val="visible"/>
                                      </p:to>
                                    </p:set>
                                    <p:animEffect transition="in" filter="wedge">
                                      <p:cBhvr>
                                        <p:cTn id="34" dur="2000"/>
                                        <p:tgtEl>
                                          <p:spTgt spid="3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down)">
                                      <p:cBhvr>
                                        <p:cTn id="39" dur="2407">
                                          <p:stCondLst>
                                            <p:cond delay="0"/>
                                          </p:stCondLst>
                                        </p:cTn>
                                        <p:tgtEl>
                                          <p:spTgt spid="27"/>
                                        </p:tgtEl>
                                      </p:cBhvr>
                                    </p:animEffect>
                                    <p:anim calcmode="lin" valueType="num">
                                      <p:cBhvr>
                                        <p:cTn id="40" dur="7561"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41" dur="2756"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42" dur="2756" tmFilter="0, 0; 0.125,0.2665; 0.25,0.4; 0.375,0.465; 0.5,0.5;  0.625,0.535; 0.75,0.6; 0.875,0.7335; 1,1">
                                          <p:stCondLst>
                                            <p:cond delay="2756"/>
                                          </p:stCondLst>
                                        </p:cTn>
                                        <p:tgtEl>
                                          <p:spTgt spid="27"/>
                                        </p:tgtEl>
                                        <p:attrNameLst>
                                          <p:attrName>ppt_y</p:attrName>
                                        </p:attrNameLst>
                                      </p:cBhvr>
                                      <p:tavLst>
                                        <p:tav tm="0" fmla="#ppt_y-sin(pi*$)/9">
                                          <p:val>
                                            <p:fltVal val="0"/>
                                          </p:val>
                                        </p:tav>
                                        <p:tav tm="100000">
                                          <p:val>
                                            <p:fltVal val="1"/>
                                          </p:val>
                                        </p:tav>
                                      </p:tavLst>
                                    </p:anim>
                                    <p:anim calcmode="lin" valueType="num">
                                      <p:cBhvr>
                                        <p:cTn id="43" dur="1378" tmFilter="0, 0; 0.125,0.2665; 0.25,0.4; 0.375,0.465; 0.5,0.5;  0.625,0.535; 0.75,0.6; 0.875,0.7335; 1,1">
                                          <p:stCondLst>
                                            <p:cond delay="5495"/>
                                          </p:stCondLst>
                                        </p:cTn>
                                        <p:tgtEl>
                                          <p:spTgt spid="27"/>
                                        </p:tgtEl>
                                        <p:attrNameLst>
                                          <p:attrName>ppt_y</p:attrName>
                                        </p:attrNameLst>
                                      </p:cBhvr>
                                      <p:tavLst>
                                        <p:tav tm="0" fmla="#ppt_y-sin(pi*$)/27">
                                          <p:val>
                                            <p:fltVal val="0"/>
                                          </p:val>
                                        </p:tav>
                                        <p:tav tm="100000">
                                          <p:val>
                                            <p:fltVal val="1"/>
                                          </p:val>
                                        </p:tav>
                                      </p:tavLst>
                                    </p:anim>
                                    <p:anim calcmode="lin" valueType="num">
                                      <p:cBhvr>
                                        <p:cTn id="44" dur="681" tmFilter="0, 0; 0.125,0.2665; 0.25,0.4; 0.375,0.465; 0.5,0.5;  0.625,0.535; 0.75,0.6; 0.875,0.7335; 1,1">
                                          <p:stCondLst>
                                            <p:cond delay="6872"/>
                                          </p:stCondLst>
                                        </p:cTn>
                                        <p:tgtEl>
                                          <p:spTgt spid="27"/>
                                        </p:tgtEl>
                                        <p:attrNameLst>
                                          <p:attrName>ppt_y</p:attrName>
                                        </p:attrNameLst>
                                      </p:cBhvr>
                                      <p:tavLst>
                                        <p:tav tm="0" fmla="#ppt_y-sin(pi*$)/81">
                                          <p:val>
                                            <p:fltVal val="0"/>
                                          </p:val>
                                        </p:tav>
                                        <p:tav tm="100000">
                                          <p:val>
                                            <p:fltVal val="1"/>
                                          </p:val>
                                        </p:tav>
                                      </p:tavLst>
                                    </p:anim>
                                    <p:animScale>
                                      <p:cBhvr>
                                        <p:cTn id="45" dur="108">
                                          <p:stCondLst>
                                            <p:cond delay="2697"/>
                                          </p:stCondLst>
                                        </p:cTn>
                                        <p:tgtEl>
                                          <p:spTgt spid="27"/>
                                        </p:tgtEl>
                                      </p:cBhvr>
                                      <p:to x="100000" y="60000"/>
                                    </p:animScale>
                                    <p:animScale>
                                      <p:cBhvr>
                                        <p:cTn id="46" dur="689" decel="50000">
                                          <p:stCondLst>
                                            <p:cond delay="2805"/>
                                          </p:stCondLst>
                                        </p:cTn>
                                        <p:tgtEl>
                                          <p:spTgt spid="27"/>
                                        </p:tgtEl>
                                      </p:cBhvr>
                                      <p:to x="100000" y="100000"/>
                                    </p:animScale>
                                    <p:animScale>
                                      <p:cBhvr>
                                        <p:cTn id="47" dur="108">
                                          <p:stCondLst>
                                            <p:cond delay="5445"/>
                                          </p:stCondLst>
                                        </p:cTn>
                                        <p:tgtEl>
                                          <p:spTgt spid="27"/>
                                        </p:tgtEl>
                                      </p:cBhvr>
                                      <p:to x="100000" y="80000"/>
                                    </p:animScale>
                                    <p:animScale>
                                      <p:cBhvr>
                                        <p:cTn id="48" dur="689" decel="50000">
                                          <p:stCondLst>
                                            <p:cond delay="5553"/>
                                          </p:stCondLst>
                                        </p:cTn>
                                        <p:tgtEl>
                                          <p:spTgt spid="27"/>
                                        </p:tgtEl>
                                      </p:cBhvr>
                                      <p:to x="100000" y="100000"/>
                                    </p:animScale>
                                    <p:animScale>
                                      <p:cBhvr>
                                        <p:cTn id="49" dur="108">
                                          <p:stCondLst>
                                            <p:cond delay="6814"/>
                                          </p:stCondLst>
                                        </p:cTn>
                                        <p:tgtEl>
                                          <p:spTgt spid="27"/>
                                        </p:tgtEl>
                                      </p:cBhvr>
                                      <p:to x="100000" y="90000"/>
                                    </p:animScale>
                                    <p:animScale>
                                      <p:cBhvr>
                                        <p:cTn id="50" dur="689" decel="50000">
                                          <p:stCondLst>
                                            <p:cond delay="6922"/>
                                          </p:stCondLst>
                                        </p:cTn>
                                        <p:tgtEl>
                                          <p:spTgt spid="27"/>
                                        </p:tgtEl>
                                      </p:cBhvr>
                                      <p:to x="100000" y="100000"/>
                                    </p:animScale>
                                    <p:animScale>
                                      <p:cBhvr>
                                        <p:cTn id="51" dur="108">
                                          <p:stCondLst>
                                            <p:cond delay="7503"/>
                                          </p:stCondLst>
                                        </p:cTn>
                                        <p:tgtEl>
                                          <p:spTgt spid="27"/>
                                        </p:tgtEl>
                                      </p:cBhvr>
                                      <p:to x="100000" y="95000"/>
                                    </p:animScale>
                                    <p:animScale>
                                      <p:cBhvr>
                                        <p:cTn id="52" dur="689" decel="50000">
                                          <p:stCondLst>
                                            <p:cond delay="7611"/>
                                          </p:stCondLst>
                                        </p:cTn>
                                        <p:tgtEl>
                                          <p:spTgt spid="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audio>
              <p:cMediaNode>
                <p:cTn id="53" fill="hold" display="0">
                  <p:stCondLst>
                    <p:cond delay="indefinite"/>
                  </p:stCondLst>
                  <p:endCondLst>
                    <p:cond evt="onNext" delay="0">
                      <p:tgtEl>
                        <p:sldTgt/>
                      </p:tgtEl>
                    </p:cond>
                    <p:cond evt="onPrev" delay="0">
                      <p:tgtEl>
                        <p:sldTgt/>
                      </p:tgtEl>
                    </p:cond>
                    <p:cond evt="onStopAudio" delay="0">
                      <p:tgtEl>
                        <p:sldTgt/>
                      </p:tgtEl>
                    </p:cond>
                  </p:endCondLst>
                </p:cTn>
                <p:tgtEl>
                  <p:spTgt spid="31770"/>
                </p:tgtEl>
              </p:cMediaNode>
            </p:audio>
            <p:audio>
              <p:cMediaNode>
                <p:cTn id="54" fill="hold" display="0">
                  <p:stCondLst>
                    <p:cond delay="indefinite"/>
                  </p:stCondLst>
                  <p:endCondLst>
                    <p:cond evt="onNext" delay="0">
                      <p:tgtEl>
                        <p:sldTgt/>
                      </p:tgtEl>
                    </p:cond>
                    <p:cond evt="onPrev" delay="0">
                      <p:tgtEl>
                        <p:sldTgt/>
                      </p:tgtEl>
                    </p:cond>
                    <p:cond evt="onStopAudio" delay="0">
                      <p:tgtEl>
                        <p:sldTgt/>
                      </p:tgtEl>
                    </p:cond>
                  </p:endCondLst>
                </p:cTn>
                <p:tgtEl>
                  <p:spTgt spid="31771"/>
                </p:tgtEl>
              </p:cMediaNode>
            </p:audio>
            <p:audio>
              <p:cMediaNode vol="80000">
                <p:cTn id="55" fill="hold" display="0">
                  <p:stCondLst>
                    <p:cond delay="indefinite"/>
                  </p:stCondLst>
                  <p:endCondLst>
                    <p:cond evt="onStopAudio" delay="0">
                      <p:tgtEl>
                        <p:sldTgt/>
                      </p:tgtEl>
                    </p:cond>
                  </p:endCondLst>
                </p:cTn>
                <p:tgtEl>
                  <p:spTgt spid="3"/>
                </p:tgtEl>
              </p:cMediaNode>
            </p:audio>
            <p:seq concurrent="1" nextAc="seek">
              <p:cTn id="56" restart="whenNotActive" fill="hold" evtFilter="cancelBubble" nodeType="interactiveSeq">
                <p:stCondLst>
                  <p:cond evt="onClick" delay="0">
                    <p:tgtEl>
                      <p:spTgt spid="27"/>
                    </p:tgtEl>
                  </p:cond>
                </p:stCondLst>
                <p:endSync evt="end" delay="0">
                  <p:rtn val="all"/>
                </p:endSync>
                <p:childTnLst>
                  <p:par>
                    <p:cTn id="57" fill="hold" nodeType="clickPar">
                      <p:stCondLst>
                        <p:cond delay="0"/>
                      </p:stCondLst>
                      <p:childTnLst>
                        <p:par>
                          <p:cTn id="58" fill="hold" nodeType="withGroup">
                            <p:stCondLst>
                              <p:cond delay="0"/>
                            </p:stCondLst>
                            <p:childTnLst>
                              <p:par>
                                <p:cTn id="59" presetID="1" presetClass="mediacall" presetSubtype="0" fill="hold" nodeType="withEffect">
                                  <p:stCondLst>
                                    <p:cond delay="0"/>
                                  </p:stCondLst>
                                  <p:childTnLst>
                                    <p:cmd type="call" cmd="playFrom(0.0)">
                                      <p:cBhvr>
                                        <p:cTn id="60" dur="1" fill="hold"/>
                                        <p:tgtEl>
                                          <p:spTgt spid="3"/>
                                        </p:tgtEl>
                                      </p:cBhvr>
                                    </p:cmd>
                                  </p:childTnLst>
                                </p:cTn>
                              </p:par>
                            </p:childTnLst>
                          </p:cTn>
                        </p:par>
                      </p:childTnLst>
                    </p:cTn>
                  </p:par>
                </p:childTnLst>
              </p:cTn>
              <p:nextCondLst>
                <p:cond evt="onClick" delay="0">
                  <p:tgtEl>
                    <p:spTgt spid="27"/>
                  </p:tgtEl>
                </p:cond>
              </p:nextCondLst>
            </p:seq>
          </p:childTnLst>
        </p:cTn>
      </p:par>
    </p:tnLst>
    <p:bldLst>
      <p:bldP spid="31766" grpId="0" animBg="1"/>
      <p:bldP spid="31766" grpId="1" animBg="1"/>
      <p:bldP spid="30"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hinh nen 10"/>
          <p:cNvPicPr>
            <a:picLocks noChangeAspect="1" noChangeArrowheads="1"/>
          </p:cNvPicPr>
          <p:nvPr/>
        </p:nvPicPr>
        <p:blipFill>
          <a:blip r:embed="rId2">
            <a:lum bright="24000"/>
          </a:blip>
          <a:srcRect/>
          <a:stretch>
            <a:fillRect/>
          </a:stretch>
        </p:blipFill>
        <p:spPr bwMode="auto">
          <a:xfrm>
            <a:off x="-304800" y="-228600"/>
            <a:ext cx="9753600" cy="7315201"/>
          </a:xfrm>
          <a:prstGeom prst="rect">
            <a:avLst/>
          </a:prstGeom>
          <a:noFill/>
          <a:ln w="9525">
            <a:noFill/>
            <a:miter lim="800000"/>
            <a:headEnd/>
            <a:tailEnd/>
          </a:ln>
        </p:spPr>
      </p:pic>
      <p:sp>
        <p:nvSpPr>
          <p:cNvPr id="8195" name="Oval 33">
            <a:hlinkClick r:id="" action="ppaction://noaction"/>
          </p:cNvPr>
          <p:cNvSpPr>
            <a:spLocks noChangeArrowheads="1"/>
          </p:cNvSpPr>
          <p:nvPr/>
        </p:nvSpPr>
        <p:spPr bwMode="auto">
          <a:xfrm rot="1057462">
            <a:off x="6083300" y="1468438"/>
            <a:ext cx="936625" cy="1582737"/>
          </a:xfrm>
          <a:prstGeom prst="ellipse">
            <a:avLst/>
          </a:prstGeom>
          <a:gradFill rotWithShape="1">
            <a:gsLst>
              <a:gs pos="0">
                <a:srgbClr val="F97F49"/>
              </a:gs>
              <a:gs pos="100000">
                <a:schemeClr val="bg1"/>
              </a:gs>
            </a:gsLst>
            <a:lin ang="5400000" scaled="1"/>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8</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196" name="Freeform 34"/>
          <p:cNvSpPr>
            <a:spLocks/>
          </p:cNvSpPr>
          <p:nvPr/>
        </p:nvSpPr>
        <p:spPr bwMode="auto">
          <a:xfrm rot="1057462">
            <a:off x="4933950" y="2806700"/>
            <a:ext cx="781050" cy="429577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197" name="AutoShape 35"/>
          <p:cNvSpPr>
            <a:spLocks noChangeArrowheads="1"/>
          </p:cNvSpPr>
          <p:nvPr/>
        </p:nvSpPr>
        <p:spPr bwMode="auto">
          <a:xfrm rot="1057462">
            <a:off x="6173788" y="2998788"/>
            <a:ext cx="144462" cy="215900"/>
          </a:xfrm>
          <a:prstGeom prst="flowChartCollate">
            <a:avLst/>
          </a:prstGeom>
          <a:gradFill rotWithShape="1">
            <a:gsLst>
              <a:gs pos="0">
                <a:srgbClr val="F97F49"/>
              </a:gs>
              <a:gs pos="100000">
                <a:schemeClr val="bg1"/>
              </a:gs>
            </a:gsLst>
            <a:lin ang="5400000" scaled="1"/>
          </a:gra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198" name="Oval 4">
            <a:hlinkClick r:id="rId3" action="ppaction://hlinksldjump"/>
          </p:cNvPr>
          <p:cNvSpPr>
            <a:spLocks noChangeArrowheads="1"/>
          </p:cNvSpPr>
          <p:nvPr/>
        </p:nvSpPr>
        <p:spPr bwMode="auto">
          <a:xfrm rot="800344">
            <a:off x="5100638" y="1724025"/>
            <a:ext cx="936625" cy="1582738"/>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7</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199" name="Freeform 5"/>
          <p:cNvSpPr>
            <a:spLocks/>
          </p:cNvSpPr>
          <p:nvPr/>
        </p:nvSpPr>
        <p:spPr bwMode="auto">
          <a:xfrm rot="800344">
            <a:off x="4578350" y="3194050"/>
            <a:ext cx="468313"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0" name="AutoShape 6"/>
          <p:cNvSpPr>
            <a:spLocks noChangeArrowheads="1"/>
          </p:cNvSpPr>
          <p:nvPr/>
        </p:nvSpPr>
        <p:spPr bwMode="auto">
          <a:xfrm rot="800344">
            <a:off x="5254625" y="3273425"/>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01" name="Oval 9">
            <a:hlinkClick r:id="" action="ppaction://noaction"/>
          </p:cNvPr>
          <p:cNvSpPr>
            <a:spLocks noChangeArrowheads="1"/>
          </p:cNvSpPr>
          <p:nvPr/>
        </p:nvSpPr>
        <p:spPr bwMode="auto">
          <a:xfrm rot="1198510">
            <a:off x="5500688" y="3146425"/>
            <a:ext cx="936625" cy="1582738"/>
          </a:xfrm>
          <a:prstGeom prst="ellipse">
            <a:avLst/>
          </a:prstGeom>
          <a:solidFill>
            <a:srgbClr val="FFFF66"/>
          </a:solidFill>
          <a:ln w="9525">
            <a:solidFill>
              <a:schemeClr val="tx1"/>
            </a:solidFill>
            <a:round/>
            <a:headEnd/>
            <a:tailEnd/>
          </a:ln>
        </p:spPr>
        <p:txBody>
          <a:bodyPr wrap="none" anchor="ctr"/>
          <a:lstStyle/>
          <a:p>
            <a:pPr algn="ctr"/>
            <a:r>
              <a:rPr lang="en-US" sz="5400" b="1" dirty="0">
                <a:solidFill>
                  <a:srgbClr val="000099"/>
                </a:solidFill>
                <a:latin typeface="Times New Roman" panose="02020603050405020304" pitchFamily="18" charset="0"/>
                <a:cs typeface="Times New Roman" panose="02020603050405020304" pitchFamily="18" charset="0"/>
              </a:rPr>
              <a:t>11</a:t>
            </a:r>
            <a:endParaRPr lang="vi-VN" sz="5400" b="1" dirty="0">
              <a:solidFill>
                <a:srgbClr val="000099"/>
              </a:solidFill>
              <a:latin typeface="Times New Roman" panose="02020603050405020304" pitchFamily="18" charset="0"/>
              <a:cs typeface="Times New Roman" panose="02020603050405020304" pitchFamily="18" charset="0"/>
            </a:endParaRPr>
          </a:p>
        </p:txBody>
      </p:sp>
      <p:sp>
        <p:nvSpPr>
          <p:cNvPr id="8202" name="Freeform 10"/>
          <p:cNvSpPr>
            <a:spLocks/>
          </p:cNvSpPr>
          <p:nvPr/>
        </p:nvSpPr>
        <p:spPr bwMode="auto">
          <a:xfrm rot="1198510">
            <a:off x="4711700" y="4514850"/>
            <a:ext cx="468313"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3" name="AutoShape 11"/>
          <p:cNvSpPr>
            <a:spLocks noChangeArrowheads="1"/>
          </p:cNvSpPr>
          <p:nvPr/>
        </p:nvSpPr>
        <p:spPr bwMode="auto">
          <a:xfrm rot="1198510">
            <a:off x="5556250" y="4664075"/>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04" name="Oval 21">
            <a:hlinkClick r:id="rId4" action="ppaction://hlinksldjump"/>
          </p:cNvPr>
          <p:cNvSpPr>
            <a:spLocks noChangeArrowheads="1"/>
          </p:cNvSpPr>
          <p:nvPr/>
        </p:nvSpPr>
        <p:spPr bwMode="auto">
          <a:xfrm>
            <a:off x="3711575" y="122238"/>
            <a:ext cx="936625" cy="1582737"/>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2</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05" name="Freeform 22"/>
          <p:cNvSpPr>
            <a:spLocks/>
          </p:cNvSpPr>
          <p:nvPr/>
        </p:nvSpPr>
        <p:spPr bwMode="auto">
          <a:xfrm>
            <a:off x="3748088" y="1704975"/>
            <a:ext cx="468312"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6" name="AutoShape 23"/>
          <p:cNvSpPr>
            <a:spLocks noChangeArrowheads="1"/>
          </p:cNvSpPr>
          <p:nvPr/>
        </p:nvSpPr>
        <p:spPr bwMode="auto">
          <a:xfrm>
            <a:off x="4071938" y="1704975"/>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121" name="Oval 25">
            <a:hlinkClick r:id="rId5" action="ppaction://hlinksldjump"/>
          </p:cNvPr>
          <p:cNvSpPr>
            <a:spLocks noChangeArrowheads="1"/>
          </p:cNvSpPr>
          <p:nvPr/>
        </p:nvSpPr>
        <p:spPr bwMode="auto">
          <a:xfrm rot="-864877">
            <a:off x="2578100" y="577850"/>
            <a:ext cx="936625" cy="1582738"/>
          </a:xfrm>
          <a:prstGeom prst="ellipse">
            <a:avLst/>
          </a:prstGeom>
          <a:gradFill rotWithShape="1">
            <a:gsLst>
              <a:gs pos="0">
                <a:schemeClr val="bg1"/>
              </a:gs>
              <a:gs pos="100000">
                <a:schemeClr val="bg1">
                  <a:gamma/>
                  <a:shade val="76078"/>
                  <a:invGamma/>
                </a:schemeClr>
              </a:gs>
            </a:gsLst>
            <a:path path="rect">
              <a:fillToRect r="100000" b="100000"/>
            </a:path>
          </a:gradFill>
          <a:ln w="9525">
            <a:solidFill>
              <a:schemeClr val="tx1"/>
            </a:solidFill>
            <a:round/>
            <a:headEnd/>
            <a:tailEnd/>
          </a:ln>
          <a:effectLst/>
        </p:spPr>
        <p:txBody>
          <a:bodyPr wrap="none" anchor="ctr"/>
          <a:lstStyle/>
          <a:p>
            <a:pPr algn="ctr">
              <a:defRPr/>
            </a:pPr>
            <a:r>
              <a:rPr lang="en-US" sz="7200" b="1" dirty="0">
                <a:solidFill>
                  <a:schemeClr val="accent2"/>
                </a:solidFill>
                <a:latin typeface="Times New Roman" panose="02020603050405020304" pitchFamily="18" charset="0"/>
                <a:cs typeface="Times New Roman" panose="02020603050405020304" pitchFamily="18" charset="0"/>
              </a:rPr>
              <a:t>1</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08" name="Freeform 26"/>
          <p:cNvSpPr>
            <a:spLocks/>
          </p:cNvSpPr>
          <p:nvPr/>
        </p:nvSpPr>
        <p:spPr bwMode="auto">
          <a:xfrm rot="-864877">
            <a:off x="3230563" y="2133600"/>
            <a:ext cx="468312" cy="331311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09" name="AutoShape 27"/>
          <p:cNvSpPr>
            <a:spLocks noChangeArrowheads="1"/>
          </p:cNvSpPr>
          <p:nvPr/>
        </p:nvSpPr>
        <p:spPr bwMode="auto">
          <a:xfrm rot="-864877">
            <a:off x="3162300" y="214153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0" name="Oval 29">
            <a:hlinkClick r:id="" action="ppaction://noaction"/>
          </p:cNvPr>
          <p:cNvSpPr>
            <a:spLocks noChangeArrowheads="1"/>
          </p:cNvSpPr>
          <p:nvPr/>
        </p:nvSpPr>
        <p:spPr bwMode="auto">
          <a:xfrm>
            <a:off x="4791075" y="311150"/>
            <a:ext cx="936625" cy="1582738"/>
          </a:xfrm>
          <a:prstGeom prst="ellipse">
            <a:avLst/>
          </a:prstGeom>
          <a:solidFill>
            <a:srgbClr val="FF00FF"/>
          </a:solidFill>
          <a:ln w="9525">
            <a:solidFill>
              <a:schemeClr val="tx1"/>
            </a:solidFill>
            <a:round/>
            <a:headEnd/>
            <a:tailEnd/>
          </a:ln>
        </p:spPr>
        <p:txBody>
          <a:bodyPr wrap="none" anchor="ctr"/>
          <a:lstStyle/>
          <a:p>
            <a:pPr algn="ctr"/>
            <a:r>
              <a:rPr lang="en-US" sz="7200" b="1" dirty="0">
                <a:solidFill>
                  <a:srgbClr val="000099"/>
                </a:solidFill>
                <a:latin typeface="Times New Roman" panose="02020603050405020304" pitchFamily="18" charset="0"/>
                <a:cs typeface="Times New Roman" panose="02020603050405020304" pitchFamily="18" charset="0"/>
              </a:rPr>
              <a:t>3</a:t>
            </a:r>
            <a:endParaRPr lang="vi-VN" sz="7200" b="1" dirty="0">
              <a:solidFill>
                <a:srgbClr val="000099"/>
              </a:solidFill>
              <a:latin typeface="Times New Roman" panose="02020603050405020304" pitchFamily="18" charset="0"/>
              <a:cs typeface="Times New Roman" panose="02020603050405020304" pitchFamily="18" charset="0"/>
            </a:endParaRPr>
          </a:p>
        </p:txBody>
      </p:sp>
      <p:sp>
        <p:nvSpPr>
          <p:cNvPr id="8211" name="Freeform 30"/>
          <p:cNvSpPr>
            <a:spLocks/>
          </p:cNvSpPr>
          <p:nvPr/>
        </p:nvSpPr>
        <p:spPr bwMode="auto">
          <a:xfrm>
            <a:off x="4827588" y="1893888"/>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2" name="AutoShape 31"/>
          <p:cNvSpPr>
            <a:spLocks noChangeArrowheads="1"/>
          </p:cNvSpPr>
          <p:nvPr/>
        </p:nvSpPr>
        <p:spPr bwMode="auto">
          <a:xfrm>
            <a:off x="5151438" y="18938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3" name="Oval 45">
            <a:hlinkClick r:id="" action="ppaction://noaction"/>
          </p:cNvPr>
          <p:cNvSpPr>
            <a:spLocks noChangeArrowheads="1"/>
          </p:cNvSpPr>
          <p:nvPr/>
        </p:nvSpPr>
        <p:spPr bwMode="auto">
          <a:xfrm>
            <a:off x="4143375" y="1606550"/>
            <a:ext cx="936625" cy="1582738"/>
          </a:xfrm>
          <a:prstGeom prst="ellipse">
            <a:avLst/>
          </a:prstGeom>
          <a:solidFill>
            <a:srgbClr val="FFFF00"/>
          </a:soli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6</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14" name="Freeform 46"/>
          <p:cNvSpPr>
            <a:spLocks/>
          </p:cNvSpPr>
          <p:nvPr/>
        </p:nvSpPr>
        <p:spPr bwMode="auto">
          <a:xfrm>
            <a:off x="4179888" y="3189288"/>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5" name="AutoShape 47"/>
          <p:cNvSpPr>
            <a:spLocks noChangeArrowheads="1"/>
          </p:cNvSpPr>
          <p:nvPr/>
        </p:nvSpPr>
        <p:spPr bwMode="auto">
          <a:xfrm>
            <a:off x="4503738" y="31892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6" name="Oval 49">
            <a:hlinkClick r:id="" action="ppaction://noaction"/>
          </p:cNvPr>
          <p:cNvSpPr>
            <a:spLocks noChangeArrowheads="1"/>
          </p:cNvSpPr>
          <p:nvPr/>
        </p:nvSpPr>
        <p:spPr bwMode="auto">
          <a:xfrm rot="-539169">
            <a:off x="3379788" y="1843088"/>
            <a:ext cx="936625" cy="1582737"/>
          </a:xfrm>
          <a:prstGeom prst="ellipse">
            <a:avLst/>
          </a:prstGeom>
          <a:solidFill>
            <a:srgbClr val="00FF99"/>
          </a:solidFill>
          <a:ln w="9525">
            <a:solidFill>
              <a:schemeClr val="tx1"/>
            </a:solidFill>
            <a:round/>
            <a:headEnd/>
            <a:tailEnd/>
          </a:ln>
        </p:spPr>
        <p:txBody>
          <a:bodyPr wrap="none" anchor="ctr"/>
          <a:lstStyle/>
          <a:p>
            <a:pPr algn="ctr"/>
            <a:r>
              <a:rPr lang="en-US" sz="7200" b="1" dirty="0">
                <a:solidFill>
                  <a:srgbClr val="000099"/>
                </a:solidFill>
                <a:latin typeface="Times New Roman" panose="02020603050405020304" pitchFamily="18" charset="0"/>
                <a:cs typeface="Times New Roman" panose="02020603050405020304" pitchFamily="18" charset="0"/>
              </a:rPr>
              <a:t>5</a:t>
            </a:r>
            <a:endParaRPr lang="vi-VN" sz="7200" b="1" dirty="0">
              <a:solidFill>
                <a:srgbClr val="000099"/>
              </a:solidFill>
              <a:latin typeface="Times New Roman" panose="02020603050405020304" pitchFamily="18" charset="0"/>
              <a:cs typeface="Times New Roman" panose="02020603050405020304" pitchFamily="18" charset="0"/>
            </a:endParaRPr>
          </a:p>
        </p:txBody>
      </p:sp>
      <p:sp>
        <p:nvSpPr>
          <p:cNvPr id="8217" name="Freeform 50"/>
          <p:cNvSpPr>
            <a:spLocks/>
          </p:cNvSpPr>
          <p:nvPr/>
        </p:nvSpPr>
        <p:spPr bwMode="auto">
          <a:xfrm rot="-539169">
            <a:off x="3800475" y="342741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18" name="AutoShape 51"/>
          <p:cNvSpPr>
            <a:spLocks noChangeArrowheads="1"/>
          </p:cNvSpPr>
          <p:nvPr/>
        </p:nvSpPr>
        <p:spPr bwMode="auto">
          <a:xfrm rot="-539169">
            <a:off x="3879850" y="3421063"/>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19" name="Oval 53">
            <a:hlinkClick r:id="" action="ppaction://noaction"/>
          </p:cNvPr>
          <p:cNvSpPr>
            <a:spLocks noChangeArrowheads="1"/>
          </p:cNvSpPr>
          <p:nvPr/>
        </p:nvSpPr>
        <p:spPr bwMode="auto">
          <a:xfrm rot="-1165290">
            <a:off x="2368550" y="1989138"/>
            <a:ext cx="936625" cy="1582737"/>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7200" b="1" dirty="0">
                <a:solidFill>
                  <a:schemeClr val="accent2"/>
                </a:solidFill>
                <a:latin typeface="Times New Roman" panose="02020603050405020304" pitchFamily="18" charset="0"/>
                <a:cs typeface="Times New Roman" panose="02020603050405020304" pitchFamily="18" charset="0"/>
              </a:rPr>
              <a:t>4</a:t>
            </a:r>
            <a:endParaRPr lang="vi-VN" sz="7200" b="1" dirty="0">
              <a:solidFill>
                <a:schemeClr val="accent2"/>
              </a:solidFill>
              <a:latin typeface="Times New Roman" panose="02020603050405020304" pitchFamily="18" charset="0"/>
              <a:cs typeface="Times New Roman" panose="02020603050405020304" pitchFamily="18" charset="0"/>
            </a:endParaRPr>
          </a:p>
        </p:txBody>
      </p:sp>
      <p:sp>
        <p:nvSpPr>
          <p:cNvPr id="8220" name="Freeform 54"/>
          <p:cNvSpPr>
            <a:spLocks/>
          </p:cNvSpPr>
          <p:nvPr/>
        </p:nvSpPr>
        <p:spPr bwMode="auto">
          <a:xfrm rot="-1165290">
            <a:off x="3228975" y="349726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1" name="AutoShape 55"/>
          <p:cNvSpPr>
            <a:spLocks noChangeArrowheads="1"/>
          </p:cNvSpPr>
          <p:nvPr/>
        </p:nvSpPr>
        <p:spPr bwMode="auto">
          <a:xfrm rot="-1165290">
            <a:off x="3028950" y="353218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2" name="Oval 41">
            <a:hlinkClick r:id="" action="ppaction://noaction"/>
          </p:cNvPr>
          <p:cNvSpPr>
            <a:spLocks noChangeArrowheads="1"/>
          </p:cNvSpPr>
          <p:nvPr/>
        </p:nvSpPr>
        <p:spPr bwMode="auto">
          <a:xfrm rot="632288">
            <a:off x="4516438" y="3074988"/>
            <a:ext cx="936625" cy="1582737"/>
          </a:xfrm>
          <a:prstGeom prst="ellipse">
            <a:avLst/>
          </a:prstGeom>
          <a:solidFill>
            <a:srgbClr val="00B0F0"/>
          </a:solidFill>
          <a:ln w="9525">
            <a:solidFill>
              <a:schemeClr val="tx1"/>
            </a:solidFill>
            <a:round/>
            <a:headEnd/>
            <a:tailEnd/>
          </a:ln>
        </p:spPr>
        <p:txBody>
          <a:bodyPr wrap="none" anchor="ctr"/>
          <a:lstStyle/>
          <a:p>
            <a:pPr algn="ctr"/>
            <a:r>
              <a:rPr lang="en-US" sz="6600" b="1" dirty="0">
                <a:solidFill>
                  <a:schemeClr val="accent2"/>
                </a:solidFill>
                <a:latin typeface="Times New Roman" panose="02020603050405020304" pitchFamily="18" charset="0"/>
                <a:cs typeface="Times New Roman" panose="02020603050405020304" pitchFamily="18" charset="0"/>
              </a:rPr>
              <a:t>10</a:t>
            </a:r>
            <a:endParaRPr lang="vi-VN" sz="6600" b="1" dirty="0">
              <a:solidFill>
                <a:schemeClr val="accent2"/>
              </a:solidFill>
              <a:latin typeface="Times New Roman" panose="02020603050405020304" pitchFamily="18" charset="0"/>
              <a:cs typeface="Times New Roman" panose="02020603050405020304" pitchFamily="18" charset="0"/>
            </a:endParaRPr>
          </a:p>
        </p:txBody>
      </p:sp>
      <p:sp>
        <p:nvSpPr>
          <p:cNvPr id="8223" name="Freeform 42"/>
          <p:cNvSpPr>
            <a:spLocks/>
          </p:cNvSpPr>
          <p:nvPr/>
        </p:nvSpPr>
        <p:spPr bwMode="auto">
          <a:xfrm rot="632288">
            <a:off x="4108450" y="4579938"/>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4" name="AutoShape 43"/>
          <p:cNvSpPr>
            <a:spLocks noChangeArrowheads="1"/>
          </p:cNvSpPr>
          <p:nvPr/>
        </p:nvSpPr>
        <p:spPr bwMode="auto">
          <a:xfrm rot="632288">
            <a:off x="4713288" y="4637088"/>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5" name="Oval 13">
            <a:hlinkClick r:id="" action="ppaction://noaction"/>
          </p:cNvPr>
          <p:cNvSpPr>
            <a:spLocks noChangeArrowheads="1"/>
          </p:cNvSpPr>
          <p:nvPr/>
        </p:nvSpPr>
        <p:spPr bwMode="auto">
          <a:xfrm rot="-672914">
            <a:off x="3244850" y="3294063"/>
            <a:ext cx="936625" cy="1582737"/>
          </a:xfrm>
          <a:prstGeom prst="ellipse">
            <a:avLst/>
          </a:prstGeom>
          <a:gradFill rotWithShape="1">
            <a:gsLst>
              <a:gs pos="0">
                <a:srgbClr val="FF0000"/>
              </a:gs>
              <a:gs pos="100000">
                <a:srgbClr val="920000"/>
              </a:gs>
            </a:gsLst>
            <a:path path="rect">
              <a:fillToRect r="100000" b="100000"/>
            </a:path>
          </a:gradFill>
          <a:ln w="9525">
            <a:solidFill>
              <a:schemeClr val="tx1"/>
            </a:solidFill>
            <a:round/>
            <a:headEnd/>
            <a:tailEnd/>
          </a:ln>
        </p:spPr>
        <p:txBody>
          <a:bodyPr wrap="none" anchor="ctr"/>
          <a:lstStyle/>
          <a:p>
            <a:pPr algn="ctr"/>
            <a:r>
              <a:rPr lang="en-US" sz="7200" b="1">
                <a:solidFill>
                  <a:schemeClr val="accent2"/>
                </a:solidFill>
                <a:latin typeface="Times New Roman" panose="02020603050405020304" pitchFamily="18" charset="0"/>
                <a:cs typeface="Times New Roman" panose="02020603050405020304" pitchFamily="18" charset="0"/>
              </a:rPr>
              <a:t>9</a:t>
            </a:r>
            <a:endParaRPr lang="vi-VN" sz="7200" b="1">
              <a:solidFill>
                <a:schemeClr val="accent2"/>
              </a:solidFill>
              <a:latin typeface="Times New Roman" panose="02020603050405020304" pitchFamily="18" charset="0"/>
              <a:cs typeface="Times New Roman" panose="02020603050405020304" pitchFamily="18" charset="0"/>
            </a:endParaRPr>
          </a:p>
        </p:txBody>
      </p:sp>
      <p:sp>
        <p:nvSpPr>
          <p:cNvPr id="8226" name="Freeform 14"/>
          <p:cNvSpPr>
            <a:spLocks/>
          </p:cNvSpPr>
          <p:nvPr/>
        </p:nvSpPr>
        <p:spPr bwMode="auto">
          <a:xfrm rot="-672914">
            <a:off x="3760788" y="4868863"/>
            <a:ext cx="468312"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8227" name="AutoShape 15"/>
          <p:cNvSpPr>
            <a:spLocks noChangeArrowheads="1"/>
          </p:cNvSpPr>
          <p:nvPr/>
        </p:nvSpPr>
        <p:spPr bwMode="auto">
          <a:xfrm rot="-672914">
            <a:off x="3779838" y="4867275"/>
            <a:ext cx="144462"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8228" name="Oval 37">
            <a:hlinkClick r:id="" action="ppaction://noaction"/>
          </p:cNvPr>
          <p:cNvSpPr>
            <a:spLocks noChangeArrowheads="1"/>
          </p:cNvSpPr>
          <p:nvPr/>
        </p:nvSpPr>
        <p:spPr bwMode="auto">
          <a:xfrm rot="265461">
            <a:off x="4052888" y="4060825"/>
            <a:ext cx="936625" cy="1582738"/>
          </a:xfrm>
          <a:prstGeom prst="ellipse">
            <a:avLst/>
          </a:prstGeom>
          <a:gradFill rotWithShape="1">
            <a:gsLst>
              <a:gs pos="0">
                <a:srgbClr val="5AFE44"/>
              </a:gs>
              <a:gs pos="100000">
                <a:srgbClr val="2A761F"/>
              </a:gs>
            </a:gsLst>
            <a:path path="rect">
              <a:fillToRect r="100000" b="100000"/>
            </a:path>
          </a:gradFill>
          <a:ln w="9525">
            <a:solidFill>
              <a:schemeClr val="tx1"/>
            </a:solidFill>
            <a:round/>
            <a:headEnd/>
            <a:tailEnd/>
          </a:ln>
        </p:spPr>
        <p:txBody>
          <a:bodyPr wrap="none" anchor="ctr"/>
          <a:lstStyle/>
          <a:p>
            <a:pPr algn="ctr"/>
            <a:r>
              <a:rPr lang="en-US" sz="4800" b="1" dirty="0">
                <a:solidFill>
                  <a:schemeClr val="accent2"/>
                </a:solidFill>
                <a:latin typeface="Times New Roman" panose="02020603050405020304" pitchFamily="18" charset="0"/>
                <a:cs typeface="Times New Roman" panose="02020603050405020304" pitchFamily="18" charset="0"/>
              </a:rPr>
              <a:t>12</a:t>
            </a:r>
            <a:endParaRPr lang="vi-VN" sz="4800" b="1" dirty="0">
              <a:solidFill>
                <a:schemeClr val="accent2"/>
              </a:solidFill>
              <a:latin typeface="Times New Roman" panose="02020603050405020304" pitchFamily="18" charset="0"/>
              <a:cs typeface="Times New Roman" panose="02020603050405020304" pitchFamily="18" charset="0"/>
            </a:endParaRPr>
          </a:p>
        </p:txBody>
      </p:sp>
      <p:sp>
        <p:nvSpPr>
          <p:cNvPr id="8229" name="AutoShape 39"/>
          <p:cNvSpPr>
            <a:spLocks noChangeArrowheads="1"/>
          </p:cNvSpPr>
          <p:nvPr/>
        </p:nvSpPr>
        <p:spPr bwMode="auto">
          <a:xfrm rot="265461">
            <a:off x="4343400" y="5637213"/>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38" name="Oval 37">
            <a:hlinkClick r:id="" action="ppaction://noaction"/>
          </p:cNvPr>
          <p:cNvSpPr>
            <a:spLocks noChangeArrowheads="1"/>
          </p:cNvSpPr>
          <p:nvPr/>
        </p:nvSpPr>
        <p:spPr bwMode="auto">
          <a:xfrm rot="1692273">
            <a:off x="6676477" y="2854587"/>
            <a:ext cx="853501" cy="1521103"/>
          </a:xfrm>
          <a:prstGeom prst="ellipse">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sz="6600" b="1" dirty="0">
                <a:solidFill>
                  <a:srgbClr val="FFFF00"/>
                </a:solidFill>
                <a:latin typeface="Times New Roman" panose="02020603050405020304" pitchFamily="18" charset="0"/>
                <a:cs typeface="Times New Roman" panose="02020603050405020304" pitchFamily="18" charset="0"/>
              </a:rPr>
              <a:t>13</a:t>
            </a:r>
            <a:endParaRPr lang="vi-VN" sz="6600" b="1" dirty="0">
              <a:solidFill>
                <a:srgbClr val="FFFF00"/>
              </a:solidFill>
              <a:latin typeface="Times New Roman" panose="02020603050405020304" pitchFamily="18" charset="0"/>
              <a:cs typeface="Times New Roman" panose="02020603050405020304" pitchFamily="18" charset="0"/>
            </a:endParaRPr>
          </a:p>
        </p:txBody>
      </p:sp>
      <p:sp>
        <p:nvSpPr>
          <p:cNvPr id="39" name="AutoShape 39"/>
          <p:cNvSpPr>
            <a:spLocks noChangeArrowheads="1"/>
          </p:cNvSpPr>
          <p:nvPr/>
        </p:nvSpPr>
        <p:spPr bwMode="auto">
          <a:xfrm rot="265461">
            <a:off x="6637513" y="4196251"/>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0" name="Freeform 42"/>
          <p:cNvSpPr>
            <a:spLocks/>
          </p:cNvSpPr>
          <p:nvPr/>
        </p:nvSpPr>
        <p:spPr bwMode="auto">
          <a:xfrm rot="632288">
            <a:off x="5293060" y="4206104"/>
            <a:ext cx="1224879" cy="299842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1" name="Oval 53">
            <a:hlinkClick r:id="" action="ppaction://noaction"/>
          </p:cNvPr>
          <p:cNvSpPr>
            <a:spLocks noChangeArrowheads="1"/>
          </p:cNvSpPr>
          <p:nvPr/>
        </p:nvSpPr>
        <p:spPr bwMode="auto">
          <a:xfrm rot="20389942">
            <a:off x="1609497" y="2266724"/>
            <a:ext cx="936625" cy="1582737"/>
          </a:xfrm>
          <a:prstGeom prst="ellipse">
            <a:avLst/>
          </a:prstGeom>
          <a:solidFill>
            <a:srgbClr val="000099"/>
          </a:solidFill>
          <a:ln w="9525">
            <a:solidFill>
              <a:schemeClr val="tx1"/>
            </a:solidFill>
            <a:round/>
            <a:headEnd/>
            <a:tailEnd/>
          </a:ln>
        </p:spPr>
        <p:txBody>
          <a:bodyPr wrap="none" anchor="ctr"/>
          <a:lstStyle/>
          <a:p>
            <a:pPr algn="ctr"/>
            <a:r>
              <a:rPr lang="en-US" sz="7200" b="1" dirty="0">
                <a:solidFill>
                  <a:srgbClr val="FFFF00"/>
                </a:solidFill>
                <a:latin typeface="Times New Roman" panose="02020603050405020304" pitchFamily="18" charset="0"/>
                <a:cs typeface="Times New Roman" panose="02020603050405020304" pitchFamily="18" charset="0"/>
              </a:rPr>
              <a:t>14</a:t>
            </a:r>
            <a:endParaRPr lang="vi-VN" sz="7200" b="1" dirty="0">
              <a:solidFill>
                <a:srgbClr val="FFFF00"/>
              </a:solidFill>
              <a:latin typeface="Times New Roman" panose="02020603050405020304" pitchFamily="18" charset="0"/>
              <a:cs typeface="Times New Roman" panose="02020603050405020304" pitchFamily="18" charset="0"/>
            </a:endParaRPr>
          </a:p>
        </p:txBody>
      </p:sp>
      <p:sp>
        <p:nvSpPr>
          <p:cNvPr id="42" name="Freeform 54"/>
          <p:cNvSpPr>
            <a:spLocks/>
          </p:cNvSpPr>
          <p:nvPr/>
        </p:nvSpPr>
        <p:spPr bwMode="auto">
          <a:xfrm rot="19295598">
            <a:off x="2972835" y="3649663"/>
            <a:ext cx="468313" cy="3313112"/>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3" name="AutoShape 55"/>
          <p:cNvSpPr>
            <a:spLocks noChangeArrowheads="1"/>
          </p:cNvSpPr>
          <p:nvPr/>
        </p:nvSpPr>
        <p:spPr bwMode="auto">
          <a:xfrm rot="19295598">
            <a:off x="2261234" y="3684588"/>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4" name="Oval 49">
            <a:hlinkClick r:id="" action="ppaction://noaction"/>
          </p:cNvPr>
          <p:cNvSpPr>
            <a:spLocks noChangeArrowheads="1"/>
          </p:cNvSpPr>
          <p:nvPr/>
        </p:nvSpPr>
        <p:spPr bwMode="auto">
          <a:xfrm rot="18865385">
            <a:off x="1794261" y="3644835"/>
            <a:ext cx="936625" cy="1582737"/>
          </a:xfrm>
          <a:prstGeom prst="ellipse">
            <a:avLst/>
          </a:prstGeom>
          <a:solidFill>
            <a:srgbClr val="FFFF00"/>
          </a:solidFill>
          <a:ln w="9525">
            <a:solidFill>
              <a:schemeClr val="tx1"/>
            </a:solidFill>
            <a:round/>
            <a:headEnd/>
            <a:tailEnd/>
          </a:ln>
        </p:spPr>
        <p:txBody>
          <a:bodyPr wrap="none" anchor="ctr"/>
          <a:lstStyle/>
          <a:p>
            <a:pPr algn="ctr"/>
            <a:r>
              <a:rPr lang="en-US" sz="7200" b="1" dirty="0">
                <a:solidFill>
                  <a:srgbClr val="FF0000"/>
                </a:solidFill>
                <a:latin typeface="Times New Roman" panose="02020603050405020304" pitchFamily="18" charset="0"/>
                <a:cs typeface="Times New Roman" panose="02020603050405020304" pitchFamily="18" charset="0"/>
              </a:rPr>
              <a:t>15</a:t>
            </a:r>
            <a:endParaRPr lang="vi-VN" sz="7200" b="1" dirty="0">
              <a:solidFill>
                <a:srgbClr val="FF0000"/>
              </a:solidFill>
              <a:latin typeface="Times New Roman" panose="02020603050405020304" pitchFamily="18" charset="0"/>
              <a:cs typeface="Times New Roman" panose="02020603050405020304" pitchFamily="18" charset="0"/>
            </a:endParaRPr>
          </a:p>
        </p:txBody>
      </p:sp>
      <p:sp>
        <p:nvSpPr>
          <p:cNvPr id="45" name="AutoShape 55"/>
          <p:cNvSpPr>
            <a:spLocks noChangeArrowheads="1"/>
          </p:cNvSpPr>
          <p:nvPr/>
        </p:nvSpPr>
        <p:spPr bwMode="auto">
          <a:xfrm rot="-1165290">
            <a:off x="2871752" y="4818476"/>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6" name="Oval 45">
            <a:hlinkClick r:id="" action="ppaction://noaction"/>
          </p:cNvPr>
          <p:cNvSpPr>
            <a:spLocks noChangeArrowheads="1"/>
          </p:cNvSpPr>
          <p:nvPr/>
        </p:nvSpPr>
        <p:spPr bwMode="auto">
          <a:xfrm rot="1287110">
            <a:off x="6858000" y="1219200"/>
            <a:ext cx="936625" cy="1582738"/>
          </a:xfrm>
          <a:prstGeom prst="ellipse">
            <a:avLst/>
          </a:prstGeom>
          <a:blipFill>
            <a:blip r:embed="rId6"/>
            <a:tile tx="0" ty="0" sx="100000" sy="100000" flip="none" algn="tl"/>
          </a:blipFill>
          <a:ln w="9525">
            <a:solidFill>
              <a:schemeClr val="tx1"/>
            </a:solidFill>
            <a:round/>
            <a:headEnd/>
            <a:tailEnd/>
          </a:ln>
        </p:spPr>
        <p:txBody>
          <a:bodyPr wrap="none" anchor="ctr"/>
          <a:lstStyle/>
          <a:p>
            <a:pPr algn="ctr"/>
            <a:r>
              <a:rPr lang="en-US" sz="7200" b="1" dirty="0">
                <a:solidFill>
                  <a:srgbClr val="C00000"/>
                </a:solidFill>
                <a:latin typeface="Times New Roman" panose="02020603050405020304" pitchFamily="18" charset="0"/>
                <a:cs typeface="Times New Roman" panose="02020603050405020304" pitchFamily="18" charset="0"/>
              </a:rPr>
              <a:t>16</a:t>
            </a:r>
            <a:endParaRPr lang="vi-VN" sz="7200" b="1" dirty="0">
              <a:solidFill>
                <a:srgbClr val="C00000"/>
              </a:solidFill>
              <a:latin typeface="Times New Roman" panose="02020603050405020304" pitchFamily="18" charset="0"/>
              <a:cs typeface="Times New Roman" panose="02020603050405020304" pitchFamily="18" charset="0"/>
            </a:endParaRPr>
          </a:p>
        </p:txBody>
      </p:sp>
      <p:sp>
        <p:nvSpPr>
          <p:cNvPr id="47" name="Freeform 10"/>
          <p:cNvSpPr>
            <a:spLocks/>
          </p:cNvSpPr>
          <p:nvPr/>
        </p:nvSpPr>
        <p:spPr bwMode="auto">
          <a:xfrm rot="1198510">
            <a:off x="5741289" y="2532262"/>
            <a:ext cx="468313" cy="460537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headEnd/>
            <a:tailEnd/>
          </a:ln>
        </p:spPr>
        <p:txBody>
          <a:bodyPr/>
          <a:lstStyle/>
          <a:p>
            <a:endParaRPr lang="en-US">
              <a:latin typeface="Times New Roman" panose="02020603050405020304" pitchFamily="18" charset="0"/>
              <a:cs typeface="Times New Roman" panose="02020603050405020304" pitchFamily="18" charset="0"/>
            </a:endParaRPr>
          </a:p>
        </p:txBody>
      </p:sp>
      <p:sp>
        <p:nvSpPr>
          <p:cNvPr id="48" name="AutoShape 11"/>
          <p:cNvSpPr>
            <a:spLocks noChangeArrowheads="1"/>
          </p:cNvSpPr>
          <p:nvPr/>
        </p:nvSpPr>
        <p:spPr bwMode="auto">
          <a:xfrm rot="1198510">
            <a:off x="6890532" y="2685181"/>
            <a:ext cx="144463" cy="215900"/>
          </a:xfrm>
          <a:prstGeom prst="flowChartCollate">
            <a:avLst/>
          </a:prstGeom>
          <a:solidFill>
            <a:srgbClr val="5AFE44"/>
          </a:solidFill>
          <a:ln w="9525">
            <a:solidFill>
              <a:schemeClr val="tx1"/>
            </a:solidFill>
            <a:miter lim="800000"/>
            <a:headEnd/>
            <a:tailEnd/>
          </a:ln>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9" name="Rectangle 48"/>
          <p:cNvSpPr/>
          <p:nvPr/>
        </p:nvSpPr>
        <p:spPr>
          <a:xfrm>
            <a:off x="-76200" y="-152400"/>
            <a:ext cx="3407562" cy="76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a:solidFill>
                  <a:srgbClr val="000099"/>
                </a:solidFill>
                <a:latin typeface="Times New Roman" panose="02020603050405020304" pitchFamily="18" charset="0"/>
                <a:cs typeface="Times New Roman" panose="02020603050405020304" pitchFamily="18" charset="0"/>
              </a:rPr>
              <a:t>1. </a:t>
            </a:r>
            <a:r>
              <a:rPr lang="en-US" sz="2800" b="1" dirty="0" err="1">
                <a:solidFill>
                  <a:srgbClr val="000099"/>
                </a:solidFill>
                <a:latin typeface="Times New Roman" panose="02020603050405020304" pitchFamily="18" charset="0"/>
                <a:cs typeface="Times New Roman" panose="02020603050405020304" pitchFamily="18" charset="0"/>
              </a:rPr>
              <a:t>Ôn</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luyện</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tập</a:t>
            </a:r>
            <a:r>
              <a:rPr lang="en-US" sz="2800" b="1" dirty="0">
                <a:solidFill>
                  <a:srgbClr val="000099"/>
                </a:solidFill>
                <a:latin typeface="Times New Roman" panose="02020603050405020304" pitchFamily="18" charset="0"/>
                <a:cs typeface="Times New Roman" panose="02020603050405020304" pitchFamily="18" charset="0"/>
              </a:rPr>
              <a:t> </a:t>
            </a:r>
            <a:r>
              <a:rPr lang="en-US" sz="2800" b="1" dirty="0" err="1">
                <a:solidFill>
                  <a:srgbClr val="000099"/>
                </a:solidFill>
                <a:latin typeface="Times New Roman" panose="02020603050405020304" pitchFamily="18" charset="0"/>
                <a:cs typeface="Times New Roman" panose="02020603050405020304" pitchFamily="18" charset="0"/>
              </a:rPr>
              <a:t>đọc</a:t>
            </a:r>
            <a:endParaRPr lang="en-US" sz="2800" b="1" dirty="0">
              <a:solidFill>
                <a:srgbClr val="000099"/>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0.114.jpg"/>
          <p:cNvPicPr>
            <a:picLocks noChangeAspect="1"/>
          </p:cNvPicPr>
          <p:nvPr/>
        </p:nvPicPr>
        <p:blipFill>
          <a:blip r:embed="rId2">
            <a:lum bright="10000"/>
          </a:blip>
          <a:stretch>
            <a:fillRect/>
          </a:stretch>
        </p:blipFill>
        <p:spPr>
          <a:xfrm>
            <a:off x="0" y="152400"/>
            <a:ext cx="9144000" cy="6629400"/>
          </a:xfrm>
          <a:prstGeom prst="rect">
            <a:avLst/>
          </a:prstGeom>
        </p:spPr>
      </p:pic>
      <p:sp>
        <p:nvSpPr>
          <p:cNvPr id="5" name="Rounded Rectangle 4"/>
          <p:cNvSpPr/>
          <p:nvPr/>
        </p:nvSpPr>
        <p:spPr>
          <a:xfrm>
            <a:off x="0" y="76200"/>
            <a:ext cx="8915400" cy="762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2.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Tìm</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hình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ảnh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so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sánh</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trong</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các</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câu</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a:t>
            </a:r>
            <a:r>
              <a:rPr lang="en-US" sz="3200" dirty="0" err="1">
                <a:solidFill>
                  <a:srgbClr val="FF0000"/>
                </a:solidFill>
                <a:latin typeface="Times New Roman" panose="02020603050405020304" pitchFamily="18" charset="0"/>
                <a:ea typeface="Tahoma" pitchFamily="34" charset="0"/>
                <a:cs typeface="Times New Roman" panose="02020603050405020304" pitchFamily="18" charset="0"/>
              </a:rPr>
              <a:t>sau</a:t>
            </a:r>
            <a:r>
              <a:rPr lang="en-US" sz="3200" dirty="0">
                <a:solidFill>
                  <a:srgbClr val="FF0000"/>
                </a:solidFill>
                <a:latin typeface="Times New Roman" panose="02020603050405020304" pitchFamily="18" charset="0"/>
                <a:ea typeface="Tahoma" pitchFamily="34" charset="0"/>
                <a:cs typeface="Times New Roman" panose="02020603050405020304" pitchFamily="18" charset="0"/>
              </a:rPr>
              <a:t> : </a:t>
            </a:r>
          </a:p>
        </p:txBody>
      </p:sp>
      <p:sp>
        <p:nvSpPr>
          <p:cNvPr id="6" name="Rounded Rectangle 5"/>
          <p:cNvSpPr/>
          <p:nvPr/>
        </p:nvSpPr>
        <p:spPr>
          <a:xfrm>
            <a:off x="0" y="1219200"/>
            <a:ext cx="8915400" cy="23622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742950" indent="-742950" algn="ctr">
              <a:buAutoNum type="alphaLcPeriod"/>
            </a:pP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Những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thân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tràm</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vươn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thẳng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lên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trời</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như</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những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nến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khổng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lồ</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a:t>
            </a:r>
          </a:p>
          <a:p>
            <a:pPr marL="742950" indent="-742950" algn="ct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a:p>
            <a:pPr marL="742950" indent="-742950" algn="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Đoàn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G</a:t>
            </a:r>
            <a:r>
              <a:rPr lang="en-US" sz="3600" dirty="0" err="1" smtClean="0">
                <a:solidFill>
                  <a:schemeClr val="tx1"/>
                </a:solidFill>
                <a:latin typeface="Times New Roman" panose="02020603050405020304" pitchFamily="18" charset="0"/>
                <a:ea typeface="Tahoma" pitchFamily="34" charset="0"/>
                <a:cs typeface="Times New Roman" panose="02020603050405020304" pitchFamily="18" charset="0"/>
              </a:rPr>
              <a:t>iỏi</a:t>
            </a: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p:txBody>
      </p:sp>
      <p:sp>
        <p:nvSpPr>
          <p:cNvPr id="7" name="Rounded Rectangle 6"/>
          <p:cNvSpPr/>
          <p:nvPr/>
        </p:nvSpPr>
        <p:spPr>
          <a:xfrm>
            <a:off x="0" y="3733800"/>
            <a:ext cx="8915400" cy="28956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marL="742950" indent="-742950" algn="just"/>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b.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Đước</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mọc</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san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sát</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thẳng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đuột</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như</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hằng</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hà</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sa</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số</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dù</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xanh</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cắm</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trên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bãi</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a:t>
            </a:r>
          </a:p>
          <a:p>
            <a:pPr marL="742950" indent="-742950" algn="ct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a:p>
            <a:pPr marL="742950" indent="-742950" algn="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Mai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Văn</a:t>
            </a:r>
            <a:r>
              <a:rPr lang="en-US" sz="36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3600" dirty="0" err="1">
                <a:solidFill>
                  <a:schemeClr val="tx1"/>
                </a:solidFill>
                <a:latin typeface="Times New Roman" panose="02020603050405020304" pitchFamily="18" charset="0"/>
                <a:ea typeface="Tahoma" pitchFamily="34" charset="0"/>
                <a:cs typeface="Times New Roman" panose="02020603050405020304" pitchFamily="18" charset="0"/>
              </a:rPr>
              <a:t>Tạo</a:t>
            </a:r>
            <a:endParaRPr lang="en-US" sz="3600" dirty="0">
              <a:solidFill>
                <a:schemeClr val="tx1"/>
              </a:solidFill>
              <a:latin typeface="Times New Roman" panose="02020603050405020304" pitchFamily="18" charset="0"/>
              <a:ea typeface="Tahoma"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375683368"/>
              </p:ext>
            </p:extLst>
          </p:nvPr>
        </p:nvGraphicFramePr>
        <p:xfrm>
          <a:off x="457200" y="914400"/>
          <a:ext cx="8458200" cy="4450080"/>
        </p:xfrm>
        <a:graphic>
          <a:graphicData uri="http://schemas.openxmlformats.org/drawingml/2006/table">
            <a:tbl>
              <a:tblPr firstRow="1" bandRow="1">
                <a:tableStyleId>{5940675A-B579-460E-94D1-54222C63F5DA}</a:tableStyleId>
              </a:tblPr>
              <a:tblGrid>
                <a:gridCol w="41910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2971800">
                  <a:extLst>
                    <a:ext uri="{9D8B030D-6E8A-4147-A177-3AD203B41FA5}">
                      <a16:colId xmlns="" xmlns:a16="http://schemas.microsoft.com/office/drawing/2014/main" val="20002"/>
                    </a:ext>
                  </a:extLst>
                </a:gridCol>
              </a:tblGrid>
              <a:tr h="802640">
                <a:tc>
                  <a:txBody>
                    <a:bodyPr/>
                    <a:lstStyle/>
                    <a:p>
                      <a:pPr algn="ctr"/>
                      <a:r>
                        <a:rPr lang="en-US" sz="4000" b="1" dirty="0" err="1">
                          <a:latin typeface="Times New Roman" panose="02020603050405020304" pitchFamily="18" charset="0"/>
                          <a:ea typeface="Tahoma" pitchFamily="34" charset="0"/>
                          <a:cs typeface="Times New Roman" panose="02020603050405020304" pitchFamily="18" charset="0"/>
                        </a:rPr>
                        <a:t>Những</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thân</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cây</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tràm</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vươn</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thẳng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lên</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trời</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algn="ctr"/>
                      <a:r>
                        <a:rPr lang="en-US" sz="4000" dirty="0" err="1">
                          <a:latin typeface="Times New Roman" panose="02020603050405020304" pitchFamily="18" charset="0"/>
                          <a:ea typeface="Tahoma" pitchFamily="34" charset="0"/>
                          <a:cs typeface="Times New Roman" panose="02020603050405020304" pitchFamily="18" charset="0"/>
                        </a:rPr>
                        <a:t>như</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000" b="1" dirty="0" err="1">
                          <a:latin typeface="Times New Roman" panose="02020603050405020304" pitchFamily="18" charset="0"/>
                          <a:ea typeface="Tahoma" pitchFamily="34" charset="0"/>
                          <a:cs typeface="Times New Roman" panose="02020603050405020304" pitchFamily="18" charset="0"/>
                        </a:rPr>
                        <a:t>những</a:t>
                      </a:r>
                      <a:r>
                        <a:rPr lang="en-US" sz="4000" b="1" dirty="0">
                          <a:latin typeface="Times New Roman" panose="02020603050405020304" pitchFamily="18" charset="0"/>
                          <a:ea typeface="Tahoma" pitchFamily="34" charset="0"/>
                          <a:cs typeface="Times New Roman" panose="02020603050405020304" pitchFamily="18" charset="0"/>
                        </a:rPr>
                        <a:t> </a:t>
                      </a:r>
                      <a:r>
                        <a:rPr lang="en-US" sz="4000" b="1" dirty="0" err="1">
                          <a:latin typeface="Times New Roman" panose="02020603050405020304" pitchFamily="18" charset="0"/>
                          <a:ea typeface="Tahoma" pitchFamily="34" charset="0"/>
                          <a:cs typeface="Times New Roman" panose="02020603050405020304" pitchFamily="18" charset="0"/>
                        </a:rPr>
                        <a:t>cây</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1" baseline="0" dirty="0" err="1">
                          <a:latin typeface="Times New Roman" panose="02020603050405020304" pitchFamily="18" charset="0"/>
                          <a:ea typeface="Tahoma" pitchFamily="34" charset="0"/>
                          <a:cs typeface="Times New Roman" panose="02020603050405020304" pitchFamily="18" charset="0"/>
                        </a:rPr>
                        <a:t>nến</a:t>
                      </a:r>
                      <a:r>
                        <a:rPr lang="en-US" sz="4000" b="1"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khổng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lồ</a:t>
                      </a:r>
                      <a:r>
                        <a:rPr lang="en-US" sz="4000" baseline="0" dirty="0">
                          <a:latin typeface="Times New Roman" panose="02020603050405020304" pitchFamily="18" charset="0"/>
                          <a:ea typeface="Tahoma" pitchFamily="34" charset="0"/>
                          <a:cs typeface="Times New Roman" panose="02020603050405020304" pitchFamily="18" charset="0"/>
                        </a:rPr>
                        <a:t>.</a:t>
                      </a:r>
                      <a:endParaRPr lang="en-US" sz="4000" dirty="0">
                        <a:latin typeface="Times New Roman" panose="02020603050405020304" pitchFamily="18" charset="0"/>
                        <a:ea typeface="Tahoma" pitchFamily="34" charset="0"/>
                        <a:cs typeface="Times New Roman" panose="02020603050405020304" pitchFamily="18" charset="0"/>
                      </a:endParaRPr>
                    </a:p>
                    <a:p>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extLst>
                  <a:ext uri="{0D108BD9-81ED-4DB2-BD59-A6C34878D82A}">
                    <a16:rowId xmlns="" xmlns:a16="http://schemas.microsoft.com/office/drawing/2014/main" val="10000"/>
                  </a:ext>
                </a:extLst>
              </a:tr>
              <a:tr h="802640">
                <a:tc>
                  <a:txBody>
                    <a:bodyPr/>
                    <a:lstStyle/>
                    <a:p>
                      <a:r>
                        <a:rPr lang="en-US" sz="4000" b="1" dirty="0" err="1">
                          <a:latin typeface="Times New Roman" panose="02020603050405020304" pitchFamily="18" charset="0"/>
                          <a:ea typeface="Tahoma" pitchFamily="34" charset="0"/>
                          <a:cs typeface="Times New Roman" panose="02020603050405020304" pitchFamily="18" charset="0"/>
                        </a:rPr>
                        <a:t>Đước</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mọc</a:t>
                      </a:r>
                      <a:r>
                        <a:rPr lang="en-US" sz="4000" baseline="0" dirty="0">
                          <a:latin typeface="Times New Roman" panose="02020603050405020304" pitchFamily="18" charset="0"/>
                          <a:ea typeface="Tahoma" pitchFamily="34" charset="0"/>
                          <a:cs typeface="Times New Roman" panose="02020603050405020304" pitchFamily="18" charset="0"/>
                        </a:rPr>
                        <a:t> san </a:t>
                      </a:r>
                      <a:r>
                        <a:rPr lang="en-US" sz="4000" baseline="0" dirty="0" err="1">
                          <a:latin typeface="Times New Roman" panose="02020603050405020304" pitchFamily="18" charset="0"/>
                          <a:ea typeface="Tahoma" pitchFamily="34" charset="0"/>
                          <a:cs typeface="Times New Roman" panose="02020603050405020304" pitchFamily="18" charset="0"/>
                        </a:rPr>
                        <a:t>sát</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thẳng</a:t>
                      </a:r>
                      <a:r>
                        <a:rPr lang="en-US" sz="4000" baseline="0" dirty="0">
                          <a:latin typeface="Times New Roman" panose="02020603050405020304" pitchFamily="18" charset="0"/>
                          <a:ea typeface="Tahoma" pitchFamily="34" charset="0"/>
                          <a:cs typeface="Times New Roman" panose="02020603050405020304" pitchFamily="18" charset="0"/>
                        </a:rPr>
                        <a:t> </a:t>
                      </a:r>
                      <a:r>
                        <a:rPr lang="en-US" sz="4000" baseline="0" dirty="0" err="1">
                          <a:latin typeface="Times New Roman" panose="02020603050405020304" pitchFamily="18" charset="0"/>
                          <a:ea typeface="Tahoma" pitchFamily="34" charset="0"/>
                          <a:cs typeface="Times New Roman" panose="02020603050405020304" pitchFamily="18" charset="0"/>
                        </a:rPr>
                        <a:t>đuột</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pPr algn="ctr"/>
                      <a:r>
                        <a:rPr lang="en-US" sz="4000" dirty="0" err="1">
                          <a:latin typeface="Times New Roman" panose="02020603050405020304" pitchFamily="18" charset="0"/>
                          <a:ea typeface="Tahoma" pitchFamily="34" charset="0"/>
                          <a:cs typeface="Times New Roman" panose="02020603050405020304" pitchFamily="18" charset="0"/>
                        </a:rPr>
                        <a:t>như</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tc>
                  <a:txBody>
                    <a:bodyPr/>
                    <a:lstStyle/>
                    <a:p>
                      <a:r>
                        <a:rPr lang="en-US" sz="4000" dirty="0" err="1">
                          <a:solidFill>
                            <a:schemeClr val="tx1"/>
                          </a:solidFill>
                          <a:latin typeface="Times New Roman" panose="02020603050405020304" pitchFamily="18" charset="0"/>
                          <a:ea typeface="Tahoma" pitchFamily="34" charset="0"/>
                          <a:cs typeface="Times New Roman" panose="02020603050405020304" pitchFamily="18" charset="0"/>
                        </a:rPr>
                        <a:t>hằng</a:t>
                      </a:r>
                      <a:r>
                        <a:rPr lang="en-US" sz="400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dirty="0" err="1">
                          <a:solidFill>
                            <a:schemeClr val="tx1"/>
                          </a:solidFill>
                          <a:latin typeface="Times New Roman" panose="02020603050405020304" pitchFamily="18" charset="0"/>
                          <a:ea typeface="Tahoma" pitchFamily="34" charset="0"/>
                          <a:cs typeface="Times New Roman" panose="02020603050405020304" pitchFamily="18" charset="0"/>
                        </a:rPr>
                        <a:t>hà</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sa</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số</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1" baseline="0" dirty="0" err="1">
                          <a:solidFill>
                            <a:schemeClr val="tx1"/>
                          </a:solidFill>
                          <a:latin typeface="Times New Roman" panose="02020603050405020304" pitchFamily="18" charset="0"/>
                          <a:ea typeface="Tahoma" pitchFamily="34" charset="0"/>
                          <a:cs typeface="Times New Roman" panose="02020603050405020304" pitchFamily="18" charset="0"/>
                        </a:rPr>
                        <a:t>cây</a:t>
                      </a:r>
                      <a:r>
                        <a:rPr lang="en-US" sz="4000" b="1"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1" baseline="0" dirty="0" err="1">
                          <a:solidFill>
                            <a:schemeClr val="tx1"/>
                          </a:solidFill>
                          <a:latin typeface="Times New Roman" panose="02020603050405020304" pitchFamily="18" charset="0"/>
                          <a:ea typeface="Tahoma" pitchFamily="34" charset="0"/>
                          <a:cs typeface="Times New Roman" panose="02020603050405020304" pitchFamily="18" charset="0"/>
                        </a:rPr>
                        <a:t>dù</a:t>
                      </a:r>
                      <a:r>
                        <a:rPr lang="en-US" sz="4000" b="1"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xanh</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cắm</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trên</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 </a:t>
                      </a:r>
                      <a:r>
                        <a:rPr lang="en-US" sz="4000" baseline="0" dirty="0" err="1">
                          <a:solidFill>
                            <a:schemeClr val="tx1"/>
                          </a:solidFill>
                          <a:latin typeface="Times New Roman" panose="02020603050405020304" pitchFamily="18" charset="0"/>
                          <a:ea typeface="Tahoma" pitchFamily="34" charset="0"/>
                          <a:cs typeface="Times New Roman" panose="02020603050405020304" pitchFamily="18" charset="0"/>
                        </a:rPr>
                        <a:t>bãi</a:t>
                      </a:r>
                      <a:r>
                        <a:rPr lang="en-US" sz="4000" baseline="0" dirty="0">
                          <a:solidFill>
                            <a:schemeClr val="tx1"/>
                          </a:solidFill>
                          <a:latin typeface="Times New Roman" panose="02020603050405020304" pitchFamily="18" charset="0"/>
                          <a:ea typeface="Tahoma" pitchFamily="34" charset="0"/>
                          <a:cs typeface="Times New Roman" panose="02020603050405020304" pitchFamily="18" charset="0"/>
                        </a:rPr>
                        <a:t>.</a:t>
                      </a:r>
                      <a:endParaRPr lang="en-US" sz="4000" dirty="0">
                        <a:solidFill>
                          <a:schemeClr val="tx1"/>
                        </a:solidFill>
                        <a:latin typeface="Times New Roman" panose="02020603050405020304" pitchFamily="18" charset="0"/>
                        <a:ea typeface="Tahoma" pitchFamily="34" charset="0"/>
                        <a:cs typeface="Times New Roman" panose="02020603050405020304" pitchFamily="18" charset="0"/>
                      </a:endParaRPr>
                    </a:p>
                  </a:txBody>
                  <a:tcPr/>
                </a:tc>
                <a:extLst>
                  <a:ext uri="{0D108BD9-81ED-4DB2-BD59-A6C34878D82A}">
                    <a16:rowId xmlns=""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Rectangle 1"/>
          <p:cNvSpPr/>
          <p:nvPr/>
        </p:nvSpPr>
        <p:spPr>
          <a:xfrm>
            <a:off x="228600" y="914400"/>
            <a:ext cx="8763000" cy="4524315"/>
          </a:xfrm>
          <a:prstGeom prst="rect">
            <a:avLst/>
          </a:prstGeom>
        </p:spPr>
        <p:txBody>
          <a:bodyPr wrap="square">
            <a:spAutoFit/>
          </a:bodyPr>
          <a:lstStyle/>
          <a:p>
            <a:r>
              <a:rPr lang="vi-VN" sz="3200" b="1" dirty="0">
                <a:solidFill>
                  <a:srgbClr val="FF0000"/>
                </a:solidFill>
                <a:latin typeface="Times New Roman" panose="02020603050405020304" pitchFamily="18" charset="0"/>
                <a:cs typeface="Times New Roman" panose="02020603050405020304" pitchFamily="18" charset="0"/>
              </a:rPr>
              <a:t>3. Từ biển trong câu sau có ý nghĩa gì ?</a:t>
            </a:r>
            <a:endParaRPr lang="vi-VN" sz="3200" dirty="0">
              <a:solidFill>
                <a:srgbClr val="FF0000"/>
              </a:solidFill>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Từ </a:t>
            </a:r>
            <a:r>
              <a:rPr lang="vi-VN" sz="3200" dirty="0">
                <a:latin typeface="Times New Roman" panose="02020603050405020304" pitchFamily="18" charset="0"/>
                <a:cs typeface="Times New Roman" panose="02020603050405020304" pitchFamily="18" charset="0"/>
              </a:rPr>
              <a:t>trong </a:t>
            </a:r>
            <a:r>
              <a:rPr lang="vi-VN" sz="3200" b="1" dirty="0">
                <a:latin typeface="Times New Roman" panose="02020603050405020304" pitchFamily="18" charset="0"/>
                <a:cs typeface="Times New Roman" panose="02020603050405020304" pitchFamily="18" charset="0"/>
              </a:rPr>
              <a:t>biển</a:t>
            </a:r>
            <a:r>
              <a:rPr lang="vi-VN" sz="3200" dirty="0">
                <a:latin typeface="Times New Roman" panose="02020603050405020304" pitchFamily="18" charset="0"/>
                <a:cs typeface="Times New Roman" panose="02020603050405020304" pitchFamily="18" charset="0"/>
              </a:rPr>
              <a:t> lá xanh rờn, ngát dậy một mùi hương lá tràm bị hun nóng dưới mặt </a:t>
            </a:r>
            <a:r>
              <a:rPr lang="vi-VN" sz="3200" dirty="0" smtClean="0">
                <a:latin typeface="Times New Roman" panose="02020603050405020304" pitchFamily="18" charset="0"/>
                <a:cs typeface="Times New Roman" panose="02020603050405020304" pitchFamily="18" charset="0"/>
              </a:rPr>
              <a:t>trời</a:t>
            </a:r>
            <a:r>
              <a:rPr lang="en-US" sz="3200" dirty="0" smtClean="0">
                <a:latin typeface="Times New Roman" panose="02020603050405020304" pitchFamily="18" charset="0"/>
                <a:cs typeface="Times New Roman" panose="02020603050405020304" pitchFamily="18" charset="0"/>
              </a:rPr>
              <a:t>”.</a:t>
            </a:r>
          </a:p>
          <a:p>
            <a:endParaRPr lang="vi-VN" sz="3200" dirty="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sym typeface="Wingdings" panose="05000000000000000000" pitchFamily="2" charset="2"/>
              </a:rPr>
              <a:t> </a:t>
            </a:r>
            <a:r>
              <a:rPr lang="vi-VN" sz="3200" b="1" dirty="0" smtClean="0">
                <a:latin typeface="Times New Roman" panose="02020603050405020304" pitchFamily="18" charset="0"/>
                <a:cs typeface="Times New Roman" panose="02020603050405020304" pitchFamily="18" charset="0"/>
              </a:rPr>
              <a:t>Trả </a:t>
            </a:r>
            <a:r>
              <a:rPr lang="vi-VN" sz="3200" b="1" dirty="0">
                <a:latin typeface="Times New Roman" panose="02020603050405020304" pitchFamily="18" charset="0"/>
                <a:cs typeface="Times New Roman" panose="02020603050405020304" pitchFamily="18" charset="0"/>
              </a:rPr>
              <a:t>lời :</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Từ </a:t>
            </a:r>
            <a:r>
              <a:rPr lang="vi-VN" sz="3200" dirty="0">
                <a:latin typeface="Times New Roman" panose="02020603050405020304" pitchFamily="18" charset="0"/>
                <a:cs typeface="Times New Roman" panose="02020603050405020304" pitchFamily="18" charset="0"/>
              </a:rPr>
              <a:t>"biển" trong câu dùng để chỉ sự xanh tốt, um tùm của lá tràm. Tràm mọc rất dày trên một vùng đất rộng, lá xanh đan chen vào nhau khiến cho ta tưởng như đó là một biển lá.</a:t>
            </a:r>
          </a:p>
        </p:txBody>
      </p:sp>
    </p:spTree>
    <p:extLst>
      <p:ext uri="{BB962C8B-B14F-4D97-AF65-F5344CB8AC3E}">
        <p14:creationId xmlns:p14="http://schemas.microsoft.com/office/powerpoint/2010/main" val="186381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heel(1)">
                                      <p:cBhvr>
                                        <p:cTn id="19" dur="2000"/>
                                        <p:tgtEl>
                                          <p:spTgt spid="2">
                                            <p:txEl>
                                              <p:pRg st="3" end="3"/>
                                            </p:txEl>
                                          </p:spTgt>
                                        </p:tgtEl>
                                      </p:cBhvr>
                                    </p:animEffect>
                                  </p:childTnLst>
                                </p:cTn>
                              </p:par>
                              <p:par>
                                <p:cTn id="20" presetID="21" presetClass="entr" presetSubtype="1"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heel(1)">
                                      <p:cBhvr>
                                        <p:cTn id="2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138</Words>
  <Application>Microsoft Office PowerPoint</Application>
  <PresentationFormat>On-screen Show (4:3)</PresentationFormat>
  <Paragraphs>40</Paragraphs>
  <Slides>5</Slides>
  <Notes>1</Notes>
  <HiddenSlides>0</HiddenSlides>
  <MMClips>3</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66</cp:revision>
  <dcterms:created xsi:type="dcterms:W3CDTF">2012-11-26T07:18:10Z</dcterms:created>
  <dcterms:modified xsi:type="dcterms:W3CDTF">2021-12-27T14:51:50Z</dcterms:modified>
</cp:coreProperties>
</file>