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339" r:id="rId4"/>
    <p:sldId id="318" r:id="rId5"/>
    <p:sldId id="365" r:id="rId6"/>
    <p:sldId id="343" r:id="rId7"/>
    <p:sldId id="369" r:id="rId8"/>
    <p:sldId id="438" r:id="rId9"/>
    <p:sldId id="328" r:id="rId10"/>
    <p:sldId id="329" r:id="rId11"/>
    <p:sldId id="394" r:id="rId12"/>
    <p:sldId id="270" r:id="rId13"/>
    <p:sldId id="439" r:id="rId14"/>
    <p:sldId id="440" r:id="rId15"/>
    <p:sldId id="271" r:id="rId16"/>
    <p:sldId id="402" r:id="rId17"/>
    <p:sldId id="441" r:id="rId18"/>
    <p:sldId id="443" r:id="rId19"/>
    <p:sldId id="444" r:id="rId20"/>
    <p:sldId id="445" r:id="rId21"/>
    <p:sldId id="337" r:id="rId22"/>
    <p:sldId id="348" r:id="rId23"/>
  </p:sldIdLst>
  <p:sldSz cx="12192000" cy="6858000"/>
  <p:notesSz cx="6858000" cy="9144000"/>
  <p:embeddedFontLst>
    <p:embeddedFont>
      <p:font typeface=".VnBlack" panose="020B72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HP001 5 hàng" panose="020B0603050302020204" pitchFamily="34" charset="0"/>
      <p:regular r:id="rId34"/>
      <p:bold r:id="rId35"/>
    </p:embeddedFont>
    <p:embeddedFont>
      <p:font typeface="HP001 5 hàng 1 ô ly" panose="020B0603050302020204" pitchFamily="34" charset="0"/>
      <p:bold r:id="rId36"/>
    </p:embeddedFont>
    <p:embeddedFont>
      <p:font typeface="Tahoma" panose="020B0604030504040204" pitchFamily="34" charset="0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339"/>
          </p14:sldIdLst>
        </p14:section>
        <p14:section name="Hoạt động khởi động" id="{ACE75654-AEAB-471F-BB19-8859A9A7A302}">
          <p14:sldIdLst>
            <p14:sldId id="318"/>
            <p14:sldId id="365"/>
          </p14:sldIdLst>
        </p14:section>
        <p14:section name="Viết CT" id="{ECD83A58-E948-41EE-9481-20D841790872}">
          <p14:sldIdLst>
            <p14:sldId id="343"/>
            <p14:sldId id="369"/>
            <p14:sldId id="438"/>
            <p14:sldId id="328"/>
            <p14:sldId id="329"/>
            <p14:sldId id="394"/>
          </p14:sldIdLst>
        </p14:section>
        <p14:section name="HĐ chấm và nhận xét bài" id="{6AF5AF7A-8264-4034-9151-106191F39552}">
          <p14:sldIdLst>
            <p14:sldId id="270"/>
            <p14:sldId id="439"/>
            <p14:sldId id="440"/>
          </p14:sldIdLst>
        </p14:section>
        <p14:section name="Hoạt động làm bài tập" id="{918E7CBC-F4CD-4C8B-B99A-2EFDDE16790E}">
          <p14:sldIdLst>
            <p14:sldId id="271"/>
            <p14:sldId id="402"/>
            <p14:sldId id="441"/>
            <p14:sldId id="443"/>
            <p14:sldId id="444"/>
            <p14:sldId id="445"/>
          </p14:sldIdLst>
        </p14:section>
        <p14:section name="vận dụng" id="{3298BD3A-2E2D-4622-B899-2DEA8F4CE757}">
          <p14:sldIdLst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3300"/>
    <a:srgbClr val="44546A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2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2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4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1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1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3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9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18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  <p:sldLayoutId id="2147483738" r:id="rId14"/>
    <p:sldLayoutId id="2147483737" r:id="rId15"/>
    <p:sldLayoutId id="2147483736" r:id="rId16"/>
    <p:sldLayoutId id="2147483735" r:id="rId17"/>
    <p:sldLayoutId id="2147483734" r:id="rId18"/>
    <p:sldLayoutId id="2147483733" r:id="rId19"/>
    <p:sldLayoutId id="2147483732" r:id="rId20"/>
    <p:sldLayoutId id="2147483731" r:id="rId21"/>
    <p:sldLayoutId id="2147483730" r:id="rId22"/>
    <p:sldLayoutId id="2147483729" r:id="rId23"/>
    <p:sldLayoutId id="2147483727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16" r:id="rId35"/>
    <p:sldLayoutId id="2147483715" r:id="rId36"/>
    <p:sldLayoutId id="2147483714" r:id="rId37"/>
    <p:sldLayoutId id="2147483713" r:id="rId38"/>
    <p:sldLayoutId id="2147483712" r:id="rId39"/>
    <p:sldLayoutId id="2147483711" r:id="rId40"/>
    <p:sldLayoutId id="2147483710" r:id="rId41"/>
    <p:sldLayoutId id="2147483709" r:id="rId42"/>
    <p:sldLayoutId id="2147483708" r:id="rId43"/>
    <p:sldLayoutId id="2147483707" r:id="rId44"/>
    <p:sldLayoutId id="2147483706" r:id="rId45"/>
    <p:sldLayoutId id="2147483705" r:id="rId46"/>
    <p:sldLayoutId id="2147483704" r:id="rId47"/>
    <p:sldLayoutId id="2147483703" r:id="rId48"/>
    <p:sldLayoutId id="2147483702" r:id="rId49"/>
    <p:sldLayoutId id="2147483701" r:id="rId50"/>
    <p:sldLayoutId id="2147483700" r:id="rId51"/>
    <p:sldLayoutId id="2147483699" r:id="rId52"/>
    <p:sldLayoutId id="2147483656" r:id="rId53"/>
    <p:sldLayoutId id="2147483657" r:id="rId54"/>
    <p:sldLayoutId id="2147483658" r:id="rId55"/>
    <p:sldLayoutId id="214748365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28" r:id="rId14"/>
    <p:sldLayoutId id="2147483698" r:id="rId15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217466DF-DCFD-4D1B-A2AF-93A854F5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1"/>
            <a:ext cx="12181174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153" y="1864896"/>
            <a:ext cx="8269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ĐÃ ĐẾN VỚI TIẾT CHÍNH TẢ TUẦN 17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b="1" i="1" noProof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i="1" noProof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i="1" noProof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8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968103" y="2282039"/>
            <a:ext cx="110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Vầng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lũy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336341" y="2847782"/>
            <a:ext cx="1140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rượi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318925" y="3404942"/>
            <a:ext cx="121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968103" y="397068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Khuya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vầng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65634" y="453120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968103" y="5052384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828221" y="562218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noProof="0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29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996499" y="116861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1126278" y="1686528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1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761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(d/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97535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90" y="2899643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12" y="1839836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9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8007" y="308373"/>
            <a:ext cx="10306595" cy="12763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052326" y="322026"/>
            <a:ext cx="97579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64263" y="2687816"/>
            <a:ext cx="73940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33855" y="4749919"/>
            <a:ext cx="2525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8007" y="1863443"/>
            <a:ext cx="6372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/da,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ruyên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3714" y="2678842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2411" y="3653552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8084" y="416514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4988" y="4165144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144231" y="9865942"/>
            <a:ext cx="23259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giếng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115" descr="ALRMCLO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84" y="1584685"/>
            <a:ext cx="1008063" cy="12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930515" y="1973159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0946292" y="1973159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0962069" y="199189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0960386" y="1982524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0937562" y="199114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0958214" y="199114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97" y="1991140"/>
            <a:ext cx="2699859" cy="3451525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04297" y="5652700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8007" y="308373"/>
            <a:ext cx="10306595" cy="12763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052326" y="322026"/>
            <a:ext cx="97579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ngoặc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64263" y="2687816"/>
            <a:ext cx="73940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thuyên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…….....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33855" y="4749919"/>
            <a:ext cx="2525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8007" y="1863443"/>
            <a:ext cx="6372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(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rì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díu</a:t>
            </a:r>
            <a:r>
              <a:rPr kumimoji="0" lang="en-US" alt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</a:t>
            </a:r>
            <a:r>
              <a:rPr kumimoji="0" lang="en-US" alt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alt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3714" y="2678842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20" y="4164857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144231" y="9865942"/>
            <a:ext cx="23259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giếng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115" descr="ALRMCLO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84" y="1584685"/>
            <a:ext cx="1008063" cy="12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930515" y="1973159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0946292" y="1973159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0962069" y="199189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0960386" y="1982524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0937562" y="199114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0958214" y="1991140"/>
            <a:ext cx="533400" cy="55491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11973" y="5550491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661" y="1933866"/>
            <a:ext cx="2500439" cy="32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4219" y="604208"/>
            <a:ext cx="10306595" cy="9271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998538" y="617861"/>
            <a:ext cx="9757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lang="en-US" sz="36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276009" y="2015463"/>
            <a:ext cx="73940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chạp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m….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vỡ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b….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endParaRPr kumimoji="0" lang="en-US" alt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g…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6756" y="2015463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0031" y="3492791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855977" y="9193589"/>
            <a:ext cx="23259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giếng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88" y="2027018"/>
            <a:ext cx="121186" cy="113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37" y="3537565"/>
            <a:ext cx="121186" cy="1138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23745" y="398523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906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6719" y="4447681"/>
            <a:ext cx="106071" cy="125714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38782" y="5262506"/>
            <a:ext cx="41816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32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r>
              <a:rPr kumimoji="0" lang="en-US" altLang="en-US" sz="32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en-US" sz="32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kumimoji="0" lang="en-US" altLang="en-US" sz="32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r>
              <a:rPr kumimoji="0" lang="en-US" altLang="en-US" sz="32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kumimoji="0" lang="en-US" altLang="en-US" sz="320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4219" y="604208"/>
            <a:ext cx="10306595" cy="9271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998538" y="617861"/>
            <a:ext cx="9757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b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276009" y="2015463"/>
            <a:ext cx="739408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m…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vẫy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Ng…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516" y="2012780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3860" y="351004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855977" y="9193589"/>
            <a:ext cx="23259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giếng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06" y="3507881"/>
            <a:ext cx="120928" cy="1135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906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4015" y="2468162"/>
            <a:ext cx="67235" cy="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761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(d/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97535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90" y="2899643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511" y="1754786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574" y="3726193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38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88" y="3793971"/>
            <a:ext cx="3132953" cy="31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78938" y="2058511"/>
            <a:ext cx="108065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9507" y="2661314"/>
            <a:ext cx="8042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761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lang="en-US" sz="2800" noProof="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800" noProof="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2800" noProof="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Vầng</a:t>
            </a:r>
            <a:r>
              <a:rPr lang="en-US" sz="28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trăng</a:t>
            </a:r>
            <a:r>
              <a:rPr lang="en-US" sz="28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(d/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ăc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ăt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97535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90" y="2899643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968103" y="2282039"/>
            <a:ext cx="110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thắm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đang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từ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từ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nhô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lên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sau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lũy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tre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336341" y="2847782"/>
            <a:ext cx="1140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gió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nồm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thổi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rượi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hàm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đậu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318925" y="3404942"/>
            <a:ext cx="121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đáy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mắt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ôm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ấp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mái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tóc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già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968103" y="397068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Khuya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đã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vào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giấc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Chỉ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có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vẫn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3020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ngày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604614" y="1134249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Nghe-viết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65634" y="453120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canh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đêm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587028" y="171085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847237" y="5067168"/>
            <a:ext cx="10133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trăng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đang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nhô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lên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đẹp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971168" y="5620428"/>
            <a:ext cx="108899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răng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đậu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áp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mái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bạc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318925" y="6197518"/>
            <a:ext cx="108899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ụ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thao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canh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gác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đêm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968103" y="2282039"/>
            <a:ext cx="110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thắm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đang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từ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từ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nhô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lên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sau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lũy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tre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336341" y="2847782"/>
            <a:ext cx="1140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gió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nồm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thổi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rượi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hàm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đậu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318925" y="3404942"/>
            <a:ext cx="121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đáy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mắt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ôm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ấp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mái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tóc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già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968103" y="397068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Khuya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đã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vào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giấc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Chỉ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có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vẫn</a:t>
            </a:r>
            <a:r>
              <a:rPr lang="en-US" sz="2800" b="1" noProof="0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3020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29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604614" y="1134249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lang="en-US" sz="2800" b="1" noProof="0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Nghe-viết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65634" y="453120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canh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gác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đêm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587028" y="171085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968103" y="5015437"/>
            <a:ext cx="78309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gồm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mấy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4587227" y="5072651"/>
            <a:ext cx="5155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968103" y="5595843"/>
            <a:ext cx="78309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968103" y="6171805"/>
            <a:ext cx="5155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lùi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1 ô.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4411033" y="2883726"/>
            <a:ext cx="3267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nồm</a:t>
            </a: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nam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7160204" y="4460101"/>
            <a:ext cx="205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khuya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574209" y="2883726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mát</a:t>
            </a: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rượi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828221" y="562218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noProof="0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29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996499" y="116861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1126278" y="1686528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Vầng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trăng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quê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004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38536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912</Words>
  <Application>Microsoft Office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Tahoma</vt:lpstr>
      <vt:lpstr>HP001 5 hàng</vt:lpstr>
      <vt:lpstr>Times New Roman</vt:lpstr>
      <vt:lpstr>Arial</vt:lpstr>
      <vt:lpstr>Calibri</vt:lpstr>
      <vt:lpstr>HP001 4 hàng</vt:lpstr>
      <vt:lpstr>Calibri Light</vt:lpstr>
      <vt:lpstr>.VnBlack</vt:lpstr>
      <vt:lpstr>HP001 5 hàng 1 ô ly</vt:lpstr>
      <vt:lpstr>Office Theme</vt:lpstr>
      <vt:lpstr>1_Office Theme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duphong</cp:lastModifiedBy>
  <cp:revision>127</cp:revision>
  <dcterms:created xsi:type="dcterms:W3CDTF">2021-08-28T14:45:05Z</dcterms:created>
  <dcterms:modified xsi:type="dcterms:W3CDTF">2021-12-25T04:22:35Z</dcterms:modified>
</cp:coreProperties>
</file>