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2"/>
  </p:notesMasterIdLst>
  <p:sldIdLst>
    <p:sldId id="357" r:id="rId2"/>
    <p:sldId id="358" r:id="rId3"/>
    <p:sldId id="359" r:id="rId4"/>
    <p:sldId id="339" r:id="rId5"/>
    <p:sldId id="352" r:id="rId6"/>
    <p:sldId id="353" r:id="rId7"/>
    <p:sldId id="281" r:id="rId8"/>
    <p:sldId id="355" r:id="rId9"/>
    <p:sldId id="362" r:id="rId10"/>
    <p:sldId id="3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FFCC"/>
    <a:srgbClr val="A2FCDE"/>
    <a:srgbClr val="F3FBA3"/>
    <a:srgbClr val="CCFF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5" autoAdjust="0"/>
  </p:normalViewPr>
  <p:slideViewPr>
    <p:cSldViewPr snapToGrid="0">
      <p:cViewPr varScale="1">
        <p:scale>
          <a:sx n="89" d="100"/>
          <a:sy n="89" d="100"/>
        </p:scale>
        <p:origin x="1282" y="53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7865-659B-4404-BC75-55851C582A73}" type="datetimeFigureOut">
              <a:rPr lang="en-GB" smtClean="0"/>
              <a:t>25/12/2021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02A44-FFAA-44A4-95EC-D5E86641C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02A44-FFAA-44A4-95EC-D5E86641CF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5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02A44-FFAA-44A4-95EC-D5E86641CF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1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02A44-FFAA-44A4-95EC-D5E86641CF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2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617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6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010211"/>
            <a:ext cx="7772400" cy="605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3212073"/>
            <a:ext cx="7772400" cy="605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113584"/>
            <a:ext cx="7772400" cy="20574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3080267"/>
            <a:ext cx="914400" cy="6858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59333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4704589"/>
            <a:ext cx="4745736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1" y="3170396"/>
            <a:ext cx="895401" cy="480060"/>
          </a:xfrm>
        </p:spPr>
        <p:txBody>
          <a:bodyPr/>
          <a:lstStyle>
            <a:lvl1pPr>
              <a:defRPr sz="2800" b="1"/>
            </a:lvl1pPr>
          </a:lstStyle>
          <a:p>
            <a:fld id="{33F4F785-DA94-4D7C-96EC-9682F06F1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3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77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00050"/>
            <a:ext cx="1914525" cy="42291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1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0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3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9"/>
            <a:ext cx="1983232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4704588"/>
            <a:ext cx="4745736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1822967"/>
            <a:ext cx="914400" cy="6858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1881455"/>
            <a:ext cx="891224" cy="540249"/>
          </a:xfrm>
        </p:spPr>
        <p:txBody>
          <a:bodyPr/>
          <a:lstStyle>
            <a:lvl1pPr>
              <a:defRPr sz="2800"/>
            </a:lvl1pPr>
          </a:lstStyle>
          <a:p>
            <a:fld id="{94FA0D27-2241-43D3-A8B3-17486F282A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8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5920"/>
            <a:ext cx="3657600" cy="29832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1645920"/>
            <a:ext cx="3657600" cy="29832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30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6192"/>
            <a:ext cx="365760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3657600" cy="24688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536192"/>
            <a:ext cx="365760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057400"/>
            <a:ext cx="3657600" cy="24688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3A3C-E720-46A7-B041-DEECC39E92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051-09C5-486E-AAD2-BD0CC35EA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10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9442-1861-4A67-BB8A-379E51F3B7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3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3474"/>
            <a:ext cx="77724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91056"/>
            <a:ext cx="77724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4704589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704589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9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em_yeu_truong_em-thanh_lam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J023">
            <a:extLst>
              <a:ext uri="{FF2B5EF4-FFF2-40B4-BE49-F238E27FC236}">
                <a16:creationId xmlns:a16="http://schemas.microsoft.com/office/drawing/2014/main" id="{43AF2DC3-A3E0-43DD-8B50-5F1DF9CA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0856211A-E6A2-433A-B508-7FD25063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7155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054" name="em_yeu_truong_em-thanh_lam.mp3">
            <a:hlinkClick r:id="" action="ppaction://media"/>
            <a:extLst>
              <a:ext uri="{FF2B5EF4-FFF2-40B4-BE49-F238E27FC236}">
                <a16:creationId xmlns:a16="http://schemas.microsoft.com/office/drawing/2014/main" id="{5EA95E18-F6F2-448B-A542-0EAA82CDBB1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9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9">
            <a:extLst>
              <a:ext uri="{FF2B5EF4-FFF2-40B4-BE49-F238E27FC236}">
                <a16:creationId xmlns:a16="http://schemas.microsoft.com/office/drawing/2014/main" id="{FB1CFBB3-1740-405F-A21A-9FEE8C9281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0100" y="2038350"/>
            <a:ext cx="1800000" cy="37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GB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oán</a:t>
            </a:r>
            <a:endParaRPr lang="en-GB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WordArt 10">
            <a:extLst>
              <a:ext uri="{FF2B5EF4-FFF2-40B4-BE49-F238E27FC236}">
                <a16:creationId xmlns:a16="http://schemas.microsoft.com/office/drawing/2014/main" id="{4E779D29-4C98-49FD-9ED1-4FEBEC0110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7491" y="2634750"/>
            <a:ext cx="6169025" cy="108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trị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ức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4FDCF6-38C7-427E-9174-2CD0FCCA0DF6}"/>
              </a:ext>
            </a:extLst>
          </p:cNvPr>
          <p:cNvCxnSpPr/>
          <p:nvPr/>
        </p:nvCxnSpPr>
        <p:spPr>
          <a:xfrm>
            <a:off x="3854720" y="2424695"/>
            <a:ext cx="16316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62">
            <a:extLst>
              <a:ext uri="{FF2B5EF4-FFF2-40B4-BE49-F238E27FC236}">
                <a16:creationId xmlns:a16="http://schemas.microsoft.com/office/drawing/2014/main" id="{D754CB73-3B9B-4019-ACD7-A2CB372A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55643"/>
            <a:ext cx="7782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US" alt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4313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53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52C6296-9517-4D59-8A45-EFE639EE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416E649-FF7E-44DD-898B-8D523568A2EF}"/>
              </a:ext>
            </a:extLst>
          </p:cNvPr>
          <p:cNvSpPr txBox="1"/>
          <p:nvPr/>
        </p:nvSpPr>
        <p:spPr>
          <a:xfrm>
            <a:off x="850018" y="796774"/>
            <a:ext cx="7693907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CÔ CHÀO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EM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CÔ CHÚC CÁC EM CHĂM NGOAN, HỌC  TỐT.</a:t>
            </a:r>
          </a:p>
        </p:txBody>
      </p:sp>
    </p:spTree>
    <p:extLst>
      <p:ext uri="{BB962C8B-B14F-4D97-AF65-F5344CB8AC3E}">
        <p14:creationId xmlns:p14="http://schemas.microsoft.com/office/powerpoint/2010/main" val="32079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6"/>
    </mc:Choice>
    <mc:Fallback xmlns="">
      <p:transition spd="slow" advTm="168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9050"/>
            <a:ext cx="9372600" cy="1333500"/>
            <a:chOff x="197607" y="190033"/>
            <a:chExt cx="9373468" cy="416859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578642" y="366361"/>
              <a:ext cx="8992433" cy="2405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4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	    </a:t>
              </a:r>
              <a:r>
                <a:rPr lang="en-US" sz="4400" b="1" u="sng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607" y="190033"/>
              <a:ext cx="9144847" cy="2405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01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2022</a:t>
              </a:r>
            </a:p>
          </p:txBody>
        </p:sp>
      </p:grpSp>
      <p:pic>
        <p:nvPicPr>
          <p:cNvPr id="4099" name="Picture 7" descr="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6" y="444104"/>
            <a:ext cx="2670175" cy="118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50294" y="1206103"/>
            <a:ext cx="8382000" cy="233336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TÍNH GIÁ TRỊ </a:t>
            </a:r>
          </a:p>
          <a:p>
            <a:pPr algn="ctr" eaLnBrk="1" hangingPunct="1">
              <a:defRPr/>
            </a:pPr>
            <a:r>
              <a:rPr lang="en-US" sz="8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THỨC </a:t>
            </a:r>
          </a:p>
          <a:p>
            <a:pPr algn="ctr" eaLnBrk="1" hangingPunct="1">
              <a:defRPr/>
            </a:pPr>
            <a:r>
              <a:rPr lang="en-US" sz="7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(TIẾP THEO)</a:t>
            </a:r>
            <a:endParaRPr lang="en-US" sz="4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17788" y="3657600"/>
          <a:ext cx="40068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4" imgW="4006850" imgH="2857500" progId="MS_ClipArt_Gallery.2">
                  <p:embed/>
                </p:oleObj>
              </mc:Choice>
              <mc:Fallback>
                <p:oleObj name="Clip" r:id="rId4" imgW="4006850" imgH="2857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3657600"/>
                        <a:ext cx="40068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32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04800" y="590550"/>
            <a:ext cx="88392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1, 2, 3.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9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>
            <a:extLst>
              <a:ext uri="{FF2B5EF4-FFF2-40B4-BE49-F238E27FC236}">
                <a16:creationId xmlns:a16="http://schemas.microsoft.com/office/drawing/2014/main" id="{3538C8F3-2CD5-4686-84A3-6116503E5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01 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56F58833-21A0-4720-A95C-28D81140E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62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u="sng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5BC01-1982-4F28-B451-F89C6752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641499"/>
            <a:ext cx="2296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>
                <a:solidFill>
                  <a:srgbClr val="FF0000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30 + 5</a:t>
            </a:r>
            <a:r>
              <a:rPr lang="en-US" altLang="en-US" sz="3000">
                <a:solidFill>
                  <a:srgbClr val="FF0000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)</a:t>
            </a: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 :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B8F2DFA-26E1-4373-8D50-88EABA1F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093" y="1613815"/>
            <a:ext cx="16830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</a:rPr>
              <a:t>: 5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3DC78A8-2691-410C-BC2E-FFD2CD60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16" y="2141747"/>
            <a:ext cx="13880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= </a:t>
            </a:r>
            <a:r>
              <a:rPr lang="en-US" altLang="en-US" sz="3000">
                <a:solidFill>
                  <a:srgbClr val="FF0000"/>
                </a:solidFill>
                <a:latin typeface="UTM Aptima" panose="02040603050506020204" pitchFamily="18" charset="0"/>
              </a:rPr>
              <a:t>7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924E95B2-C830-4199-830B-3BF029F78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07" y="1642958"/>
            <a:ext cx="5218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95E25-AD8F-4967-B921-630BF67C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06" y="1640756"/>
            <a:ext cx="27521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 3 x </a:t>
            </a:r>
            <a:r>
              <a:rPr lang="en-US" altLang="en-US" sz="3000" dirty="0">
                <a:solidFill>
                  <a:srgbClr val="FF0000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20 – 10</a:t>
            </a:r>
            <a:r>
              <a:rPr lang="en-US" altLang="en-US" sz="3000" dirty="0">
                <a:solidFill>
                  <a:srgbClr val="FF0000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28EAC39-915E-449F-ADC6-08F559A4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43" y="3003193"/>
            <a:ext cx="8642117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i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i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TM Aptima" panose="02040603050506020204" pitchFamily="18" charset="0"/>
                <a:cs typeface="Times New Roman" panose="02020603050405020304" pitchFamily="18" charset="0"/>
              </a:rPr>
              <a:t>tính giá trị của biểu thức có dấu ngoặc ( ) </a:t>
            </a:r>
            <a:r>
              <a:rPr lang="en-US" altLang="en-US" sz="3600" i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thì trước tiên ta </a:t>
            </a:r>
            <a:r>
              <a:rPr lang="en-US" altLang="en-US" sz="3600" i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TM Aptima" panose="02040603050506020204" pitchFamily="18" charset="0"/>
                <a:cs typeface="Times New Roman" panose="02020603050405020304" pitchFamily="18" charset="0"/>
              </a:rPr>
              <a:t>thực hiện các phép tính trong ngoặc</a:t>
            </a:r>
            <a:r>
              <a:rPr lang="en-US" altLang="en-US" sz="3600" i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WordArt 10">
            <a:extLst>
              <a:ext uri="{FF2B5EF4-FFF2-40B4-BE49-F238E27FC236}">
                <a16:creationId xmlns:a16="http://schemas.microsoft.com/office/drawing/2014/main" id="{80E48D1B-76B6-4EE8-A6FD-A4359E935A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000" y="1008136"/>
            <a:ext cx="5760000" cy="37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trị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ức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GB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1D731CA-921C-4B86-A48B-6450A80AFFEA}"/>
              </a:ext>
            </a:extLst>
          </p:cNvPr>
          <p:cNvSpPr/>
          <p:nvPr/>
        </p:nvSpPr>
        <p:spPr>
          <a:xfrm rot="5400000">
            <a:off x="869956" y="1519481"/>
            <a:ext cx="135000" cy="1260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35513301-F54A-4B8C-B225-7C359504F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17" y="2137819"/>
            <a:ext cx="6416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35 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2D52822A-9694-4BE9-ABFA-9282EEC7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227" y="1571507"/>
            <a:ext cx="9802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</a:rPr>
              <a:t>3 x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2F9998C6-B2B2-4BDB-94A0-329750FD4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18" y="2137819"/>
            <a:ext cx="13880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= </a:t>
            </a:r>
            <a:r>
              <a:rPr lang="en-US" altLang="en-US" sz="3000">
                <a:solidFill>
                  <a:srgbClr val="FF0000"/>
                </a:solidFill>
                <a:latin typeface="UTM Aptima" panose="02040603050506020204" pitchFamily="18" charset="0"/>
              </a:rPr>
              <a:t>30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D5C80826-5000-427C-BE25-F8FF0880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075" y="1642215"/>
            <a:ext cx="5218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=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4F5C767-1A87-4923-A836-F25904DD5E77}"/>
              </a:ext>
            </a:extLst>
          </p:cNvPr>
          <p:cNvSpPr/>
          <p:nvPr/>
        </p:nvSpPr>
        <p:spPr>
          <a:xfrm rot="5400000">
            <a:off x="6384175" y="1401771"/>
            <a:ext cx="135000" cy="1440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36B1B689-4959-4779-BFE6-5B937336C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691" y="2137819"/>
            <a:ext cx="6416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17282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20781 -0.0958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23212 -0.0988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21" grpId="0" animBg="1"/>
      <p:bldP spid="20" grpId="0" animBg="1"/>
      <p:bldP spid="20" grpId="1" animBg="1"/>
      <p:bldP spid="22" grpId="0"/>
      <p:bldP spid="22" grpId="1"/>
      <p:bldP spid="23" grpId="0"/>
      <p:bldP spid="24" grpId="0"/>
      <p:bldP spid="25" grpId="0"/>
      <p:bldP spid="26" grpId="0" animBg="1"/>
      <p:bldP spid="26" grpId="1" animBg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:a16="http://schemas.microsoft.com/office/drawing/2014/main" id="{54E7B990-E59B-4971-A06D-4BD93D2E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 </a:t>
            </a:r>
            <a:endParaRPr lang="en-US" altLang="en-US" b="0" i="1">
              <a:solidFill>
                <a:srgbClr val="0000FF"/>
              </a:solidFill>
            </a:endParaRPr>
          </a:p>
        </p:txBody>
      </p:sp>
      <p:sp>
        <p:nvSpPr>
          <p:cNvPr id="9227" name="TextBox 2">
            <a:extLst>
              <a:ext uri="{FF2B5EF4-FFF2-40B4-BE49-F238E27FC236}">
                <a16:creationId xmlns:a16="http://schemas.microsoft.com/office/drawing/2014/main" id="{D758F97C-37BC-4B88-8CE5-70D3B40A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16" y="786825"/>
            <a:ext cx="538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AFC76-22F8-4EBB-823E-326C329E3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844280"/>
            <a:ext cx="372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a) 25 – (20 – 10)</a:t>
            </a:r>
          </a:p>
        </p:txBody>
      </p:sp>
      <p:sp>
        <p:nvSpPr>
          <p:cNvPr id="8212" name="TextBox 1">
            <a:extLst>
              <a:ext uri="{FF2B5EF4-FFF2-40B4-BE49-F238E27FC236}">
                <a16:creationId xmlns:a16="http://schemas.microsoft.com/office/drawing/2014/main" id="{80EAE3E4-E6D6-4826-98B6-D3A671A6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919904"/>
            <a:ext cx="30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 80 – (30 + 25)</a:t>
            </a:r>
          </a:p>
        </p:txBody>
      </p:sp>
      <p:sp>
        <p:nvSpPr>
          <p:cNvPr id="8218" name="TextBox 8">
            <a:extLst>
              <a:ext uri="{FF2B5EF4-FFF2-40B4-BE49-F238E27FC236}">
                <a16:creationId xmlns:a16="http://schemas.microsoft.com/office/drawing/2014/main" id="{CBFD23C6-1E1E-4023-AECD-B3E87231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847" y="1841733"/>
            <a:ext cx="334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b) 125 + (13 + 7)</a:t>
            </a:r>
          </a:p>
        </p:txBody>
      </p:sp>
      <p:sp>
        <p:nvSpPr>
          <p:cNvPr id="8221" name="TextBox 11">
            <a:extLst>
              <a:ext uri="{FF2B5EF4-FFF2-40B4-BE49-F238E27FC236}">
                <a16:creationId xmlns:a16="http://schemas.microsoft.com/office/drawing/2014/main" id="{19B057E6-2966-41EF-8CD8-52229D0F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657" y="2919904"/>
            <a:ext cx="3449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416 – (25 – 11)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E017DA-CA6C-4E6B-80FB-1D520DAD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607" y="1847152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3AE558-E19D-4B16-ACE3-741CC103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575" y="2281730"/>
            <a:ext cx="9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8107E6-F6BD-444E-A44C-4EC296D7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1841733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–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C22C7-D5E0-44E7-8C68-94D06F0B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6" y="2925323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80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6CEB3A-EC7E-4E53-B3FA-4CF1623A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645" y="3359901"/>
            <a:ext cx="1240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FD791D-2820-458B-A418-C51751369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270" y="2919904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- 55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513649-7694-4C26-8E12-715DD236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534" y="1847152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125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2FD99B-1E0F-43DE-AFEE-3BACDED8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503" y="2281730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145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A01C40-9BD2-470E-9814-FF75C8BC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143" y="1841733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+ 20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78F243-D2F6-4ABC-B61D-AEFC6512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498" y="2930741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416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388093-5ED3-447D-BCF8-57D0105B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612" y="3365320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402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2E4B5F-A60A-44A3-A0FC-94A9F1CA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832" y="2925323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– 14</a:t>
            </a:r>
          </a:p>
        </p:txBody>
      </p:sp>
    </p:spTree>
    <p:extLst>
      <p:ext uri="{BB962C8B-B14F-4D97-AF65-F5344CB8AC3E}">
        <p14:creationId xmlns:p14="http://schemas.microsoft.com/office/powerpoint/2010/main" val="15972952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5" grpId="0"/>
      <p:bldP spid="8212" grpId="0"/>
      <p:bldP spid="8218" grpId="0"/>
      <p:bldP spid="82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:a16="http://schemas.microsoft.com/office/drawing/2014/main" id="{54E7B990-E59B-4971-A06D-4BD93D2E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 </a:t>
            </a:r>
            <a:endParaRPr lang="en-US" altLang="en-US" b="0" i="1">
              <a:solidFill>
                <a:srgbClr val="0000FF"/>
              </a:solidFill>
            </a:endParaRPr>
          </a:p>
        </p:txBody>
      </p:sp>
      <p:sp>
        <p:nvSpPr>
          <p:cNvPr id="9227" name="TextBox 2">
            <a:extLst>
              <a:ext uri="{FF2B5EF4-FFF2-40B4-BE49-F238E27FC236}">
                <a16:creationId xmlns:a16="http://schemas.microsoft.com/office/drawing/2014/main" id="{D758F97C-37BC-4B88-8CE5-70D3B40A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18" y="786825"/>
            <a:ext cx="538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AFC76-22F8-4EBB-823E-326C329E3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844280"/>
            <a:ext cx="372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a) (65 + 15) x 2</a:t>
            </a:r>
          </a:p>
        </p:txBody>
      </p:sp>
      <p:sp>
        <p:nvSpPr>
          <p:cNvPr id="8212" name="TextBox 1">
            <a:extLst>
              <a:ext uri="{FF2B5EF4-FFF2-40B4-BE49-F238E27FC236}">
                <a16:creationId xmlns:a16="http://schemas.microsoft.com/office/drawing/2014/main" id="{80EAE3E4-E6D6-4826-98B6-D3A671A6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11" y="2919904"/>
            <a:ext cx="30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 48 : (6 : 3)</a:t>
            </a:r>
          </a:p>
        </p:txBody>
      </p:sp>
      <p:sp>
        <p:nvSpPr>
          <p:cNvPr id="8218" name="TextBox 8">
            <a:extLst>
              <a:ext uri="{FF2B5EF4-FFF2-40B4-BE49-F238E27FC236}">
                <a16:creationId xmlns:a16="http://schemas.microsoft.com/office/drawing/2014/main" id="{CBFD23C6-1E1E-4023-AECD-B3E87231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847" y="1841733"/>
            <a:ext cx="334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b) (74 – 14) : 2</a:t>
            </a:r>
          </a:p>
        </p:txBody>
      </p:sp>
      <p:sp>
        <p:nvSpPr>
          <p:cNvPr id="8221" name="TextBox 11">
            <a:extLst>
              <a:ext uri="{FF2B5EF4-FFF2-40B4-BE49-F238E27FC236}">
                <a16:creationId xmlns:a16="http://schemas.microsoft.com/office/drawing/2014/main" id="{19B057E6-2966-41EF-8CD8-52229D0F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888" y="2933759"/>
            <a:ext cx="2090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81 : (3 x 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E017DA-CA6C-4E6B-80FB-1D520DAD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861" y="1847152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3AE558-E19D-4B16-ACE3-741CC103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829" y="2281730"/>
            <a:ext cx="1266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160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8107E6-F6BD-444E-A44C-4EC296D7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5" y="1841733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x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C22C7-D5E0-44E7-8C68-94D06F0B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2925323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6CEB3A-EC7E-4E53-B3FA-4CF1623A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417" y="3359901"/>
            <a:ext cx="1240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FD791D-2820-458B-A418-C51751369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317" y="2919904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513649-7694-4C26-8E12-715DD236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847" y="1847152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2FD99B-1E0F-43DE-AFEE-3BACDED8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816" y="2281730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30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A01C40-9BD2-470E-9814-FF75C8BC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166" y="1841733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78F243-D2F6-4ABC-B61D-AEFC6512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716" y="2958451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81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388093-5ED3-447D-BCF8-57D0105B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975" y="3476160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2E4B5F-A60A-44A3-A0FC-94A9F1CA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32" y="2925323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9</a:t>
            </a:r>
          </a:p>
        </p:txBody>
      </p:sp>
    </p:spTree>
    <p:extLst>
      <p:ext uri="{BB962C8B-B14F-4D97-AF65-F5344CB8AC3E}">
        <p14:creationId xmlns:p14="http://schemas.microsoft.com/office/powerpoint/2010/main" val="332172873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5" grpId="0"/>
      <p:bldP spid="8212" grpId="0"/>
      <p:bldP spid="8218" grpId="0"/>
      <p:bldP spid="82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>
            <a:extLst>
              <a:ext uri="{FF2B5EF4-FFF2-40B4-BE49-F238E27FC236}">
                <a16:creationId xmlns:a16="http://schemas.microsoft.com/office/drawing/2014/main" id="{C09FA077-858F-451C-8B74-DE50E348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561" y="171736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3:							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																			 ,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600" dirty="0">
                <a:latin typeface="UTM Aptima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4C648-8BA3-49BC-89F7-527253849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25410"/>
          <a:stretch/>
        </p:blipFill>
        <p:spPr>
          <a:xfrm>
            <a:off x="252001" y="2547259"/>
            <a:ext cx="1394121" cy="2122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2666B5-C563-4F24-A7C7-82A104E28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25410"/>
          <a:stretch/>
        </p:blipFill>
        <p:spPr>
          <a:xfrm>
            <a:off x="1696684" y="2547259"/>
            <a:ext cx="1394121" cy="212271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F1B833A9-A514-4FB3-B67E-BD8CD63D1B06}"/>
              </a:ext>
            </a:extLst>
          </p:cNvPr>
          <p:cNvSpPr/>
          <p:nvPr/>
        </p:nvSpPr>
        <p:spPr>
          <a:xfrm rot="5400000">
            <a:off x="1538140" y="3211973"/>
            <a:ext cx="270000" cy="2916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06647D5A-2C98-4111-A267-D0A85606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8" y="4751085"/>
            <a:ext cx="334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UTM Aptima" panose="02040603050506020204" pitchFamily="18" charset="0"/>
              </a:rPr>
              <a:t>240 quyển sách</a:t>
            </a:r>
          </a:p>
        </p:txBody>
      </p:sp>
      <p:sp>
        <p:nvSpPr>
          <p:cNvPr id="10242" name="Text Box 7">
            <a:extLst>
              <a:ext uri="{FF2B5EF4-FFF2-40B4-BE49-F238E27FC236}">
                <a16:creationId xmlns:a16="http://schemas.microsoft.com/office/drawing/2014/main" id="{DDBA1948-E35B-4022-B8CB-933A28DF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894" y="1910441"/>
            <a:ext cx="2222014" cy="461665"/>
          </a:xfrm>
          <a:prstGeom prst="borderCallout1">
            <a:avLst>
              <a:gd name="adj1" fmla="val 52038"/>
              <a:gd name="adj2" fmla="val 278"/>
              <a:gd name="adj3" fmla="val 185319"/>
              <a:gd name="adj4" fmla="val -11875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  <a:latin typeface="UTM Aptima" panose="02040603050506020204" pitchFamily="18" charset="0"/>
              </a:rPr>
              <a:t>… </a:t>
            </a:r>
            <a:r>
              <a:rPr lang="en-US" altLang="en-US" dirty="0" err="1">
                <a:solidFill>
                  <a:srgbClr val="C00000"/>
                </a:solidFill>
                <a:latin typeface="UTM Aptima" panose="02040603050506020204" pitchFamily="18" charset="0"/>
              </a:rPr>
              <a:t>quyển</a:t>
            </a:r>
            <a:r>
              <a:rPr lang="en-US" altLang="en-US" dirty="0">
                <a:solidFill>
                  <a:srgbClr val="C00000"/>
                </a:solidFill>
                <a:latin typeface="UTM Aptima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UTM Aptima" panose="02040603050506020204" pitchFamily="18" charset="0"/>
              </a:rPr>
              <a:t>sách</a:t>
            </a:r>
            <a:r>
              <a:rPr lang="en-US" altLang="en-US" dirty="0">
                <a:solidFill>
                  <a:srgbClr val="C00000"/>
                </a:solidFill>
                <a:latin typeface="UTM Aptima" panose="02040603050506020204" pitchFamily="18" charset="0"/>
              </a:rPr>
              <a:t>?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46081DE7-67CF-4336-B567-7BF70C07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69" y="184567"/>
            <a:ext cx="2985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dirty="0" err="1">
                <a:latin typeface="UTM Aptima" panose="02040603050506020204" pitchFamily="18" charset="0"/>
              </a:rPr>
              <a:t>Có</a:t>
            </a:r>
            <a:r>
              <a:rPr lang="en-US" altLang="en-US" sz="2600" dirty="0">
                <a:latin typeface="UTM Aptima" panose="02040603050506020204" pitchFamily="18" charset="0"/>
              </a:rPr>
              <a:t> 240 </a:t>
            </a:r>
            <a:r>
              <a:rPr lang="en-US" altLang="en-US" sz="2600" dirty="0" err="1">
                <a:latin typeface="UTM Aptima" panose="02040603050506020204" pitchFamily="18" charset="0"/>
              </a:rPr>
              <a:t>quyển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sách</a:t>
            </a:r>
            <a:endParaRPr lang="en-US" altLang="en-US" sz="2600" dirty="0">
              <a:latin typeface="UTM Aptima" panose="02040603050506020204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3B31D395-8047-4BC3-B968-4E1B872A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598" y="184567"/>
            <a:ext cx="37148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dirty="0">
                <a:latin typeface="UTM Aptima" panose="02040603050506020204" pitchFamily="18" charset="0"/>
              </a:rPr>
              <a:t>2 </a:t>
            </a:r>
            <a:r>
              <a:rPr lang="en-US" altLang="en-US" sz="2600" dirty="0" err="1">
                <a:latin typeface="UTM Aptima" panose="02040603050506020204" pitchFamily="18" charset="0"/>
              </a:rPr>
              <a:t>tủ</a:t>
            </a:r>
            <a:r>
              <a:rPr lang="en-US" altLang="en-US" sz="2600" dirty="0">
                <a:latin typeface="UTM Aptima" panose="02040603050506020204" pitchFamily="18" charset="0"/>
              </a:rPr>
              <a:t>, </a:t>
            </a:r>
            <a:r>
              <a:rPr lang="en-US" altLang="en-US" sz="2600" dirty="0" err="1">
                <a:latin typeface="UTM Aptima" panose="02040603050506020204" pitchFamily="18" charset="0"/>
              </a:rPr>
              <a:t>mỗi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tủ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có</a:t>
            </a:r>
            <a:r>
              <a:rPr lang="en-US" altLang="en-US" sz="2600" dirty="0">
                <a:latin typeface="UTM Aptima" panose="02040603050506020204" pitchFamily="18" charset="0"/>
              </a:rPr>
              <a:t> 4 </a:t>
            </a:r>
            <a:r>
              <a:rPr lang="en-US" altLang="en-US" sz="2600" dirty="0" err="1">
                <a:latin typeface="UTM Aptima" panose="02040603050506020204" pitchFamily="18" charset="0"/>
              </a:rPr>
              <a:t>ngăn</a:t>
            </a:r>
            <a:r>
              <a:rPr lang="en-US" altLang="en-US" sz="2600" dirty="0">
                <a:latin typeface="UTM Aptima" panose="02040603050506020204" pitchFamily="18" charset="0"/>
              </a:rPr>
              <a:t>.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43F89446-5519-4A58-A100-763856C68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434" y="571845"/>
            <a:ext cx="61090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dirty="0" err="1">
                <a:latin typeface="UTM Aptima" panose="02040603050506020204" pitchFamily="18" charset="0"/>
              </a:rPr>
              <a:t>Hỏi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mỗi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ngăn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có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bao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nhiêu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quyển</a:t>
            </a:r>
            <a:r>
              <a:rPr lang="en-US" altLang="en-US" sz="2600" dirty="0">
                <a:latin typeface="UTM Aptima" panose="02040603050506020204" pitchFamily="18" charset="0"/>
              </a:rPr>
              <a:t> </a:t>
            </a:r>
            <a:r>
              <a:rPr lang="en-US" altLang="en-US" sz="2600" dirty="0" err="1">
                <a:latin typeface="UTM Aptima" panose="02040603050506020204" pitchFamily="18" charset="0"/>
              </a:rPr>
              <a:t>sách</a:t>
            </a:r>
            <a:endParaRPr lang="en-US" altLang="en-US" sz="2600" dirty="0">
              <a:latin typeface="UTM Aptima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605821-2E64-4C25-BFF1-EFF49740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42" y="2173686"/>
            <a:ext cx="54169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F7FE0-A053-430F-AEB8-773E7F79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255" y="3568256"/>
            <a:ext cx="5416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6" grpId="0" animBg="1"/>
      <p:bldP spid="21" grpId="0"/>
      <p:bldP spid="10242" grpId="0" uiExpand="1" build="allAtOnce" animBg="1"/>
      <p:bldP spid="22" grpId="0" build="allAtOnce"/>
      <p:bldP spid="22" grpId="1" build="allAtOnce"/>
      <p:bldP spid="23" grpId="0" build="allAtOnce"/>
      <p:bldP spid="23" grpId="1" build="allAtOnce"/>
      <p:bldP spid="24" grpId="0"/>
      <p:bldP spid="24" grpId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>
            <a:extLst>
              <a:ext uri="{FF2B5EF4-FFF2-40B4-BE49-F238E27FC236}">
                <a16:creationId xmlns:a16="http://schemas.microsoft.com/office/drawing/2014/main" id="{C09FA077-858F-451C-8B74-DE50E348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05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240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UTM Aptima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D52C8-7EEA-4007-BB5E-61B03420D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6903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u="sng" dirty="0" err="1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u="sng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u="sng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4 x 2 = 8 (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   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    240 : 8 = 30 (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		 </a:t>
            </a:r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u="sng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endParaRPr lang="en-US" altLang="en-US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0F113-4D19-422D-B720-F5C63B04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57" y="1774279"/>
            <a:ext cx="464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u="sng" dirty="0" err="1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u="sng" dirty="0">
                <a:solidFill>
                  <a:srgbClr val="C0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u="sng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240 : 2 = 120 (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120 : 4 = 30 (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u="sng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sách</a:t>
            </a:r>
            <a:endParaRPr lang="en-US" altLang="en-US" dirty="0">
              <a:solidFill>
                <a:srgbClr val="0000FF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0A6D4B-2307-4258-950E-685945F74C6F}"/>
              </a:ext>
            </a:extLst>
          </p:cNvPr>
          <p:cNvCxnSpPr/>
          <p:nvPr/>
        </p:nvCxnSpPr>
        <p:spPr>
          <a:xfrm>
            <a:off x="4486897" y="1912829"/>
            <a:ext cx="0" cy="2909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99709749-227E-4BED-8DD6-814356053153}"/>
              </a:ext>
            </a:extLst>
          </p:cNvPr>
          <p:cNvSpPr/>
          <p:nvPr/>
        </p:nvSpPr>
        <p:spPr>
          <a:xfrm>
            <a:off x="8528958" y="4683343"/>
            <a:ext cx="424543" cy="3050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9306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303E0EC-7114-41F3-AC40-D6741C2C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469" cy="5143500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CD3E4203-45EC-4DFE-B049-D9C7DFD7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51" y="514350"/>
            <a:ext cx="8179549" cy="26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vi-VN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82</a:t>
            </a:r>
          </a:p>
        </p:txBody>
      </p:sp>
      <p:pic>
        <p:nvPicPr>
          <p:cNvPr id="26" name="图片 13">
            <a:extLst>
              <a:ext uri="{FF2B5EF4-FFF2-40B4-BE49-F238E27FC236}">
                <a16:creationId xmlns:a16="http://schemas.microsoft.com/office/drawing/2014/main" id="{9A7773E5-F87D-4369-BBFD-D490DD50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450" y="4229054"/>
            <a:ext cx="3299181" cy="934985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39420DFB-5610-4071-AEE9-88865986F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62" y="2826068"/>
            <a:ext cx="1571807" cy="2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5"/>
    </mc:Choice>
    <mc:Fallback xmlns="">
      <p:transition spd="slow" advTm="1755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595</Words>
  <Application>Microsoft Office PowerPoint</Application>
  <PresentationFormat>On-screen Show (16:9)</PresentationFormat>
  <Paragraphs>101</Paragraphs>
  <Slides>10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Rockwell</vt:lpstr>
      <vt:lpstr>Rockwell Condensed</vt:lpstr>
      <vt:lpstr>Times New Roman</vt:lpstr>
      <vt:lpstr>UTM Aptima</vt:lpstr>
      <vt:lpstr>Wingdings</vt:lpstr>
      <vt:lpstr>Wood Type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</dc:creator>
  <cp:lastModifiedBy>duphong</cp:lastModifiedBy>
  <cp:revision>76</cp:revision>
  <dcterms:created xsi:type="dcterms:W3CDTF">2020-12-25T02:16:17Z</dcterms:created>
  <dcterms:modified xsi:type="dcterms:W3CDTF">2021-12-25T03:47:28Z</dcterms:modified>
</cp:coreProperties>
</file>