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53" r:id="rId2"/>
    <p:sldMasterId id="2147483765" r:id="rId3"/>
    <p:sldMasterId id="2147483837" r:id="rId4"/>
    <p:sldMasterId id="2147483886" r:id="rId5"/>
    <p:sldMasterId id="2147483929" r:id="rId6"/>
    <p:sldMasterId id="2147483931" r:id="rId7"/>
    <p:sldMasterId id="2147484082" r:id="rId8"/>
  </p:sldMasterIdLst>
  <p:notesMasterIdLst>
    <p:notesMasterId r:id="rId43"/>
  </p:notesMasterIdLst>
  <p:sldIdLst>
    <p:sldId id="495" r:id="rId9"/>
    <p:sldId id="496" r:id="rId10"/>
    <p:sldId id="635" r:id="rId11"/>
    <p:sldId id="502" r:id="rId12"/>
    <p:sldId id="579" r:id="rId13"/>
    <p:sldId id="503" r:id="rId14"/>
    <p:sldId id="627" r:id="rId15"/>
    <p:sldId id="266" r:id="rId16"/>
    <p:sldId id="470" r:id="rId17"/>
    <p:sldId id="472" r:id="rId18"/>
    <p:sldId id="637" r:id="rId19"/>
    <p:sldId id="638" r:id="rId20"/>
    <p:sldId id="639" r:id="rId21"/>
    <p:sldId id="640" r:id="rId22"/>
    <p:sldId id="460" r:id="rId23"/>
    <p:sldId id="641" r:id="rId24"/>
    <p:sldId id="642" r:id="rId25"/>
    <p:sldId id="643" r:id="rId26"/>
    <p:sldId id="644" r:id="rId27"/>
    <p:sldId id="645" r:id="rId28"/>
    <p:sldId id="646" r:id="rId29"/>
    <p:sldId id="647" r:id="rId30"/>
    <p:sldId id="648" r:id="rId31"/>
    <p:sldId id="307" r:id="rId32"/>
    <p:sldId id="521" r:id="rId33"/>
    <p:sldId id="522" r:id="rId34"/>
    <p:sldId id="649" r:id="rId35"/>
    <p:sldId id="480" r:id="rId36"/>
    <p:sldId id="542" r:id="rId37"/>
    <p:sldId id="481" r:id="rId38"/>
    <p:sldId id="577" r:id="rId39"/>
    <p:sldId id="650" r:id="rId40"/>
    <p:sldId id="485" r:id="rId41"/>
    <p:sldId id="486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5050"/>
    <a:srgbClr val="66FFFF"/>
    <a:srgbClr val="00FF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D466C-118D-44EC-A06B-035C5AB50A4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D3C5-7820-4753-B215-7E46A3918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5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35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02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894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34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6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538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3564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0650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2897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72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6450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649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4964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7058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7390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2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83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693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92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982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611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448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08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498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32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712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61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496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2425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83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29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768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96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982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21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0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31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742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782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138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33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395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650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90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854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97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63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55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34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364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71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02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05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80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896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3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403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42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68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35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53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462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295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8006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526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1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1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1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1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1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8660300" y="62103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1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71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71"/>
          <p:cNvSpPr/>
          <p:nvPr/>
        </p:nvSpPr>
        <p:spPr>
          <a:xfrm>
            <a:off x="10776167" y="2194067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1"/>
          <p:cNvSpPr/>
          <p:nvPr/>
        </p:nvSpPr>
        <p:spPr>
          <a:xfrm>
            <a:off x="11132567" y="2798834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1"/>
          <p:cNvSpPr/>
          <p:nvPr/>
        </p:nvSpPr>
        <p:spPr>
          <a:xfrm>
            <a:off x="11148400" y="2669534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1"/>
          <p:cNvSpPr/>
          <p:nvPr/>
        </p:nvSpPr>
        <p:spPr>
          <a:xfrm>
            <a:off x="11195367" y="2718634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1"/>
          <p:cNvSpPr/>
          <p:nvPr/>
        </p:nvSpPr>
        <p:spPr>
          <a:xfrm>
            <a:off x="11137300" y="2674834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11174268" y="2713867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1"/>
          <p:cNvSpPr/>
          <p:nvPr/>
        </p:nvSpPr>
        <p:spPr>
          <a:xfrm>
            <a:off x="11009601" y="1890634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1"/>
          <p:cNvSpPr/>
          <p:nvPr/>
        </p:nvSpPr>
        <p:spPr>
          <a:xfrm>
            <a:off x="11107233" y="1907401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71"/>
          <p:cNvSpPr/>
          <p:nvPr/>
        </p:nvSpPr>
        <p:spPr>
          <a:xfrm>
            <a:off x="11199067" y="1917701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71"/>
          <p:cNvSpPr/>
          <p:nvPr/>
        </p:nvSpPr>
        <p:spPr>
          <a:xfrm>
            <a:off x="11135201" y="2657933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1"/>
          <p:cNvSpPr/>
          <p:nvPr/>
        </p:nvSpPr>
        <p:spPr>
          <a:xfrm>
            <a:off x="11171500" y="24406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71"/>
          <p:cNvSpPr/>
          <p:nvPr/>
        </p:nvSpPr>
        <p:spPr>
          <a:xfrm>
            <a:off x="11739001" y="2434100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71"/>
          <p:cNvSpPr/>
          <p:nvPr/>
        </p:nvSpPr>
        <p:spPr>
          <a:xfrm>
            <a:off x="11497267" y="2314334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71"/>
          <p:cNvSpPr/>
          <p:nvPr/>
        </p:nvSpPr>
        <p:spPr>
          <a:xfrm>
            <a:off x="11412801" y="2386633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71"/>
          <p:cNvSpPr/>
          <p:nvPr/>
        </p:nvSpPr>
        <p:spPr>
          <a:xfrm>
            <a:off x="11344734" y="2139634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71"/>
          <p:cNvSpPr/>
          <p:nvPr/>
        </p:nvSpPr>
        <p:spPr>
          <a:xfrm>
            <a:off x="11400134" y="2354467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1"/>
          <p:cNvSpPr/>
          <p:nvPr/>
        </p:nvSpPr>
        <p:spPr>
          <a:xfrm>
            <a:off x="11405968" y="2468468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1"/>
          <p:cNvSpPr/>
          <p:nvPr/>
        </p:nvSpPr>
        <p:spPr>
          <a:xfrm>
            <a:off x="11402267" y="2475301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1"/>
          <p:cNvSpPr/>
          <p:nvPr/>
        </p:nvSpPr>
        <p:spPr>
          <a:xfrm>
            <a:off x="11334167" y="2467934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71"/>
          <p:cNvSpPr/>
          <p:nvPr/>
        </p:nvSpPr>
        <p:spPr>
          <a:xfrm>
            <a:off x="11106167" y="2190301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1"/>
          <p:cNvSpPr/>
          <p:nvPr/>
        </p:nvSpPr>
        <p:spPr>
          <a:xfrm>
            <a:off x="10817467" y="2189767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1"/>
          <p:cNvSpPr/>
          <p:nvPr/>
        </p:nvSpPr>
        <p:spPr>
          <a:xfrm>
            <a:off x="442401" y="46617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71"/>
          <p:cNvSpPr/>
          <p:nvPr/>
        </p:nvSpPr>
        <p:spPr>
          <a:xfrm>
            <a:off x="617885" y="6478751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66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886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0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03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3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3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8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2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4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88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1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3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10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37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10701"/>
      </p:ext>
    </p:extLst>
  </p:cSld>
  <p:clrMapOvr>
    <a:masterClrMapping/>
  </p:clrMapOvr>
  <p:transition spd="slow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468984"/>
      </p:ext>
    </p:extLst>
  </p:cSld>
  <p:clrMapOvr>
    <a:masterClrMapping/>
  </p:clrMapOvr>
  <p:transition spd="slow" advClick="0" advTm="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83200"/>
      </p:ext>
    </p:extLst>
  </p:cSld>
  <p:clrMapOvr>
    <a:masterClrMapping/>
  </p:clrMapOvr>
  <p:transition spd="slow" advClick="0" advTm="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00401"/>
      </p:ext>
    </p:extLst>
  </p:cSld>
  <p:clrMapOvr>
    <a:masterClrMapping/>
  </p:clrMapOvr>
  <p:transition spd="slow" advClick="0" advTm="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726364"/>
      </p:ext>
    </p:extLst>
  </p:cSld>
  <p:clrMapOvr>
    <a:masterClrMapping/>
  </p:clrMapOvr>
  <p:transition spd="slow" advClick="0" advTm="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80517"/>
      </p:ext>
    </p:extLst>
  </p:cSld>
  <p:clrMapOvr>
    <a:masterClrMapping/>
  </p:clrMapOvr>
  <p:transition spd="slow" advClick="0" advTm="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13515"/>
      </p:ext>
    </p:extLst>
  </p:cSld>
  <p:clrMapOvr>
    <a:masterClrMapping/>
  </p:clrMapOvr>
  <p:transition spd="slow"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37906"/>
      </p:ext>
    </p:extLst>
  </p:cSld>
  <p:clrMapOvr>
    <a:masterClrMapping/>
  </p:clrMapOvr>
  <p:transition spd="slow"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688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76978"/>
      </p:ext>
    </p:extLst>
  </p:cSld>
  <p:clrMapOvr>
    <a:masterClrMapping/>
  </p:clrMapOvr>
  <p:transition spd="slow"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585450"/>
      </p:ext>
    </p:extLst>
  </p:cSld>
  <p:clrMapOvr>
    <a:masterClrMapping/>
  </p:clrMapOvr>
  <p:transition spd="slow"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98719"/>
      </p:ext>
    </p:extLst>
  </p:cSld>
  <p:clrMapOvr>
    <a:masterClrMapping/>
  </p:clrMapOvr>
  <p:transition spd="slow"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  <a:pPr/>
              <a:t>2021/12/24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865849"/>
      </p:ext>
    </p:extLst>
  </p:cSld>
  <p:clrMapOvr>
    <a:masterClrMapping/>
  </p:clrMapOvr>
  <p:transition spd="slow"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3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2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664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2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98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70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598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5438605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85790E1-0D6E-4F0D-AEB6-F0955D7E2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2612609-8B1C-4A33-824C-4EFEC68A5F5C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2699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5781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264074"/>
      </p:ext>
    </p:extLst>
  </p:cSld>
  <p:clrMapOvr>
    <a:masterClrMapping/>
  </p:clrMapOvr>
  <p:transition spd="slow" advClick="0" advTm="0">
    <p:split orient="vert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ABBC73A-0902-4CF7-AF72-7F03B70F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A2C65B-1F9C-47FD-B0A0-9158184F7D66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52650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自我评价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83471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839549"/>
      </p:ext>
    </p:extLst>
  </p:cSld>
  <p:clrMapOvr>
    <a:masterClrMapping/>
  </p:clrMapOvr>
  <p:transition spd="slow" advClick="0" advTm="0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09D753-08B5-46F0-AE1C-93FC85738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52D4C85-D41C-4879-A763-4798A0CD2431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459779" y="1328"/>
            <a:ext cx="141566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工作体会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50157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32150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719566"/>
      </p:ext>
    </p:extLst>
  </p:cSld>
  <p:clrMapOvr>
    <a:masterClrMapping/>
  </p:clrMapOvr>
  <p:transition spd="slow" advClick="0" advTm="0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095443-753D-4799-AFA0-AF893BE49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7" y="4130"/>
            <a:ext cx="12188263" cy="68537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A408E4-FA44-4112-9139-91C23AB6AE8A}"/>
              </a:ext>
            </a:extLst>
          </p:cNvPr>
          <p:cNvSpPr/>
          <p:nvPr userDrawn="1"/>
        </p:nvSpPr>
        <p:spPr>
          <a:xfrm>
            <a:off x="0" y="538847"/>
            <a:ext cx="12192000" cy="6319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3" name="文本框 37"/>
          <p:cNvSpPr txBox="1"/>
          <p:nvPr userDrawn="1"/>
        </p:nvSpPr>
        <p:spPr>
          <a:xfrm>
            <a:off x="5002580" y="39827"/>
            <a:ext cx="2338999" cy="461486"/>
          </a:xfrm>
          <a:prstGeom prst="rect">
            <a:avLst/>
          </a:prstGeom>
          <a:noFill/>
        </p:spPr>
        <p:txBody>
          <a:bodyPr wrap="none" lIns="91389" tIns="45695" rIns="91389" bIns="45695" rtlCol="0">
            <a:spAutoFit/>
          </a:bodyPr>
          <a:lstStyle/>
          <a:p>
            <a:r>
              <a:rPr lang="zh-CN" altLang="en-US" sz="2399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工作规划和展望</a:t>
            </a:r>
            <a:endParaRPr lang="en-US" altLang="zh-CN" sz="2399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38D03C8-5A6E-48BF-B576-BF785595610E}"/>
              </a:ext>
            </a:extLst>
          </p:cNvPr>
          <p:cNvCxnSpPr>
            <a:cxnSpLocks/>
          </p:cNvCxnSpPr>
          <p:nvPr userDrawn="1"/>
        </p:nvCxnSpPr>
        <p:spPr>
          <a:xfrm>
            <a:off x="3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AE3EB0-54E6-4F03-BF5D-660BE55BAA33}"/>
              </a:ext>
            </a:extLst>
          </p:cNvPr>
          <p:cNvCxnSpPr>
            <a:cxnSpLocks/>
          </p:cNvCxnSpPr>
          <p:nvPr userDrawn="1"/>
        </p:nvCxnSpPr>
        <p:spPr>
          <a:xfrm>
            <a:off x="7340981" y="270648"/>
            <a:ext cx="485101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553101"/>
      </p:ext>
    </p:extLst>
  </p:cSld>
  <p:clrMapOvr>
    <a:masterClrMapping/>
  </p:clrMapOvr>
  <p:transition spd="slow" advClick="0" advTm="0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67751"/>
      </p:ext>
    </p:extLst>
  </p:cSld>
  <p:clrMapOvr>
    <a:masterClrMapping/>
  </p:clrMapOvr>
  <p:transition spd="slow"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7398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507043"/>
      </p:ext>
    </p:extLst>
  </p:cSld>
  <p:clrMapOvr>
    <a:masterClrMapping/>
  </p:clrMapOvr>
  <p:transition spd="slow" advClick="0" advTm="0">
    <p:check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031279"/>
      </p:ext>
    </p:extLst>
  </p:cSld>
  <p:clrMapOvr>
    <a:masterClrMapping/>
  </p:clrMapOvr>
  <p:transition advClick="0" advTm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149020"/>
      </p:ext>
    </p:extLst>
  </p:cSld>
  <p:clrMapOvr>
    <a:masterClrMapping/>
  </p:clrMapOvr>
  <p:transition advClick="0" advTm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64651"/>
      </p:ext>
    </p:extLst>
  </p:cSld>
  <p:clrMapOvr>
    <a:masterClrMapping/>
  </p:clrMapOvr>
  <p:transition spd="med" advClick="0" advTm="0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836686"/>
      </p:ext>
    </p:extLst>
  </p:cSld>
  <p:clrMapOvr>
    <a:masterClrMapping/>
  </p:clrMapOvr>
  <p:transition advClick="0" advTm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66"/>
            </a:lvl1pPr>
            <a:lvl2pPr marL="499873" indent="0" algn="ctr">
              <a:buNone/>
              <a:defRPr sz="2133"/>
            </a:lvl2pPr>
            <a:lvl3pPr marL="999747" indent="0" algn="ctr">
              <a:buNone/>
              <a:defRPr sz="1999"/>
            </a:lvl3pPr>
            <a:lvl4pPr marL="1499615" indent="0" algn="ctr">
              <a:buNone/>
              <a:defRPr sz="1733"/>
            </a:lvl4pPr>
            <a:lvl5pPr marL="1999490" indent="0" algn="ctr">
              <a:buNone/>
              <a:defRPr sz="1733"/>
            </a:lvl5pPr>
            <a:lvl6pPr marL="2499359" indent="0" algn="ctr">
              <a:buNone/>
              <a:defRPr sz="1733"/>
            </a:lvl6pPr>
            <a:lvl7pPr marL="2999232" indent="0" algn="ctr">
              <a:buNone/>
              <a:defRPr sz="1733"/>
            </a:lvl7pPr>
            <a:lvl8pPr marL="3499104" indent="0" algn="ctr">
              <a:buNone/>
              <a:defRPr sz="1733"/>
            </a:lvl8pPr>
            <a:lvl9pPr marL="3998977" indent="0" algn="ctr">
              <a:buNone/>
              <a:defRPr sz="1733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80"/>
            <a:ext cx="2743200" cy="365126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pPr/>
              <a:t>24/12/2021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80"/>
            <a:ext cx="4114800" cy="36512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80"/>
            <a:ext cx="495301" cy="365126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3975838"/>
      </p:ext>
    </p:extLst>
  </p:cSld>
  <p:clrMapOvr>
    <a:masterClrMapping/>
  </p:clrMapOvr>
  <p:transition spd="slow" advClick="0" advTm="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55866"/>
      </p:ext>
    </p:extLst>
  </p:cSld>
  <p:clrMapOvr>
    <a:masterClrMapping/>
  </p:clrMapOvr>
  <p:transition advClick="0" advTm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209825"/>
      </p:ext>
    </p:extLst>
  </p:cSld>
  <p:clrMapOvr>
    <a:masterClrMapping/>
  </p:clrMapOvr>
  <p:transition advClick="0" advTm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792250"/>
      </p:ext>
    </p:extLst>
  </p:cSld>
  <p:clrMapOvr>
    <a:masterClrMapping/>
  </p:clrMapOvr>
  <p:transition advClick="0" advTm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485373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80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67922"/>
      </p:ext>
    </p:extLst>
  </p:cSld>
  <p:clrMapOvr>
    <a:masterClrMapping/>
  </p:clrMapOvr>
  <p:transition advClick="0" advTm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stu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94704" y="615601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5065" b="0" i="0">
                <a:solidFill>
                  <a:schemeClr val="bg1">
                    <a:lumMod val="8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703163" y="1295400"/>
            <a:ext cx="8785675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599" b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grpSp>
        <p:nvGrpSpPr>
          <p:cNvPr id="2" name="Group 14"/>
          <p:cNvGrpSpPr/>
          <p:nvPr userDrawn="1"/>
        </p:nvGrpSpPr>
        <p:grpSpPr>
          <a:xfrm rot="16200000">
            <a:off x="11656459" y="6223983"/>
            <a:ext cx="465136" cy="605948"/>
            <a:chOff x="5859463" y="6252052"/>
            <a:chExt cx="465137" cy="605948"/>
          </a:xfrm>
          <a:solidFill>
            <a:schemeClr val="accent1"/>
          </a:solidFill>
        </p:grpSpPr>
        <p:sp>
          <p:nvSpPr>
            <p:cNvPr id="16" name="Rectangle 15"/>
            <p:cNvSpPr/>
            <p:nvPr userDrawn="1"/>
          </p:nvSpPr>
          <p:spPr>
            <a:xfrm>
              <a:off x="5859463" y="6464300"/>
              <a:ext cx="465137" cy="393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5859463" y="6252052"/>
              <a:ext cx="465137" cy="21224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399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11672331" y="6357679"/>
            <a:ext cx="560388" cy="338412"/>
          </a:xfrm>
          <a:prstGeom prst="rect">
            <a:avLst/>
          </a:prstGeom>
          <a:noFill/>
        </p:spPr>
        <p:txBody>
          <a:bodyPr wrap="square" lIns="91424" tIns="45713" rIns="91424" bIns="45713" rtlCol="0">
            <a:spAutoFit/>
          </a:bodyPr>
          <a:lstStyle/>
          <a:p>
            <a:pPr algn="ctr"/>
            <a:fld id="{260E2A6B-A809-4840-BF14-8648BC0BDF87}" type="slidenum">
              <a:rPr lang="id-ID" sz="1599" b="1" smtClean="0">
                <a:solidFill>
                  <a:schemeClr val="bg1">
                    <a:lumMod val="85000"/>
                  </a:schemeClr>
                </a:solidFill>
              </a:rPr>
              <a:pPr algn="ctr"/>
              <a:t>‹#›</a:t>
            </a:fld>
            <a:endParaRPr lang="id-ID" sz="1999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78076"/>
      </p:ext>
    </p:extLst>
  </p:cSld>
  <p:clrMapOvr>
    <a:masterClrMapping/>
  </p:clrMapOvr>
  <p:transition spd="slow" advClick="0" advTm="0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F931BFC-FA3C-44C9-BDF3-A1EA94A517F2}" type="datetime1">
              <a:rPr lang="zh-CN" altLang="en-US"/>
              <a:pPr/>
              <a:t>2021/12/24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2E9294EB-43AD-4253-9111-B513B7CCDA25}" type="slidenum">
              <a:rPr lang="zh-CN" altLang="en-US"/>
              <a:pPr/>
              <a:t>‹#›</a:t>
            </a:fld>
            <a:endParaRPr lang="zh-CN" altLang="en-US" sz="18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76108"/>
      </p:ext>
    </p:extLst>
  </p:cSld>
  <p:clrMapOvr>
    <a:masterClrMapping/>
  </p:clrMapOvr>
  <p:transition spd="med" advClick="0" advTm="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70969"/>
      </p:ext>
    </p:extLst>
  </p:cSld>
  <p:clrMapOvr>
    <a:masterClrMapping/>
  </p:clrMapOvr>
  <p:transition advClick="0" advTm="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905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511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146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728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6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53454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  <p:sldLayoutId id="2147484045" r:id="rId4"/>
    <p:sldLayoutId id="2147484043" r:id="rId5"/>
    <p:sldLayoutId id="2147484042" r:id="rId6"/>
    <p:sldLayoutId id="2147484041" r:id="rId7"/>
    <p:sldLayoutId id="2147484040" r:id="rId8"/>
    <p:sldLayoutId id="2147484039" r:id="rId9"/>
    <p:sldLayoutId id="2147484038" r:id="rId10"/>
    <p:sldLayoutId id="2147484037" r:id="rId11"/>
    <p:sldLayoutId id="2147484036" r:id="rId12"/>
    <p:sldLayoutId id="2147484035" r:id="rId13"/>
    <p:sldLayoutId id="2147484034" r:id="rId14"/>
    <p:sldLayoutId id="2147484033" r:id="rId15"/>
    <p:sldLayoutId id="2147484032" r:id="rId16"/>
    <p:sldLayoutId id="2147484031" r:id="rId17"/>
    <p:sldLayoutId id="2147484030" r:id="rId18"/>
    <p:sldLayoutId id="2147484029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5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540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1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4044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  <a:pPr/>
              <a:t>2021/12/24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0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9" r:id="rId25"/>
    <p:sldLayoutId id="2147483920" r:id="rId26"/>
    <p:sldLayoutId id="2147483921" r:id="rId27"/>
    <p:sldLayoutId id="2147483922" r:id="rId28"/>
    <p:sldLayoutId id="2147483926" r:id="rId29"/>
    <p:sldLayoutId id="2147483927" r:id="rId30"/>
    <p:sldLayoutId id="2147483928" r:id="rId31"/>
  </p:sldLayoutIdLst>
  <p:transition spd="slow" advClick="0" advTm="0">
    <p:random/>
  </p:transition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8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47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E9D68AE-923D-4511-8533-520FFD1D75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715F3BF2-463B-49CF-BAC7-93B0210A63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3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0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0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" y="34225"/>
            <a:ext cx="12187231" cy="68573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6E88CD-AA67-4A11-AC0B-34C75DA89232}"/>
              </a:ext>
            </a:extLst>
          </p:cNvPr>
          <p:cNvSpPr/>
          <p:nvPr/>
        </p:nvSpPr>
        <p:spPr>
          <a:xfrm>
            <a:off x="489410" y="1158085"/>
            <a:ext cx="11367136" cy="3621448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6C2E7-7E33-453C-B8DD-E7147E07A68C}"/>
              </a:ext>
            </a:extLst>
          </p:cNvPr>
          <p:cNvSpPr txBox="1"/>
          <p:nvPr/>
        </p:nvSpPr>
        <p:spPr>
          <a:xfrm>
            <a:off x="895685" y="2149626"/>
            <a:ext cx="6733300" cy="235310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</a:t>
            </a:r>
          </a:p>
          <a:p>
            <a:pPr algn="ctr" defTabSz="685800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ĐẾN VỚI TIẾT HỌC</a:t>
            </a:r>
            <a:r>
              <a:rPr lang="en-US" sz="4500" b="1" dirty="0">
                <a:ln/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5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4500" b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5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2794953" y="3326177"/>
            <a:ext cx="34207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9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457200">
              <a:lnSpc>
                <a:spcPts val="4950"/>
              </a:lnSpc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0463" y="2193517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518384" y="3721339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609926" y="3724825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284939" y="3224568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018348" y="2784051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331861" y="2221303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3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457200">
              <a:lnSpc>
                <a:spcPts val="4950"/>
              </a:lnSpc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noProof="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7583" y="2113000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Bợ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“Ru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Ru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712235" y="3584567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099844" y="2646321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702197" y="2665710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123945" y="2205804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768162" y="3584567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31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457200">
              <a:lnSpc>
                <a:spcPts val="4950"/>
              </a:lnSpc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5352" y="2307396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651116" y="3794852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717521" y="3794852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398549" y="3320791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826003" y="2880274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88990" y="2390349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0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457200">
              <a:lnSpc>
                <a:spcPts val="4950"/>
              </a:lnSpc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noProof="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5353" y="2201178"/>
            <a:ext cx="43079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210911" y="3720928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681066" y="3291560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558303" y="2728371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967489" y="2201178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284118" y="3720927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54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457200">
              <a:lnSpc>
                <a:spcPts val="4950"/>
              </a:lnSpc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039" y="2400808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rịp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514450" y="2428059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174946" y="3431859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495846" y="2945090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983885" y="3931820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910837" y="3931820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7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 đọc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kumimoji="0" lang="en-US" altLang="zh-CN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2)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3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489316" y="539775"/>
            <a:ext cx="7121527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114" y="1727157"/>
            <a:ext cx="4589761" cy="356043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861686" y="2476189"/>
            <a:ext cx="20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1001 thắc mắc: Có phải Đom đóm phát sáng để thu hút &amp;#39;bạn tình&amp;#39;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173" y="1888264"/>
            <a:ext cx="4329545" cy="310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93755" y="5396797"/>
            <a:ext cx="99126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lòe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79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0463" y="2193517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0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722315" y="835446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7343" y="2256691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“Ru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Ru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85091" y="2767975"/>
            <a:ext cx="10441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37892" y="5220360"/>
            <a:ext cx="9912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Bợ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sẫm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ủ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882" y="1928822"/>
            <a:ext cx="2787190" cy="2799289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1993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3490" y="2268207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263" y="2132195"/>
            <a:ext cx="2845409" cy="2806179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/>
          <p:cNvSpPr/>
          <p:nvPr/>
        </p:nvSpPr>
        <p:spPr>
          <a:xfrm>
            <a:off x="1266753" y="5500804"/>
            <a:ext cx="9912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178969" y="2794101"/>
            <a:ext cx="5817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51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A.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Khởi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65353" y="2201178"/>
            <a:ext cx="43079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142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50451" y="106457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4176" y="2335494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rịp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8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68" y="0"/>
            <a:ext cx="4909866" cy="2521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45" y="2521131"/>
            <a:ext cx="4187112" cy="4086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521" y="875482"/>
            <a:ext cx="54197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6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136468" y="1477590"/>
            <a:ext cx="10449891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35" y="1477590"/>
            <a:ext cx="10465825" cy="42904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lvl="0" indent="-514350">
              <a:buFontTx/>
              <a:buAutoNum type="arabicPeriod"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Đom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Đóm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chuyên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Bợ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Vạc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Đom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Đóm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chuyên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cần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loài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ban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đêm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sinh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0550" y="2953593"/>
            <a:ext cx="10449891" cy="131796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103217" y="4553535"/>
            <a:ext cx="10541726" cy="131265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481" y="1540803"/>
            <a:ext cx="971952" cy="97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383" y="3118463"/>
            <a:ext cx="971952" cy="103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110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7" y="1563328"/>
            <a:ext cx="3405510" cy="51495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1" cy="34140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36313" y="1998201"/>
            <a:ext cx="64926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Tìm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hiểu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</a:rPr>
              <a:t>bài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 new ro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74" y="4981106"/>
            <a:ext cx="5310632" cy="12834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5">
            <a:extLst>
              <a:ext uri="{FF2B5EF4-FFF2-40B4-BE49-F238E27FC236}">
                <a16:creationId xmlns:a16="http://schemas.microsoft.com/office/drawing/2014/main" id="{D31EA210-DFA6-481D-9001-696A67A3E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715" y="2636086"/>
            <a:ext cx="8495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Anh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Đom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Đóm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lên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đèn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đi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đâu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?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18">
            <a:extLst>
              <a:ext uri="{FF2B5EF4-FFF2-40B4-BE49-F238E27FC236}">
                <a16:creationId xmlns:a16="http://schemas.microsoft.com/office/drawing/2014/main" id="{73011FF1-DB2C-4190-BFA5-B8B28F88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095" y="3497332"/>
            <a:ext cx="10358546" cy="66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đèn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gác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ngủ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yên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80616" y="1001024"/>
            <a:ext cx="3208504" cy="1003267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khổ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1, 2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568" y="698446"/>
            <a:ext cx="2663601" cy="1687413"/>
          </a:xfrm>
          <a:prstGeom prst="rect">
            <a:avLst/>
          </a:prstGeom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id="{D31EA210-DFA6-481D-9001-696A67A3E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715" y="4484011"/>
            <a:ext cx="84954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Tìm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từ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tả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đức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tính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của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anh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Đóm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trong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khổ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Times New Roman"/>
              </a:rPr>
              <a:t>thơ</a:t>
            </a:r>
            <a:r>
              <a:rPr lang="en-US" dirty="0" smtClean="0">
                <a:solidFill>
                  <a:srgbClr val="C00000"/>
                </a:solidFill>
                <a:latin typeface="Times New Roman"/>
              </a:rPr>
              <a:t> 1?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492309" y="1821411"/>
            <a:ext cx="12027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409095" y="5366630"/>
            <a:ext cx="9912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773" y="812352"/>
            <a:ext cx="2398635" cy="13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5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">
            <a:extLst>
              <a:ext uri="{FF2B5EF4-FFF2-40B4-BE49-F238E27FC236}">
                <a16:creationId xmlns:a16="http://schemas.microsoft.com/office/drawing/2014/main" id="{161C6570-8A5F-444B-873C-01DEB162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594" y="3300136"/>
            <a:ext cx="105765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3" name="AutoShape 6" descr="Chùa Tam Thanh – Wikipedia tiếng Việt"/>
          <p:cNvSpPr>
            <a:spLocks noChangeAspect="1" noChangeArrowheads="1"/>
          </p:cNvSpPr>
          <p:nvPr/>
        </p:nvSpPr>
        <p:spPr bwMode="auto">
          <a:xfrm>
            <a:off x="1222711" y="-5142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008886" y="384623"/>
            <a:ext cx="3051752" cy="62315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Đọc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thầm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</a:t>
            </a:r>
            <a:r>
              <a:rPr lang="en-US" sz="2400" dirty="0" err="1" smtClean="0">
                <a:solidFill>
                  <a:schemeClr val="bg2"/>
                </a:solidFill>
                <a:latin typeface="Time new ro"/>
              </a:rPr>
              <a:t>khổ</a:t>
            </a:r>
            <a:r>
              <a:rPr lang="en-US" sz="2400" dirty="0" smtClean="0">
                <a:solidFill>
                  <a:schemeClr val="bg2"/>
                </a:solidFill>
                <a:latin typeface="Time new ro"/>
              </a:rPr>
              <a:t> 3, 4</a:t>
            </a:r>
            <a:endParaRPr lang="en-US" sz="2400" dirty="0">
              <a:solidFill>
                <a:schemeClr val="bg2"/>
              </a:solidFill>
              <a:latin typeface="Time new ro"/>
            </a:endParaRP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73011FF1-DB2C-4190-BFA5-B8B28F88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924" y="4238653"/>
            <a:ext cx="8761424" cy="115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chị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Cò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Bợ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con,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thím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Vạc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lặng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lẽ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mò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595" y="1413929"/>
            <a:ext cx="2412582" cy="1310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271" y="1413929"/>
            <a:ext cx="2482310" cy="13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72" y="126609"/>
            <a:ext cx="4909866" cy="2521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92" y="2647740"/>
            <a:ext cx="4187112" cy="4086497"/>
          </a:xfrm>
          <a:prstGeom prst="rect">
            <a:avLst/>
          </a:prstGeom>
        </p:spPr>
      </p:pic>
      <p:sp>
        <p:nvSpPr>
          <p:cNvPr id="6" name="Text Box 18">
            <a:extLst>
              <a:ext uri="{FF2B5EF4-FFF2-40B4-BE49-F238E27FC236}">
                <a16:creationId xmlns:a16="http://schemas.microsoft.com/office/drawing/2014/main" id="{161C6570-8A5F-444B-873C-01DEB162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7046" y="3134530"/>
            <a:ext cx="63749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thầm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61123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DFCD501F-5E26-4B9F-BBE6-2EC4FBFED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48" y="0"/>
            <a:ext cx="5312387" cy="3298116"/>
          </a:xfrm>
          <a:prstGeom prst="rect">
            <a:avLst/>
          </a:prstGeom>
        </p:spPr>
      </p:pic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BCE36506-43CF-4B88-91E6-44A5BAB1697A}"/>
              </a:ext>
            </a:extLst>
          </p:cNvPr>
          <p:cNvSpPr/>
          <p:nvPr/>
        </p:nvSpPr>
        <p:spPr>
          <a:xfrm>
            <a:off x="2598516" y="3298116"/>
            <a:ext cx="8026401" cy="1747408"/>
          </a:xfrm>
          <a:prstGeom prst="wedgeRoundRectCallout">
            <a:avLst>
              <a:gd name="adj1" fmla="val -20625"/>
              <a:gd name="adj2" fmla="val 49268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chuyên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ban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6F501A-AA49-4ABF-B679-B931D91E9E03}"/>
              </a:ext>
            </a:extLst>
          </p:cNvPr>
          <p:cNvSpPr txBox="1"/>
          <p:nvPr/>
        </p:nvSpPr>
        <p:spPr>
          <a:xfrm>
            <a:off x="5075668" y="1175409"/>
            <a:ext cx="2111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 new ro"/>
              </a:rPr>
              <a:t>Nội</a:t>
            </a:r>
            <a:r>
              <a:rPr lang="en-US" sz="4000" b="1" dirty="0">
                <a:latin typeface="Time new ro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360099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7" y="1563328"/>
            <a:ext cx="3405510" cy="51495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1" cy="34140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36313" y="1998201"/>
            <a:ext cx="68649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đọc</a:t>
            </a:r>
            <a:r>
              <a:rPr kumimoji="0" lang="en-US" altLang="zh-CN" sz="96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9600" b="1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 new ro"/>
                <a:ea typeface="微软雅黑" panose="020B0503020204020204" pitchFamily="34" charset="-122"/>
                <a:cs typeface="+mn-cs"/>
              </a:rPr>
              <a:t>lại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 new ro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74" y="4981106"/>
            <a:ext cx="5310632" cy="12834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m d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191" y="479039"/>
            <a:ext cx="10667998" cy="585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8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2361733" y="1625762"/>
            <a:ext cx="9189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393841" y="3145696"/>
            <a:ext cx="836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/>
          <p:nvPr/>
        </p:nvSpPr>
        <p:spPr>
          <a:xfrm>
            <a:off x="4220307" y="610584"/>
            <a:ext cx="5729254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khổ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1, 2)</a:t>
            </a:r>
            <a:endParaRPr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5911964" y="2442962"/>
            <a:ext cx="113168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6229511" y="2846174"/>
            <a:ext cx="153585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4677335" y="3307564"/>
            <a:ext cx="123462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E750BB1-94F1-4011-8606-42DB5D64ED07}"/>
              </a:ext>
            </a:extLst>
          </p:cNvPr>
          <p:cNvCxnSpPr/>
          <p:nvPr/>
        </p:nvCxnSpPr>
        <p:spPr>
          <a:xfrm flipV="1">
            <a:off x="5792221" y="4422478"/>
            <a:ext cx="98554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04624" y="3558669"/>
            <a:ext cx="39995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04625" y="1535021"/>
            <a:ext cx="39995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7043651" y="1555785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382214" y="4802298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473756" y="4805784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102298" y="4422478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226995" y="3537392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049737" y="2880777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972510" y="2867047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873636" y="2442962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5106653" y="4862995"/>
            <a:ext cx="1936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27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136468" y="1477590"/>
            <a:ext cx="10449891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35" y="1477590"/>
            <a:ext cx="10465825" cy="42904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Đom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Đóm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chuyên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ò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ợ,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kumimoji="0" 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ạc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Đom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Đóm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chuyên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cần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loài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ban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đêm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sinh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0550" y="2953593"/>
            <a:ext cx="10449891" cy="131796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103217" y="4553535"/>
            <a:ext cx="10541726" cy="131265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956" y="1477590"/>
            <a:ext cx="971952" cy="97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412A26F-6E6E-480D-9243-2821102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398" y="3168273"/>
            <a:ext cx="971952" cy="103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6B1D9800-A1C4-4C94-9CDB-745C0226E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867" y="4852167"/>
            <a:ext cx="1069147" cy="106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036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369257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799161-DF92-4FF9-9AF4-0457E2AFB84C}"/>
              </a:ext>
            </a:extLst>
          </p:cNvPr>
          <p:cNvSpPr txBox="1"/>
          <p:nvPr/>
        </p:nvSpPr>
        <p:spPr>
          <a:xfrm>
            <a:off x="3549860" y="2203935"/>
            <a:ext cx="109908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thuộc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lòng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Đôi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bạn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2456225" y="1083848"/>
            <a:ext cx="7288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C.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Vận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</a:rPr>
              <a:t>dụng</a:t>
            </a:r>
            <a:r>
              <a:rPr lang="en-US" altLang="zh-CN" sz="3600" b="1" dirty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, </a:t>
            </a:r>
            <a:r>
              <a:rPr lang="en-US" altLang="zh-CN" sz="3600" b="1" dirty="0" err="1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kết</a:t>
            </a:r>
            <a:r>
              <a:rPr lang="en-US" altLang="zh-CN" sz="3600" b="1" dirty="0" smtClean="0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 new ro"/>
                <a:ea typeface="字魂17号-萌趣果冻体" panose="02000000000000000000" pitchFamily="2" charset="-122"/>
              </a:rPr>
              <a:t>nối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60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0021" y="981900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458471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BB394-4C4C-404A-8ECD-97B5F436CB57}"/>
              </a:ext>
            </a:extLst>
          </p:cNvPr>
          <p:cNvSpPr/>
          <p:nvPr/>
        </p:nvSpPr>
        <p:spPr>
          <a:xfrm>
            <a:off x="3448395" y="100177"/>
            <a:ext cx="6295314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2D72D-9EA1-4D2B-BC9E-50854CD44BF8}"/>
              </a:ext>
            </a:extLst>
          </p:cNvPr>
          <p:cNvSpPr/>
          <p:nvPr/>
        </p:nvSpPr>
        <p:spPr>
          <a:xfrm>
            <a:off x="3827346" y="781874"/>
            <a:ext cx="5175737" cy="797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1A171F-DBC5-42CA-BB9F-E80637DED3BD}"/>
              </a:ext>
            </a:extLst>
          </p:cNvPr>
          <p:cNvSpPr/>
          <p:nvPr/>
        </p:nvSpPr>
        <p:spPr>
          <a:xfrm>
            <a:off x="4698259" y="1461249"/>
            <a:ext cx="3818674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(143)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957" y="2481943"/>
            <a:ext cx="5094514" cy="396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6164" y="2154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1136468" y="1477590"/>
            <a:ext cx="10449891" cy="119402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935" y="1477590"/>
            <a:ext cx="10465825" cy="42904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khó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dễ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âm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ngắt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nghỉ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lí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Tx/>
              <a:buAutoNum type="arabicPeriod"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mới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Đom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Đóm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Bợ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Vạc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1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</a:t>
            </a:r>
            <a:r>
              <a:rPr kumimoji="0" lang="en-US" alt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Hiểu</a:t>
            </a: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ND</a:t>
            </a:r>
            <a:r>
              <a:rPr kumimoji="0" lang="en-US" alt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  <a:r>
              <a:rPr kumimoji="0" lang="en-US" altLang="en-US" sz="31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Đom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Đóm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chuyên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ban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1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090550" y="2953593"/>
            <a:ext cx="10449891" cy="1317962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A5A37-6125-4C13-AC57-B527E306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8" y="12210"/>
            <a:ext cx="1660550" cy="1183401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1103217" y="4553535"/>
            <a:ext cx="10541726" cy="131265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993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 new ro"/>
                <a:ea typeface="字魂17号-萌趣果冻体" panose="02000000000000000000" pitchFamily="2" charset="-122"/>
              </a:rPr>
              <a:t>B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68" y="0"/>
            <a:ext cx="4909866" cy="2521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45" y="2521131"/>
            <a:ext cx="4187112" cy="4086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521" y="875482"/>
            <a:ext cx="54197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0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183" y="3883120"/>
            <a:ext cx="5563570" cy="361305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31986" y="76428"/>
            <a:ext cx="2535555" cy="2363470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3993" y="1374"/>
              <a:ext cx="268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rPr>
                <a:t>目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字体管家棉花糖" panose="00020600040101010101" charset="-122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1" i="0" u="none" strike="noStrike" kern="1200" cap="none" spc="20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字体管家棉花糖" panose="00020600040101010101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20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字体管家棉花糖" panose="00020600040101010101" charset="-122"/>
                  <a:cs typeface="+mn-cs"/>
                </a:rPr>
                <a:t>HOẠT ĐỘNG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3318" y="1494971"/>
            <a:ext cx="10458410" cy="4945199"/>
            <a:chOff x="7770" y="3574"/>
            <a:chExt cx="8694" cy="7144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3211"/>
              <a:chOff x="7770" y="3574"/>
              <a:chExt cx="8249" cy="3211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927" y="5585"/>
                <a:ext cx="7620" cy="1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1. Luyện</a:t>
                </a:r>
                <a:r>
                  <a:rPr kumimoji="0" lang="vi-VN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đọc</a:t>
                </a:r>
                <a:r>
                  <a:rPr kumimoji="0" lang="en-US" altLang="zh-CN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2E7E38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đoạn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4800" b="1" dirty="0" err="1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lần</a:t>
                </a:r>
                <a:r>
                  <a:rPr lang="en-US" altLang="zh-CN" sz="4800" b="1" dirty="0">
                    <a:solidFill>
                      <a:srgbClr val="2E7E38"/>
                    </a:solidFill>
                    <a:latin typeface="Times New Roman" panose="02020603050405020304" pitchFamily="18" charset="0"/>
                    <a:ea typeface="字体管家棉花糖" panose="00020600040101010101" charset="-122"/>
                    <a:cs typeface="Times New Roman" panose="02020603050405020304" pitchFamily="18" charset="0"/>
                  </a:rPr>
                  <a:t> 1)</a:t>
                </a:r>
                <a:endParaRPr kumimoji="0" lang="zh-CN" altLang="en-US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2E7E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体管家天蝎座" panose="0002060004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809" y="733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云形 25"/>
            <p:cNvSpPr/>
            <p:nvPr/>
          </p:nvSpPr>
          <p:spPr>
            <a:xfrm>
              <a:off x="8215" y="9115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53054" y="5817"/>
            <a:ext cx="4719320" cy="2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4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2619944" y="1205981"/>
            <a:ext cx="712152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4950"/>
              </a:lnSpc>
            </a:pP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500" dirty="0" smtClean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500" dirty="0">
              <a:solidFill>
                <a:srgbClr val="CD4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6588" y="2413672"/>
            <a:ext cx="39995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7130431" y="2464934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30431" y="3891380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053204" y="3877650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123840" y="3411007"/>
            <a:ext cx="46922" cy="4405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1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1269511"/>
</p:tagLst>
</file>

<file path=ppt/theme/theme1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831</Words>
  <Application>Microsoft Office PowerPoint</Application>
  <PresentationFormat>Widescreen</PresentationFormat>
  <Paragraphs>124</Paragraphs>
  <Slides>34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61" baseType="lpstr">
      <vt:lpstr>微软雅黑</vt:lpstr>
      <vt:lpstr>Arial</vt:lpstr>
      <vt:lpstr>Arial Unicode MS</vt:lpstr>
      <vt:lpstr>Bebas Neue</vt:lpstr>
      <vt:lpstr>Calibri</vt:lpstr>
      <vt:lpstr>Calibri Light</vt:lpstr>
      <vt:lpstr>等线</vt:lpstr>
      <vt:lpstr>等线 Light</vt:lpstr>
      <vt:lpstr>Gulim</vt:lpstr>
      <vt:lpstr>Lato Hairline</vt:lpstr>
      <vt:lpstr>Lato Light</vt:lpstr>
      <vt:lpstr>Lato Regular</vt:lpstr>
      <vt:lpstr>黑体</vt:lpstr>
      <vt:lpstr>Time new ro</vt:lpstr>
      <vt:lpstr>Times New Roman</vt:lpstr>
      <vt:lpstr>字体管家天蝎座</vt:lpstr>
      <vt:lpstr>字体管家棉花糖</vt:lpstr>
      <vt:lpstr>字魂17号-萌趣果冻体</vt:lpstr>
      <vt:lpstr>字魂36号-正文宋楷</vt:lpstr>
      <vt:lpstr>Flippy Cute Daily Activities by Slidesgo</vt:lpstr>
      <vt:lpstr>1_Office Theme</vt:lpstr>
      <vt:lpstr>Reading Comprehension Worksheets by Slidesgo</vt:lpstr>
      <vt:lpstr>3_Office Theme</vt:lpstr>
      <vt:lpstr>Office 主题​​</vt:lpstr>
      <vt:lpstr>4_Office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PCPC2</dc:creator>
  <cp:lastModifiedBy>Admin</cp:lastModifiedBy>
  <cp:revision>161</cp:revision>
  <dcterms:created xsi:type="dcterms:W3CDTF">2021-08-28T08:23:14Z</dcterms:created>
  <dcterms:modified xsi:type="dcterms:W3CDTF">2021-12-23T17:01:02Z</dcterms:modified>
</cp:coreProperties>
</file>