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notesMasterIdLst>
    <p:notesMasterId r:id="rId11"/>
  </p:notesMasterIdLst>
  <p:sldIdLst>
    <p:sldId id="292" r:id="rId2"/>
    <p:sldId id="295" r:id="rId3"/>
    <p:sldId id="258" r:id="rId4"/>
    <p:sldId id="259" r:id="rId5"/>
    <p:sldId id="296" r:id="rId6"/>
    <p:sldId id="260" r:id="rId7"/>
    <p:sldId id="261" r:id="rId8"/>
    <p:sldId id="297" r:id="rId9"/>
    <p:sldId id="298" r:id="rId10"/>
  </p:sldIdLst>
  <p:sldSz cx="9144000" cy="5143500" type="screen16x9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9900"/>
    <a:srgbClr val="000066"/>
    <a:srgbClr val="FF0000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5D380-8646-45D5-BF05-C345418431DF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B45AE-6006-4728-B3CE-81F3D5FA9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5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A71BE1-3FFA-4DBB-969D-EDCC8261EDFA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617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19300" y="2603897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358898"/>
            <a:ext cx="5308866" cy="1136650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2698746"/>
            <a:ext cx="5308866" cy="103323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3790950"/>
            <a:ext cx="673100" cy="2095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3790950"/>
            <a:ext cx="4064000" cy="2095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3790950"/>
            <a:ext cx="414338" cy="209550"/>
          </a:xfrm>
        </p:spPr>
        <p:txBody>
          <a:bodyPr/>
          <a:lstStyle>
            <a:lvl1pPr>
              <a:defRPr/>
            </a:lvl1pPr>
          </a:lstStyle>
          <a:p>
            <a:fld id="{B320CB4C-3B35-439E-8F95-F112ED5504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27173"/>
      </p:ext>
    </p:extLst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3611561"/>
            <a:ext cx="6798734" cy="425054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774700"/>
            <a:ext cx="7091482" cy="252095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4036615"/>
            <a:ext cx="6798734" cy="37028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D2417-DD51-46E5-A91C-00ACFF2104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3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9" y="310515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80155"/>
            <a:ext cx="6798734" cy="2323395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3206749"/>
            <a:ext cx="6798736" cy="12001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B3078-DBE9-4F4D-BF37-9276D3921C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40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678656"/>
            <a:ext cx="457200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720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120504"/>
            <a:ext cx="457200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720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31051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736599"/>
            <a:ext cx="6400250" cy="1778001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2514600"/>
            <a:ext cx="5892798" cy="4889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3257551"/>
            <a:ext cx="6798738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F65BCD8-923D-4651-8D1B-07F32FD320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0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2481436"/>
            <a:ext cx="6798728" cy="11016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3583036"/>
            <a:ext cx="6798730" cy="6453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CD46A-BD82-4797-9734-4C79B50276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8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672704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1956197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800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25717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736599"/>
            <a:ext cx="6325168" cy="1682751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2729484"/>
            <a:ext cx="6798730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3397250"/>
            <a:ext cx="6798736" cy="100965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3C5ED35-8CFF-43F3-9601-AA3D0A8E0B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29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9" y="257175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736599"/>
            <a:ext cx="6798734" cy="1720850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2674620"/>
            <a:ext cx="6798730" cy="67894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3352801"/>
            <a:ext cx="6798734" cy="10541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A9652AF-D321-4A20-A765-95B56D9B7B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70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9" y="1765697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1867602"/>
            <a:ext cx="6798736" cy="253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084B2-71C8-4F30-826A-AA61F1B44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16822"/>
      </p:ext>
    </p:extLst>
  </p:cSld>
  <p:clrMapOvr>
    <a:masterClrMapping/>
  </p:clrMapOvr>
  <p:transition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5225" y="679848"/>
            <a:ext cx="0" cy="3726656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680155"/>
            <a:ext cx="1618930" cy="37267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680155"/>
            <a:ext cx="4915509" cy="37267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41D5C-D8C9-46E2-882B-C04ABFFDE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78419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1765697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BB0ED-6F28-4531-BF52-3616CA712B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37689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699147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231060"/>
            <a:ext cx="6595534" cy="1366886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2801145"/>
            <a:ext cx="6595534" cy="81751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0D115-5BC6-4E9E-86B0-CB5A7ADDD2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97280"/>
      </p:ext>
    </p:extLst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1766888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1865376"/>
            <a:ext cx="3337560" cy="25854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1865376"/>
            <a:ext cx="3337560" cy="25854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BED97-1143-40D8-A2E4-451C1E919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60024"/>
      </p:ext>
    </p:extLst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7938" y="1765697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1993900"/>
            <a:ext cx="3337560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2432447"/>
            <a:ext cx="3337560" cy="202996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1993900"/>
            <a:ext cx="3337560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2432447"/>
            <a:ext cx="3337560" cy="202996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1F3F2-9358-48D5-94E0-F710033B3A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19126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7938" y="1765697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86503"/>
            <a:ext cx="6798735" cy="977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29596-5E92-4C23-A3AD-2650435E64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37088"/>
      </p:ext>
    </p:extLst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4B6E9-1F0D-4D5E-8760-8B8D725A47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30466"/>
      </p:ext>
    </p:extLst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9" y="2184797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041401"/>
            <a:ext cx="2536798" cy="10287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736600"/>
            <a:ext cx="3855539" cy="367030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2273299"/>
            <a:ext cx="2536798" cy="182880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E5842-9715-453A-B9F9-AA87CCA68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59433"/>
      </p:ext>
    </p:extLst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412874"/>
            <a:ext cx="3632202" cy="10287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2" y="774700"/>
            <a:ext cx="2929463" cy="35941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2441574"/>
            <a:ext cx="3632201" cy="1371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AD8AA-3041-4E21-9F55-637C239623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60291"/>
      </p:ext>
    </p:extLst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686991"/>
            <a:ext cx="6799262" cy="97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1868091"/>
            <a:ext cx="6799262" cy="258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4470797"/>
            <a:ext cx="11493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4470797"/>
            <a:ext cx="510540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4" y="4470797"/>
            <a:ext cx="395287" cy="2095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Garamond" pitchFamily="18" charset="0"/>
              </a:defRPr>
            </a:lvl1pPr>
          </a:lstStyle>
          <a:p>
            <a:fld id="{2C5B39A4-5D15-4DB8-BBBF-71042E7A25D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53" r:id="rId7"/>
    <p:sldLayoutId id="2147483963" r:id="rId8"/>
    <p:sldLayoutId id="2147483954" r:id="rId9"/>
    <p:sldLayoutId id="2147483955" r:id="rId10"/>
    <p:sldLayoutId id="2147483964" r:id="rId11"/>
    <p:sldLayoutId id="2147483965" r:id="rId12"/>
    <p:sldLayoutId id="2147483956" r:id="rId13"/>
    <p:sldLayoutId id="2147483966" r:id="rId14"/>
    <p:sldLayoutId id="2147483967" r:id="rId15"/>
    <p:sldLayoutId id="2147483968" r:id="rId16"/>
    <p:sldLayoutId id="2147483969" r:id="rId17"/>
  </p:sldLayoutIdLst>
  <p:transition>
    <p:wheel spokes="8"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gif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WordArt 14"/>
          <p:cNvSpPr>
            <a:spLocks noChangeArrowheads="1" noChangeShapeType="1" noTextEdit="1"/>
          </p:cNvSpPr>
          <p:nvPr/>
        </p:nvSpPr>
        <p:spPr bwMode="auto">
          <a:xfrm>
            <a:off x="457200" y="1352550"/>
            <a:ext cx="82296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2700000">
                    <a:srgbClr val="990000"/>
                  </a:prstShdw>
                </a:effectLst>
                <a:latin typeface="Times New Roman"/>
                <a:cs typeface="Times New Roman"/>
              </a:rPr>
              <a:t>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66"/>
              </a:solidFill>
              <a:effectLst>
                <a:prstShdw prst="shdw17" dist="17961" dir="2700000">
                  <a:srgbClr val="990000"/>
                </a:prst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2700000">
                    <a:srgbClr val="990000"/>
                  </a:prstShdw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2700000">
                    <a:srgbClr val="990000"/>
                  </a:prstShdw>
                </a:effectLst>
                <a:latin typeface="Times New Roman"/>
                <a:cs typeface="Times New Roman"/>
              </a:rPr>
              <a:t> 82: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2700000">
                    <a:srgbClr val="990000"/>
                  </a:prstShdw>
                </a:effectLst>
                <a:latin typeface="Times New Roman"/>
                <a:cs typeface="Times New Roman"/>
              </a:rPr>
              <a:t>Luyện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2700000">
                    <a:srgbClr val="990000"/>
                  </a:prst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2700000">
                    <a:srgbClr val="990000"/>
                  </a:prstShdw>
                </a:effectLst>
                <a:latin typeface="Times New Roman"/>
                <a:cs typeface="Times New Roman"/>
              </a:rPr>
              <a:t>tập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66"/>
              </a:solidFill>
              <a:effectLst>
                <a:prstShdw prst="shdw17" dist="17961" dir="2700000">
                  <a:srgbClr val="990000"/>
                </a:prst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2700000">
                    <a:srgbClr val="990000"/>
                  </a:prstShdw>
                </a:effectLst>
                <a:latin typeface="Times New Roman"/>
                <a:cs typeface="Times New Roman"/>
              </a:rPr>
              <a:t>(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2700000">
                    <a:srgbClr val="990000"/>
                  </a:prstShdw>
                </a:effectLst>
                <a:latin typeface="Times New Roman"/>
                <a:cs typeface="Times New Roman"/>
              </a:rPr>
              <a:t>Trang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2700000">
                    <a:srgbClr val="990000"/>
                  </a:prstShdw>
                </a:effectLst>
                <a:latin typeface="Times New Roman"/>
                <a:cs typeface="Times New Roman"/>
              </a:rPr>
              <a:t> 82 )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2700000">
                    <a:srgbClr val="990000"/>
                  </a:prstShdw>
                </a:effectLst>
                <a:latin typeface="Times New Roman"/>
                <a:cs typeface="Times New Roman"/>
              </a:rPr>
              <a:t>**********</a:t>
            </a:r>
          </a:p>
        </p:txBody>
      </p:sp>
      <p:sp>
        <p:nvSpPr>
          <p:cNvPr id="4" name="TextBox 62">
            <a:extLst>
              <a:ext uri="{FF2B5EF4-FFF2-40B4-BE49-F238E27FC236}">
                <a16:creationId xmlns:a16="http://schemas.microsoft.com/office/drawing/2014/main" id="{D754CB73-3B9B-4019-ACD7-A2CB372A6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57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GIANG BIÊN</a:t>
            </a:r>
            <a:endParaRPr lang="en-US" altLang="en-US" sz="28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448962" y="590550"/>
            <a:ext cx="8237838" cy="379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1800" dirty="0">
                <a:cs typeface="Arial" pitchFamily="34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().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"=", "&lt;", "&gt;".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3"/>
          <p:cNvSpPr>
            <a:spLocks noChangeArrowheads="1" noChangeShapeType="1" noTextEdit="1"/>
          </p:cNvSpPr>
          <p:nvPr/>
        </p:nvSpPr>
        <p:spPr bwMode="auto">
          <a:xfrm>
            <a:off x="3586164" y="361950"/>
            <a:ext cx="2151061" cy="7917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Toán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  <a:p>
            <a:pPr algn="ctr"/>
            <a:r>
              <a:rPr lang="en-US" sz="4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Times New Roman"/>
                <a:cs typeface="Times New Roman"/>
              </a:rPr>
              <a:t>Luyện</a:t>
            </a:r>
            <a:r>
              <a:rPr lang="en-US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lang="en-US" sz="4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Times New Roman"/>
                <a:cs typeface="Times New Roman"/>
              </a:rPr>
              <a:t>tập</a:t>
            </a:r>
            <a:r>
              <a:rPr lang="en-US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81000" y="1134130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381000" y="1807369"/>
            <a:ext cx="281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/>
              <a:t>a) 238 – ( 55 – 35 )</a:t>
            </a: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4692650" y="1807369"/>
            <a:ext cx="2089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/>
              <a:t>b) 84 : (4 : 2)</a:t>
            </a:r>
            <a:r>
              <a:rPr lang="en-US" sz="2400" dirty="0"/>
              <a:t> </a:t>
            </a:r>
            <a:endParaRPr lang="en-US" sz="2400" b="1" dirty="0"/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>
            <a:off x="4648200" y="165735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3039723" y="1828800"/>
            <a:ext cx="11512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= 238 -</a:t>
            </a:r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4120491" y="1828800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897" name="Text Box 33"/>
          <p:cNvSpPr txBox="1">
            <a:spLocks noChangeArrowheads="1"/>
          </p:cNvSpPr>
          <p:nvPr/>
        </p:nvSpPr>
        <p:spPr bwMode="auto">
          <a:xfrm>
            <a:off x="2998675" y="2262485"/>
            <a:ext cx="963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= 218</a:t>
            </a: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6707188" y="1828800"/>
            <a:ext cx="9797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= 84 :</a:t>
            </a: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7696201" y="1828800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6705600" y="2262485"/>
            <a:ext cx="792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= 42</a:t>
            </a:r>
          </a:p>
        </p:txBody>
      </p:sp>
      <p:sp>
        <p:nvSpPr>
          <p:cNvPr id="36907" name="Text Box 43"/>
          <p:cNvSpPr txBox="1">
            <a:spLocks noChangeArrowheads="1"/>
          </p:cNvSpPr>
          <p:nvPr/>
        </p:nvSpPr>
        <p:spPr bwMode="auto">
          <a:xfrm>
            <a:off x="381000" y="2914650"/>
            <a:ext cx="281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/>
              <a:t>c) 175 – ( 30 + 20 )</a:t>
            </a:r>
          </a:p>
        </p:txBody>
      </p:sp>
      <p:sp>
        <p:nvSpPr>
          <p:cNvPr id="36908" name="Text Box 44"/>
          <p:cNvSpPr txBox="1">
            <a:spLocks noChangeArrowheads="1"/>
          </p:cNvSpPr>
          <p:nvPr/>
        </p:nvSpPr>
        <p:spPr bwMode="auto">
          <a:xfrm>
            <a:off x="4692650" y="2914650"/>
            <a:ext cx="2393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d) (72 + 18 ) x 3</a:t>
            </a:r>
          </a:p>
        </p:txBody>
      </p:sp>
      <p:sp>
        <p:nvSpPr>
          <p:cNvPr id="36909" name="Text Box 45"/>
          <p:cNvSpPr txBox="1">
            <a:spLocks noChangeArrowheads="1"/>
          </p:cNvSpPr>
          <p:nvPr/>
        </p:nvSpPr>
        <p:spPr bwMode="auto">
          <a:xfrm>
            <a:off x="3039723" y="2936081"/>
            <a:ext cx="11512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= 175 -</a:t>
            </a:r>
          </a:p>
        </p:txBody>
      </p:sp>
      <p:sp>
        <p:nvSpPr>
          <p:cNvPr id="36910" name="Text Box 46"/>
          <p:cNvSpPr txBox="1">
            <a:spLocks noChangeArrowheads="1"/>
          </p:cNvSpPr>
          <p:nvPr/>
        </p:nvSpPr>
        <p:spPr bwMode="auto">
          <a:xfrm>
            <a:off x="4120491" y="2936081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36911" name="Text Box 47"/>
          <p:cNvSpPr txBox="1">
            <a:spLocks noChangeArrowheads="1"/>
          </p:cNvSpPr>
          <p:nvPr/>
        </p:nvSpPr>
        <p:spPr bwMode="auto">
          <a:xfrm>
            <a:off x="3048000" y="3405485"/>
            <a:ext cx="963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= 125</a:t>
            </a:r>
          </a:p>
        </p:txBody>
      </p:sp>
      <p:sp>
        <p:nvSpPr>
          <p:cNvPr id="36912" name="Text Box 48"/>
          <p:cNvSpPr txBox="1">
            <a:spLocks noChangeArrowheads="1"/>
          </p:cNvSpPr>
          <p:nvPr/>
        </p:nvSpPr>
        <p:spPr bwMode="auto">
          <a:xfrm>
            <a:off x="7392988" y="2914650"/>
            <a:ext cx="612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90 </a:t>
            </a:r>
          </a:p>
        </p:txBody>
      </p:sp>
      <p:sp>
        <p:nvSpPr>
          <p:cNvPr id="36913" name="Text Box 49"/>
          <p:cNvSpPr txBox="1">
            <a:spLocks noChangeArrowheads="1"/>
          </p:cNvSpPr>
          <p:nvPr/>
        </p:nvSpPr>
        <p:spPr bwMode="auto">
          <a:xfrm>
            <a:off x="7086600" y="2914650"/>
            <a:ext cx="1386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=       x 3</a:t>
            </a:r>
          </a:p>
        </p:txBody>
      </p:sp>
      <p:sp>
        <p:nvSpPr>
          <p:cNvPr id="36914" name="Text Box 50"/>
          <p:cNvSpPr txBox="1">
            <a:spLocks noChangeArrowheads="1"/>
          </p:cNvSpPr>
          <p:nvPr/>
        </p:nvSpPr>
        <p:spPr bwMode="auto">
          <a:xfrm>
            <a:off x="7113589" y="3405485"/>
            <a:ext cx="963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= 270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8" grpId="0"/>
      <p:bldP spid="36889" grpId="0"/>
      <p:bldP spid="36893" grpId="0"/>
      <p:bldP spid="36894" grpId="0" animBg="1"/>
      <p:bldP spid="36895" grpId="0"/>
      <p:bldP spid="36896" grpId="0"/>
      <p:bldP spid="36897" grpId="0"/>
      <p:bldP spid="36898" grpId="0"/>
      <p:bldP spid="36899" grpId="0"/>
      <p:bldP spid="36900" grpId="0"/>
      <p:bldP spid="36907" grpId="0"/>
      <p:bldP spid="36908" grpId="0"/>
      <p:bldP spid="36909" grpId="0"/>
      <p:bldP spid="36910" grpId="0"/>
      <p:bldP spid="36911" grpId="0"/>
      <p:bldP spid="36912" grpId="0"/>
      <p:bldP spid="36913" grpId="0"/>
      <p:bldP spid="369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066800" y="285750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Text Box 12"/>
          <p:cNvSpPr txBox="1">
            <a:spLocks noChangeArrowheads="1"/>
          </p:cNvSpPr>
          <p:nvPr/>
        </p:nvSpPr>
        <p:spPr bwMode="auto">
          <a:xfrm>
            <a:off x="304800" y="936024"/>
            <a:ext cx="8458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</a:rPr>
              <a:t> a) (421 – 200) x 2 =		     b) 90 + 9 : 9 =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</a:rPr>
              <a:t>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</a:rPr>
              <a:t>      421 – 200 x 2   =		         (90 + 9 ) : 9 =</a:t>
            </a:r>
          </a:p>
          <a:p>
            <a:pPr eaLnBrk="1" hangingPunct="1">
              <a:spcBef>
                <a:spcPct val="50000"/>
              </a:spcBef>
            </a:pPr>
            <a:endParaRPr lang="en-US" sz="2400" b="1" dirty="0">
              <a:solidFill>
                <a:srgbClr val="00006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</a:rPr>
              <a:t> 		     </a:t>
            </a:r>
          </a:p>
          <a:p>
            <a:pPr eaLnBrk="1" hangingPunct="1">
              <a:spcBef>
                <a:spcPct val="50000"/>
              </a:spcBef>
            </a:pPr>
            <a:endParaRPr lang="en-US" sz="2400" b="1" dirty="0">
              <a:solidFill>
                <a:srgbClr val="00006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</a:rPr>
              <a:t>			 </a:t>
            </a:r>
          </a:p>
        </p:txBody>
      </p:sp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3907"/>
            <a:ext cx="762000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3186970" y="914400"/>
            <a:ext cx="699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221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3806932" y="914400"/>
            <a:ext cx="612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x 2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2895600" y="1424285"/>
            <a:ext cx="963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66"/>
                </a:solidFill>
              </a:rPr>
              <a:t>= </a:t>
            </a:r>
            <a:r>
              <a:rPr lang="en-US" sz="2400" b="1" dirty="0">
                <a:solidFill>
                  <a:srgbClr val="FF0000"/>
                </a:solidFill>
              </a:rPr>
              <a:t>442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3151819" y="2033885"/>
            <a:ext cx="9717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 421 -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4114800" y="2038350"/>
            <a:ext cx="699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2895600" y="2598017"/>
            <a:ext cx="792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66"/>
                </a:solidFill>
              </a:rPr>
              <a:t>= </a:t>
            </a:r>
            <a:r>
              <a:rPr lang="en-US" sz="24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7437395" y="914400"/>
            <a:ext cx="792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90 +</a:t>
            </a: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8093254" y="895350"/>
            <a:ext cx="441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7056395" y="1424285"/>
            <a:ext cx="792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66"/>
                </a:solidFill>
              </a:rPr>
              <a:t>= </a:t>
            </a:r>
            <a:r>
              <a:rPr lang="en-US" sz="2400" b="1" dirty="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7616932" y="2019815"/>
            <a:ext cx="612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99 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8110130" y="2010547"/>
            <a:ext cx="5437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: 9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7289210" y="2598017"/>
            <a:ext cx="7752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66"/>
                </a:solidFill>
              </a:rPr>
              <a:t>= </a:t>
            </a:r>
            <a:r>
              <a:rPr lang="en-US" sz="2400" b="1" dirty="0">
                <a:solidFill>
                  <a:srgbClr val="FF0000"/>
                </a:solidFill>
              </a:rPr>
              <a:t>11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/>
      <p:bldP spid="35854" grpId="0"/>
      <p:bldP spid="35855" grpId="0"/>
      <p:bldP spid="35856" grpId="0"/>
      <p:bldP spid="35857" grpId="0"/>
      <p:bldP spid="35858" grpId="0"/>
      <p:bldP spid="35859" grpId="0"/>
      <p:bldP spid="35860" grpId="0"/>
      <p:bldP spid="35861" grpId="0"/>
      <p:bldP spid="35862" grpId="0"/>
      <p:bldP spid="35863" grpId="0"/>
      <p:bldP spid="35864" grpId="0"/>
      <p:bldP spid="358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81000" y="539175"/>
            <a:ext cx="853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Text Box 12"/>
          <p:cNvSpPr txBox="1">
            <a:spLocks noChangeArrowheads="1"/>
          </p:cNvSpPr>
          <p:nvPr/>
        </p:nvSpPr>
        <p:spPr bwMode="auto">
          <a:xfrm>
            <a:off x="304800" y="1306890"/>
            <a:ext cx="8991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</a:rPr>
              <a:t>    c)  48 x 4 : 2 =			d) 67 – (27 + 10) =</a:t>
            </a:r>
          </a:p>
          <a:p>
            <a:pPr eaLnBrk="1" hangingPunct="1">
              <a:spcBef>
                <a:spcPct val="50000"/>
              </a:spcBef>
            </a:pPr>
            <a:endParaRPr lang="en-US" sz="2400" b="1" dirty="0">
              <a:solidFill>
                <a:srgbClr val="000066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2400" b="1" dirty="0">
              <a:solidFill>
                <a:srgbClr val="00006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</a:rPr>
              <a:t>       48 x (4 : 2) =			    67 – 27 + 10 =</a:t>
            </a:r>
          </a:p>
        </p:txBody>
      </p:sp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3907"/>
            <a:ext cx="762000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2737479" y="1294365"/>
            <a:ext cx="699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192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3364630" y="1292820"/>
            <a:ext cx="5437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: 2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2459584" y="1825022"/>
            <a:ext cx="792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66"/>
                </a:solidFill>
              </a:rPr>
              <a:t>= </a:t>
            </a:r>
            <a:r>
              <a:rPr lang="en-US" sz="2400" b="1" dirty="0">
                <a:solidFill>
                  <a:srgbClr val="FF0000"/>
                </a:solidFill>
              </a:rPr>
              <a:t>96</a:t>
            </a: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2788451" y="2968883"/>
            <a:ext cx="8691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48 x </a:t>
            </a: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3505200" y="2968882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2459584" y="3486150"/>
            <a:ext cx="792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66"/>
                </a:solidFill>
              </a:rPr>
              <a:t>= </a:t>
            </a:r>
            <a:r>
              <a:rPr lang="en-US" sz="2400" b="1" dirty="0">
                <a:solidFill>
                  <a:srgbClr val="FF0000"/>
                </a:solidFill>
              </a:rPr>
              <a:t>96</a:t>
            </a: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7555752" y="1292819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67</a:t>
            </a: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8011926" y="1276350"/>
            <a:ext cx="7152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- 37</a:t>
            </a:r>
          </a:p>
        </p:txBody>
      </p: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7228607" y="1811121"/>
            <a:ext cx="792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66"/>
                </a:solidFill>
              </a:rPr>
              <a:t>= </a:t>
            </a:r>
            <a:r>
              <a:rPr lang="en-US" sz="24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7388332" y="2948285"/>
            <a:ext cx="612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40 </a:t>
            </a:r>
          </a:p>
        </p:txBody>
      </p:sp>
      <p:sp>
        <p:nvSpPr>
          <p:cNvPr id="35876" name="Text Box 36"/>
          <p:cNvSpPr txBox="1">
            <a:spLocks noChangeArrowheads="1"/>
          </p:cNvSpPr>
          <p:nvPr/>
        </p:nvSpPr>
        <p:spPr bwMode="auto">
          <a:xfrm>
            <a:off x="7848600" y="2948285"/>
            <a:ext cx="7152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- 10</a:t>
            </a:r>
          </a:p>
        </p:txBody>
      </p:sp>
      <p:sp>
        <p:nvSpPr>
          <p:cNvPr id="35877" name="Text Box 37"/>
          <p:cNvSpPr txBox="1">
            <a:spLocks noChangeArrowheads="1"/>
          </p:cNvSpPr>
          <p:nvPr/>
        </p:nvSpPr>
        <p:spPr bwMode="auto">
          <a:xfrm>
            <a:off x="7010400" y="3409950"/>
            <a:ext cx="792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66"/>
                </a:solidFill>
              </a:rPr>
              <a:t>= </a:t>
            </a:r>
            <a:r>
              <a:rPr lang="en-US" sz="2400" b="1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46080177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/>
      <p:bldP spid="35866" grpId="0"/>
      <p:bldP spid="35867" grpId="0"/>
      <p:bldP spid="35868" grpId="0"/>
      <p:bldP spid="35869" grpId="0"/>
      <p:bldP spid="35870" grpId="0"/>
      <p:bldP spid="35871" grpId="0"/>
      <p:bldP spid="35872" grpId="0"/>
      <p:bldP spid="35873" grpId="0"/>
      <p:bldP spid="35874" grpId="0"/>
      <p:bldP spid="35875" grpId="0"/>
      <p:bldP spid="35876" grpId="0"/>
      <p:bldP spid="358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2"/>
          <p:cNvSpPr txBox="1">
            <a:spLocks noChangeArrowheads="1"/>
          </p:cNvSpPr>
          <p:nvPr/>
        </p:nvSpPr>
        <p:spPr bwMode="auto">
          <a:xfrm>
            <a:off x="577516" y="481994"/>
            <a:ext cx="47291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 err="1"/>
              <a:t>Bài</a:t>
            </a:r>
            <a:r>
              <a:rPr lang="en-US" b="1" dirty="0"/>
              <a:t> 3: </a:t>
            </a:r>
            <a:r>
              <a:rPr lang="en-US" b="1" dirty="0" err="1"/>
              <a:t>Điền</a:t>
            </a:r>
            <a:r>
              <a:rPr lang="en-US" b="1" dirty="0"/>
              <a:t> </a:t>
            </a:r>
            <a:r>
              <a:rPr lang="en-US" b="1" dirty="0" err="1"/>
              <a:t>dấu</a:t>
            </a:r>
            <a:r>
              <a:rPr lang="en-US" b="1" dirty="0"/>
              <a:t> &gt;; &lt;; =?</a:t>
            </a:r>
          </a:p>
        </p:txBody>
      </p:sp>
      <p:sp>
        <p:nvSpPr>
          <p:cNvPr id="20484" name="Text Box 14"/>
          <p:cNvSpPr txBox="1">
            <a:spLocks noChangeArrowheads="1"/>
          </p:cNvSpPr>
          <p:nvPr/>
        </p:nvSpPr>
        <p:spPr bwMode="auto">
          <a:xfrm>
            <a:off x="457200" y="1905922"/>
            <a:ext cx="81371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66"/>
                </a:solidFill>
              </a:rPr>
              <a:t>(12 + 11) x 3 … 45		30 … (70 + 23) : 3</a:t>
            </a:r>
          </a:p>
        </p:txBody>
      </p:sp>
      <p:sp>
        <p:nvSpPr>
          <p:cNvPr id="34831" name="AutoShape 15"/>
          <p:cNvSpPr>
            <a:spLocks/>
          </p:cNvSpPr>
          <p:nvPr/>
        </p:nvSpPr>
        <p:spPr bwMode="auto">
          <a:xfrm rot="16200000">
            <a:off x="1596691" y="1400176"/>
            <a:ext cx="171450" cy="2209800"/>
          </a:xfrm>
          <a:prstGeom prst="leftBrace">
            <a:avLst>
              <a:gd name="adj1" fmla="val 8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1362456" y="2571750"/>
            <a:ext cx="6399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69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2895600" y="1809750"/>
            <a:ext cx="4844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834" name="AutoShape 18"/>
          <p:cNvSpPr>
            <a:spLocks/>
          </p:cNvSpPr>
          <p:nvPr/>
        </p:nvSpPr>
        <p:spPr bwMode="auto">
          <a:xfrm rot="16200000">
            <a:off x="7191375" y="1412736"/>
            <a:ext cx="171450" cy="2209800"/>
          </a:xfrm>
          <a:prstGeom prst="leftBrace">
            <a:avLst>
              <a:gd name="adj1" fmla="val 8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6957140" y="2495550"/>
            <a:ext cx="6399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5638800" y="1809750"/>
            <a:ext cx="4844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1" grpId="0" animBg="1"/>
      <p:bldP spid="34832" grpId="0"/>
      <p:bldP spid="34833" grpId="0"/>
      <p:bldP spid="34834" grpId="0" animBg="1"/>
      <p:bldP spid="34835" grpId="0"/>
      <p:bldP spid="348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_s1029"/>
          <p:cNvSpPr>
            <a:spLocks noChangeArrowheads="1"/>
          </p:cNvSpPr>
          <p:nvPr/>
        </p:nvSpPr>
        <p:spPr bwMode="auto">
          <a:xfrm flipV="1">
            <a:off x="5562600" y="628650"/>
            <a:ext cx="2667000" cy="685800"/>
          </a:xfrm>
          <a:custGeom>
            <a:avLst/>
            <a:gdLst>
              <a:gd name="T0" fmla="*/ 274737177 w 21600"/>
              <a:gd name="T1" fmla="*/ 19354800 h 21600"/>
              <a:gd name="T2" fmla="*/ 164650208 w 21600"/>
              <a:gd name="T3" fmla="*/ 38709600 h 21600"/>
              <a:gd name="T4" fmla="*/ 54563239 w 21600"/>
              <a:gd name="T5" fmla="*/ 19354800 h 21600"/>
              <a:gd name="T6" fmla="*/ 16465020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379 w 21600"/>
              <a:gd name="T13" fmla="*/ 5379 h 21600"/>
              <a:gd name="T14" fmla="*/ 16221 w 21600"/>
              <a:gd name="T15" fmla="*/ 1622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157" y="21600"/>
                </a:lnTo>
                <a:lnTo>
                  <a:pt x="14443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4670" algn="in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en-US"/>
          </a:p>
        </p:txBody>
      </p:sp>
      <p:sp>
        <p:nvSpPr>
          <p:cNvPr id="21507" name="Rectangle 45"/>
          <p:cNvSpPr>
            <a:spLocks noChangeArrowheads="1"/>
          </p:cNvSpPr>
          <p:nvPr/>
        </p:nvSpPr>
        <p:spPr bwMode="auto">
          <a:xfrm>
            <a:off x="6019800" y="1314450"/>
            <a:ext cx="1828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1508" name="Text Box 59"/>
          <p:cNvSpPr txBox="1">
            <a:spLocks noChangeArrowheads="1"/>
          </p:cNvSpPr>
          <p:nvPr/>
        </p:nvSpPr>
        <p:spPr bwMode="auto">
          <a:xfrm>
            <a:off x="609600" y="571500"/>
            <a:ext cx="31242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4: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Cho 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1509" name="Picture 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7" y="1358503"/>
            <a:ext cx="989013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62" name="Line 70"/>
          <p:cNvSpPr>
            <a:spLocks noChangeShapeType="1"/>
          </p:cNvSpPr>
          <p:nvPr/>
        </p:nvSpPr>
        <p:spPr bwMode="auto">
          <a:xfrm>
            <a:off x="6477000" y="628650"/>
            <a:ext cx="0" cy="6858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65" name="Line 73"/>
          <p:cNvSpPr>
            <a:spLocks noChangeShapeType="1"/>
          </p:cNvSpPr>
          <p:nvPr/>
        </p:nvSpPr>
        <p:spPr bwMode="auto">
          <a:xfrm flipV="1">
            <a:off x="6477000" y="628650"/>
            <a:ext cx="914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75"/>
          <p:cNvSpPr>
            <a:spLocks noChangeShapeType="1"/>
          </p:cNvSpPr>
          <p:nvPr/>
        </p:nvSpPr>
        <p:spPr bwMode="auto">
          <a:xfrm>
            <a:off x="7315200" y="628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73" name="Line 81"/>
          <p:cNvSpPr>
            <a:spLocks noChangeShapeType="1"/>
          </p:cNvSpPr>
          <p:nvPr/>
        </p:nvSpPr>
        <p:spPr bwMode="auto">
          <a:xfrm>
            <a:off x="7391400" y="628650"/>
            <a:ext cx="0" cy="6858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74" name="Line 82"/>
          <p:cNvSpPr>
            <a:spLocks noChangeShapeType="1"/>
          </p:cNvSpPr>
          <p:nvPr/>
        </p:nvSpPr>
        <p:spPr bwMode="auto">
          <a:xfrm flipV="1">
            <a:off x="6934200" y="1314448"/>
            <a:ext cx="914400" cy="6858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75" name="Line 83"/>
          <p:cNvSpPr>
            <a:spLocks noChangeShapeType="1"/>
          </p:cNvSpPr>
          <p:nvPr/>
        </p:nvSpPr>
        <p:spPr bwMode="auto">
          <a:xfrm>
            <a:off x="6934200" y="1314450"/>
            <a:ext cx="0" cy="6858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76" name="Line 84"/>
          <p:cNvSpPr>
            <a:spLocks noChangeShapeType="1"/>
          </p:cNvSpPr>
          <p:nvPr/>
        </p:nvSpPr>
        <p:spPr bwMode="auto">
          <a:xfrm flipV="1">
            <a:off x="6019800" y="1314446"/>
            <a:ext cx="914400" cy="68580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62" grpId="0" animBg="1"/>
      <p:bldP spid="33865" grpId="0" animBg="1"/>
      <p:bldP spid="33873" grpId="0" animBg="1"/>
      <p:bldP spid="33874" grpId="0" animBg="1"/>
      <p:bldP spid="33875" grpId="0" animBg="1"/>
      <p:bldP spid="338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>
            <a:extLst>
              <a:ext uri="{FF2B5EF4-FFF2-40B4-BE49-F238E27FC236}">
                <a16:creationId xmlns:a16="http://schemas.microsoft.com/office/drawing/2014/main" id="{B303E0EC-7114-41F3-AC40-D6741C2CB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469" cy="5143500"/>
          </a:xfrm>
          <a:prstGeom prst="rect">
            <a:avLst/>
          </a:prstGeom>
        </p:spPr>
      </p:pic>
      <p:sp>
        <p:nvSpPr>
          <p:cNvPr id="25" name="Rectangle 3">
            <a:extLst>
              <a:ext uri="{FF2B5EF4-FFF2-40B4-BE49-F238E27FC236}">
                <a16:creationId xmlns:a16="http://schemas.microsoft.com/office/drawing/2014/main" id="{CD3E4203-45EC-4DFE-B049-D9C7DFD7F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51" y="514350"/>
            <a:ext cx="8179549" cy="261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vi-VN" sz="3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</a:pP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bị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84</a:t>
            </a:r>
          </a:p>
        </p:txBody>
      </p:sp>
      <p:pic>
        <p:nvPicPr>
          <p:cNvPr id="26" name="图片 13">
            <a:extLst>
              <a:ext uri="{FF2B5EF4-FFF2-40B4-BE49-F238E27FC236}">
                <a16:creationId xmlns:a16="http://schemas.microsoft.com/office/drawing/2014/main" id="{9A7773E5-F87D-4369-BBFD-D490DD5045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450" y="4229054"/>
            <a:ext cx="3299181" cy="934985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39420DFB-5610-4071-AEE9-88865986F1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62" y="2826068"/>
            <a:ext cx="1571807" cy="233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4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55"/>
    </mc:Choice>
    <mc:Fallback xmlns="">
      <p:transition spd="slow" advTm="1755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16" descr="perroquet3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1" y="0"/>
            <a:ext cx="45005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81C6F0-444E-4561-B20F-A814AD500700}"/>
              </a:ext>
            </a:extLst>
          </p:cNvPr>
          <p:cNvSpPr txBox="1"/>
          <p:nvPr/>
        </p:nvSpPr>
        <p:spPr>
          <a:xfrm>
            <a:off x="571500" y="914400"/>
            <a:ext cx="8001000" cy="2000250"/>
          </a:xfrm>
          <a:prstGeom prst="rect">
            <a:avLst/>
          </a:prstGeom>
          <a:noFill/>
        </p:spPr>
        <p:txBody>
          <a:bodyPr wrap="square" lIns="68580" tIns="34290" rIns="68580" bIns="34290">
            <a:prstTxWarp prst="textCanUp">
              <a:avLst/>
            </a:prstTxWarp>
            <a:spAutoFit/>
          </a:bodyPr>
          <a:lstStyle/>
          <a:p>
            <a:pPr algn="ctr"/>
            <a:r>
              <a:rPr lang="en-US" sz="6600" b="1" spc="38" dirty="0" err="1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600" b="1" spc="38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spc="38" dirty="0" err="1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spc="38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spc="38" dirty="0" err="1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600" b="1" spc="38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spc="38" dirty="0" err="1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6600" b="1" spc="38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spc="38" dirty="0" err="1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6600" b="1" spc="38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b="1" spc="38" dirty="0" err="1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b="1" spc="38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spc="38" dirty="0" err="1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5400" b="1" spc="38" dirty="0">
              <a:ln w="1143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acThieuNhi-Beat_439ev (mp3cut.net)">
            <a:hlinkClick r:id="" action="ppaction://media"/>
            <a:extLst>
              <a:ext uri="{FF2B5EF4-FFF2-40B4-BE49-F238E27FC236}">
                <a16:creationId xmlns:a16="http://schemas.microsoft.com/office/drawing/2014/main" id="{1869D501-2136-4D3A-BC4A-B97F147419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43100" y="5143500"/>
            <a:ext cx="457200" cy="4572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DFF16B9-F1D0-4CBE-A9B0-EB5DF5D2082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45720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42386"/>
      </p:ext>
    </p:extLst>
  </p:cSld>
  <p:clrMapOvr>
    <a:masterClrMapping/>
  </p:clrMapOvr>
  <p:transition advTm="24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/>
    </p:bldLst>
  </p:timing>
  <p:extLst>
    <p:ext uri="{E180D4A7-C9FB-4DFB-919C-405C955672EB}">
      <p14:showEvtLst xmlns:p14="http://schemas.microsoft.com/office/powerpoint/2010/main">
        <p14:playEvt time="879" objId="2"/>
        <p14:stopEvt time="24078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4&quot;/&gt;&lt;/object&gt;&lt;object type=&quot;3&quot; unique_id=&quot;10013&quot;&gt;&lt;property id=&quot;20148&quot; value=&quot;5&quot;/&gt;&lt;property id=&quot;20300&quot; value=&quot;Slide 11&quot;/&gt;&lt;property id=&quot;20307&quot; value=&quot;265&quot;/&gt;&lt;/object&gt;&lt;object type=&quot;3&quot; unique_id=&quot;10014&quot;&gt;&lt;property id=&quot;20148&quot; value=&quot;5&quot;/&gt;&lt;property id=&quot;20300&quot; value=&quot;Slide 12&quot;/&gt;&lt;property id=&quot;20307&quot; value=&quot;266&quot;/&gt;&lt;/object&gt;&lt;object type=&quot;3&quot; unique_id=&quot;10015&quot;&gt;&lt;property id=&quot;20148&quot; value=&quot;5&quot;/&gt;&lt;property id=&quot;20300&quot; value=&quot;Slide 13&quot;/&gt;&lt;property id=&quot;20307&quot; value=&quot;267&quot;/&gt;&lt;/object&gt;&lt;object type=&quot;3&quot; unique_id=&quot;10016&quot;&gt;&lt;property id=&quot;20148&quot; value=&quot;5&quot;/&gt;&lt;property id=&quot;20300&quot; value=&quot;Slide 16&quot;/&gt;&lt;property id=&quot;20307&quot; value=&quot;268&quot;/&gt;&lt;/object&gt;&lt;object type=&quot;3&quot; unique_id=&quot;10017&quot;&gt;&lt;property id=&quot;20148&quot; value=&quot;5&quot;/&gt;&lt;property id=&quot;20300&quot; value=&quot;Slide 17&quot;/&gt;&lt;property id=&quot;20307&quot; value=&quot;269&quot;/&gt;&lt;/object&gt;&lt;object type=&quot;3&quot; unique_id=&quot;10018&quot;&gt;&lt;property id=&quot;20148&quot; value=&quot;5&quot;/&gt;&lt;property id=&quot;20300&quot; value=&quot;Slide 18&quot;/&gt;&lt;property id=&quot;20307&quot; value=&quot;270&quot;/&gt;&lt;/object&gt;&lt;object type=&quot;3&quot; unique_id=&quot;10019&quot;&gt;&lt;property id=&quot;20148&quot; value=&quot;5&quot;/&gt;&lt;property id=&quot;20300&quot; value=&quot;Slide 19&quot;/&gt;&lt;property id=&quot;20307&quot; value=&quot;271&quot;/&gt;&lt;/object&gt;&lt;object type=&quot;3&quot; unique_id=&quot;10020&quot;&gt;&lt;property id=&quot;20148&quot; value=&quot;5&quot;/&gt;&lt;property id=&quot;20300&quot; value=&quot;Slide 20&quot;/&gt;&lt;property id=&quot;20307&quot; value=&quot;272&quot;/&gt;&lt;/object&gt;&lt;object type=&quot;3&quot; unique_id=&quot;10021&quot;&gt;&lt;property id=&quot;20148&quot; value=&quot;5&quot;/&gt;&lt;property id=&quot;20300&quot; value=&quot;Slide 23&quot;/&gt;&lt;property id=&quot;20307&quot; value=&quot;273&quot;/&gt;&lt;/object&gt;&lt;object type=&quot;3&quot; unique_id=&quot;10022&quot;&gt;&lt;property id=&quot;20148&quot; value=&quot;5&quot;/&gt;&lt;property id=&quot;20300&quot; value=&quot;Slide 24&quot;/&gt;&lt;property id=&quot;20307&quot; value=&quot;274&quot;/&gt;&lt;/object&gt;&lt;object type=&quot;3&quot; unique_id=&quot;10023&quot;&gt;&lt;property id=&quot;20148&quot; value=&quot;5&quot;/&gt;&lt;property id=&quot;20300&quot; value=&quot;Slide 25&quot;/&gt;&lt;property id=&quot;20307&quot; value=&quot;275&quot;/&gt;&lt;/object&gt;&lt;object type=&quot;3&quot; unique_id=&quot;10024&quot;&gt;&lt;property id=&quot;20148&quot; value=&quot;5&quot;/&gt;&lt;property id=&quot;20300&quot; value=&quot;Slide 26&quot;/&gt;&lt;property id=&quot;20307&quot; value=&quot;276&quot;/&gt;&lt;/object&gt;&lt;object type=&quot;3&quot; unique_id=&quot;10025&quot;&gt;&lt;property id=&quot;20148&quot; value=&quot;5&quot;/&gt;&lt;property id=&quot;20300&quot; value=&quot;Slide 27&quot;/&gt;&lt;property id=&quot;20307&quot; value=&quot;277&quot;/&gt;&lt;/object&gt;&lt;object type=&quot;3&quot; unique_id=&quot;10026&quot;&gt;&lt;property id=&quot;20148&quot; value=&quot;5&quot;/&gt;&lt;property id=&quot;20300&quot; value=&quot;Slide 30&quot;/&gt;&lt;property id=&quot;20307&quot; value=&quot;278&quot;/&gt;&lt;/object&gt;&lt;object type=&quot;3&quot; unique_id=&quot;10027&quot;&gt;&lt;property id=&quot;20148&quot; value=&quot;5&quot;/&gt;&lt;property id=&quot;20300&quot; value=&quot;Slide 31&quot;/&gt;&lt;property id=&quot;20307&quot; value=&quot;279&quot;/&gt;&lt;/object&gt;&lt;object type=&quot;3&quot; unique_id=&quot;10028&quot;&gt;&lt;property id=&quot;20148&quot; value=&quot;5&quot;/&gt;&lt;property id=&quot;20300&quot; value=&quot;Slide 32&quot;/&gt;&lt;property id=&quot;20307&quot; value=&quot;280&quot;/&gt;&lt;/object&gt;&lt;object type=&quot;3&quot; unique_id=&quot;10029&quot;&gt;&lt;property id=&quot;20148&quot; value=&quot;5&quot;/&gt;&lt;property id=&quot;20300&quot; value=&quot;Slide 33&quot;/&gt;&lt;property id=&quot;20307&quot; value=&quot;281&quot;/&gt;&lt;/object&gt;&lt;object type=&quot;3&quot; unique_id=&quot;10030&quot;&gt;&lt;property id=&quot;20148&quot; value=&quot;5&quot;/&gt;&lt;property id=&quot;20300&quot; value=&quot;Slide 34&quot;/&gt;&lt;property id=&quot;20307&quot; value=&quot;282&quot;/&gt;&lt;/object&gt;&lt;object type=&quot;3&quot; unique_id=&quot;10031&quot;&gt;&lt;property id=&quot;20148&quot; value=&quot;5&quot;/&gt;&lt;property id=&quot;20300&quot; value=&quot;Slide 35&quot;/&gt;&lt;property id=&quot;20307&quot; value=&quot;283&quot;/&gt;&lt;/object&gt;&lt;object type=&quot;3&quot; unique_id=&quot;10695&quot;&gt;&lt;property id=&quot;20148&quot; value=&quot;5&quot;/&gt;&lt;property id=&quot;20300&quot; value=&quot;Slide 1&quot;/&gt;&lt;property id=&quot;20307&quot; value=&quot;292&quot;/&gt;&lt;/object&gt;&lt;object type=&quot;3&quot; unique_id=&quot;10850&quot;&gt;&lt;property id=&quot;20148&quot; value=&quot;5&quot;/&gt;&lt;property id=&quot;20300&quot; value=&quot;Slide 36&quot;/&gt;&lt;property id=&quot;20307&quot; value=&quot;293&quot;/&gt;&lt;/object&gt;&lt;object type=&quot;3&quot; unique_id=&quot;12106&quot;&gt;&lt;property id=&quot;20148&quot; value=&quot;5&quot;/&gt;&lt;property id=&quot;20300&quot; value=&quot;Slide 7&quot;/&gt;&lt;property id=&quot;20307&quot; value=&quot;294&quot;/&gt;&lt;/object&gt;&lt;object type=&quot;3&quot; unique_id=&quot;12107&quot;&gt;&lt;property id=&quot;20148&quot; value=&quot;5&quot;/&gt;&lt;property id=&quot;20300&quot; value=&quot;Slide 14&quot;/&gt;&lt;property id=&quot;20307&quot; value=&quot;295&quot;/&gt;&lt;/object&gt;&lt;object type=&quot;3&quot; unique_id=&quot;12108&quot;&gt;&lt;property id=&quot;20148&quot; value=&quot;5&quot;/&gt;&lt;property id=&quot;20300&quot; value=&quot;Slide 15&quot;/&gt;&lt;property id=&quot;20307&quot; value=&quot;296&quot;/&gt;&lt;/object&gt;&lt;object type=&quot;3&quot; unique_id=&quot;12319&quot;&gt;&lt;property id=&quot;20148&quot; value=&quot;5&quot;/&gt;&lt;property id=&quot;20300&quot; value=&quot;Slide 21&quot;/&gt;&lt;property id=&quot;20307&quot; value=&quot;297&quot;/&gt;&lt;/object&gt;&lt;object type=&quot;3&quot; unique_id=&quot;12320&quot;&gt;&lt;property id=&quot;20148&quot; value=&quot;5&quot;/&gt;&lt;property id=&quot;20300&quot; value=&quot;Slide 22&quot;/&gt;&lt;property id=&quot;20307&quot; value=&quot;298&quot;/&gt;&lt;/object&gt;&lt;object type=&quot;3&quot; unique_id=&quot;12497&quot;&gt;&lt;property id=&quot;20148&quot; value=&quot;5&quot;/&gt;&lt;property id=&quot;20300&quot; value=&quot;Slide 28&quot;/&gt;&lt;property id=&quot;20307&quot; value=&quot;299&quot;/&gt;&lt;/object&gt;&lt;object type=&quot;3&quot; unique_id=&quot;12498&quot;&gt;&lt;property id=&quot;20148&quot; value=&quot;5&quot;/&gt;&lt;property id=&quot;20300&quot; value=&quot;Slide 29&quot;/&gt;&lt;property id=&quot;20307&quot; value=&quot;300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378</TotalTime>
  <Words>415</Words>
  <Application>Microsoft Office PowerPoint</Application>
  <PresentationFormat>On-screen Show (16:9)</PresentationFormat>
  <Paragraphs>80</Paragraphs>
  <Slides>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http://viet4room.com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duphong</cp:lastModifiedBy>
  <cp:revision>129</cp:revision>
  <dcterms:created xsi:type="dcterms:W3CDTF">2015-02-15T13:35:01Z</dcterms:created>
  <dcterms:modified xsi:type="dcterms:W3CDTF">2021-12-25T03:46:56Z</dcterms:modified>
</cp:coreProperties>
</file>