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</p:sldMasterIdLst>
  <p:notesMasterIdLst>
    <p:notesMasterId r:id="rId19"/>
  </p:notesMasterIdLst>
  <p:sldIdLst>
    <p:sldId id="280" r:id="rId3"/>
    <p:sldId id="256" r:id="rId4"/>
    <p:sldId id="265" r:id="rId5"/>
    <p:sldId id="282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71" r:id="rId16"/>
    <p:sldId id="284" r:id="rId17"/>
    <p:sldId id="283" r:id="rId18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0033CC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05" d="100"/>
          <a:sy n="105" d="100"/>
        </p:scale>
        <p:origin x="802" y="6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F519290-600B-4A86-BF4B-D3BB574FCDB5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51E4C33-2BC8-402C-8D09-7CFE301045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97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>
              <a:latin typeface="Arial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D6C8060-8240-4DFF-BAFF-2853E2CCD644}" type="slidenum">
              <a:rPr lang="en-US" altLang="en-US">
                <a:solidFill>
                  <a:srgbClr val="000000"/>
                </a:solidFill>
                <a:latin typeface="Calibri" pitchFamily="34" charset="0"/>
                <a:cs typeface="Arial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A71BE1-3FFA-4DBB-969D-EDCC8261EDFA}" type="slidenum">
              <a:rPr lang="vi-VN" smtClean="0"/>
              <a:t>15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86178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A71BE1-3FFA-4DBB-969D-EDCC8261EDFA}" type="slidenum">
              <a:rPr lang="vi-VN" smtClean="0"/>
              <a:t>16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2610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1FC13-366C-460C-8AB8-216CEED3C1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08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96154F-A3D7-41D9-AD73-C4F0A66F4F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64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6B2E62-D741-4F6E-B226-5B9DF245CD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697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F9E310-656B-4E4C-8DD4-7DC91F7E1F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851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2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8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64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57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50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883F5-91F6-4919-AD16-AB8F35C054B7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C95A7-5DCE-41CA-BA19-7C6B959B54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89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39333-0C87-42CE-A921-EAFEA19DEAC9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69C484-F323-41FF-8CEC-05D12F1181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512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168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9A669-CD07-4168-A458-4A1960BE24FB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D685FD-1B7F-4BC2-ADFC-D3C62F7F39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39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1181"/>
            </a:lvl1pPr>
            <a:lvl2pPr>
              <a:defRPr sz="1013"/>
            </a:lvl2pPr>
            <a:lvl3pPr>
              <a:defRPr sz="844"/>
            </a:lvl3pPr>
            <a:lvl4pPr>
              <a:defRPr sz="760"/>
            </a:lvl4pPr>
            <a:lvl5pPr>
              <a:defRPr sz="760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1181"/>
            </a:lvl1pPr>
            <a:lvl2pPr>
              <a:defRPr sz="1013"/>
            </a:lvl2pPr>
            <a:lvl3pPr>
              <a:defRPr sz="844"/>
            </a:lvl3pPr>
            <a:lvl4pPr>
              <a:defRPr sz="760"/>
            </a:lvl4pPr>
            <a:lvl5pPr>
              <a:defRPr sz="760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B35A3-9519-4005-BB1A-75C00A4862A0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E1963-DFC8-4DA7-8E2B-7C15DC29FB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55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76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76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66F41-F70E-4253-BEE9-B7C21077DCA8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F4073-A2AD-4BB7-95B4-93002460B1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71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5BF6C-59FB-4D9B-8500-5098E83E4545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CAF32-21E4-48F1-917B-C3337BE28D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500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686D8-CC9E-4AD6-9631-3EFCB8341EF4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D8F74-ED74-47F3-BCBC-665B18537A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00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F398AC-3121-4960-8156-1585E805CF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1926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591"/>
            </a:lvl1pPr>
            <a:lvl2pPr marL="192881" indent="0">
              <a:buNone/>
              <a:defRPr sz="506"/>
            </a:lvl2pPr>
            <a:lvl3pPr marL="385763" indent="0">
              <a:buNone/>
              <a:defRPr sz="422"/>
            </a:lvl3pPr>
            <a:lvl4pPr marL="578644" indent="0">
              <a:buNone/>
              <a:defRPr sz="380"/>
            </a:lvl4pPr>
            <a:lvl5pPr marL="771525" indent="0">
              <a:buNone/>
              <a:defRPr sz="380"/>
            </a:lvl5pPr>
            <a:lvl6pPr marL="964406" indent="0">
              <a:buNone/>
              <a:defRPr sz="380"/>
            </a:lvl6pPr>
            <a:lvl7pPr marL="1157288" indent="0">
              <a:buNone/>
              <a:defRPr sz="380"/>
            </a:lvl7pPr>
            <a:lvl8pPr marL="1350169" indent="0">
              <a:buNone/>
              <a:defRPr sz="380"/>
            </a:lvl8pPr>
            <a:lvl9pPr marL="1543050" indent="0">
              <a:buNone/>
              <a:defRPr sz="3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DAF75-5F38-4E72-8C21-BC839FD33D50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5FFC2-01BA-4E96-A49C-FBE3E71E93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074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591"/>
            </a:lvl1pPr>
            <a:lvl2pPr marL="192881" indent="0">
              <a:buNone/>
              <a:defRPr sz="506"/>
            </a:lvl2pPr>
            <a:lvl3pPr marL="385763" indent="0">
              <a:buNone/>
              <a:defRPr sz="422"/>
            </a:lvl3pPr>
            <a:lvl4pPr marL="578644" indent="0">
              <a:buNone/>
              <a:defRPr sz="380"/>
            </a:lvl4pPr>
            <a:lvl5pPr marL="771525" indent="0">
              <a:buNone/>
              <a:defRPr sz="380"/>
            </a:lvl5pPr>
            <a:lvl6pPr marL="964406" indent="0">
              <a:buNone/>
              <a:defRPr sz="380"/>
            </a:lvl6pPr>
            <a:lvl7pPr marL="1157288" indent="0">
              <a:buNone/>
              <a:defRPr sz="380"/>
            </a:lvl7pPr>
            <a:lvl8pPr marL="1350169" indent="0">
              <a:buNone/>
              <a:defRPr sz="380"/>
            </a:lvl8pPr>
            <a:lvl9pPr marL="1543050" indent="0">
              <a:buNone/>
              <a:defRPr sz="3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F21B7-2B5F-40B3-8519-46E43B774724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7D153-555A-43BE-84DC-E56B209F17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464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9C150-D2DA-4FB9-8567-A37EDB9230BB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C3BC08-00EC-48A1-A228-52178D8416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283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48C13-EB6B-420F-B7AE-EC8AF8CD16C5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6FD86C-C68E-4185-A691-AA0F6F046E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988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6396-4007-4F63-9FD6-52E125FBA39A}" type="slidenum">
              <a:rPr lang="fr-LU" altLang="en-US"/>
              <a:pPr/>
              <a:t>‹#›</a:t>
            </a:fld>
            <a:endParaRPr lang="fr-LU" altLang="en-US"/>
          </a:p>
        </p:txBody>
      </p:sp>
    </p:spTree>
    <p:extLst>
      <p:ext uri="{BB962C8B-B14F-4D97-AF65-F5344CB8AC3E}">
        <p14:creationId xmlns:p14="http://schemas.microsoft.com/office/powerpoint/2010/main" val="225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20FC91-96F0-4C0F-95E3-48F3B68078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98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D17725-AED6-4434-900C-C9829C9F07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67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FE3A3-F145-4E84-B09C-DF993947EE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05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08861-B282-4C22-A826-6885945060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375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C3D891-AB72-452B-86AD-E33F559BE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5624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AF2F3D-39F5-4AF9-8D2C-E94EAFF5DD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2075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B5230F-1D18-493B-B101-2DB22635C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855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DA9F66D-1AAE-48F8-8AE4-1D7A9FEF7A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5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385763" eaLnBrk="1" fontAlgn="auto" hangingPunct="1">
              <a:spcBef>
                <a:spcPts val="0"/>
              </a:spcBef>
              <a:spcAft>
                <a:spcPts val="0"/>
              </a:spcAft>
              <a:defRPr sz="506" b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3F694393-80BE-4DA1-94AF-5D2177938036}" type="datetimeFigureOut">
              <a:rPr lang="en-US"/>
              <a:pPr>
                <a:defRPr/>
              </a:pPr>
              <a:t>12/25/2021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5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385763" eaLnBrk="1" fontAlgn="auto" hangingPunct="1">
              <a:spcBef>
                <a:spcPts val="0"/>
              </a:spcBef>
              <a:spcAft>
                <a:spcPts val="0"/>
              </a:spcAft>
              <a:defRPr sz="506" b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503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385763" eaLnBrk="1" hangingPunct="1">
              <a:defRPr sz="5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325F1F9-EA3B-4407-8973-D5C30C74764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14" r:id="rId12"/>
  </p:sldLayoutIdLst>
  <p:txStyles>
    <p:titleStyle>
      <a:lvl1pPr algn="ctr" defTabSz="385763" rtl="0" eaLnBrk="0" fontAlgn="base" hangingPunct="0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85763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2pPr>
      <a:lvl3pPr algn="ctr" defTabSz="385763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3pPr>
      <a:lvl4pPr algn="ctr" defTabSz="385763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4pPr>
      <a:lvl5pPr algn="ctr" defTabSz="385763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5pPr>
      <a:lvl6pPr marL="257175" algn="ctr" defTabSz="385763" rtl="0" fontAlgn="base"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" panose="020F0502020204030204" pitchFamily="34" charset="0"/>
        </a:defRPr>
      </a:lvl6pPr>
      <a:lvl7pPr marL="514350" algn="ctr" defTabSz="385763" rtl="0" fontAlgn="base"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" panose="020F0502020204030204" pitchFamily="34" charset="0"/>
        </a:defRPr>
      </a:lvl7pPr>
      <a:lvl8pPr marL="771525" algn="ctr" defTabSz="385763" rtl="0" fontAlgn="base"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" panose="020F0502020204030204" pitchFamily="34" charset="0"/>
        </a:defRPr>
      </a:lvl8pPr>
      <a:lvl9pPr marL="1028700" algn="ctr" defTabSz="385763" rtl="0" fontAlgn="base"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42875" indent="-142875" algn="l" defTabSz="3857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12738" indent="-119063" algn="l" defTabSz="3857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481013" indent="-95250" algn="l" defTabSz="3857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674688" indent="-95250" algn="l" defTabSz="3857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66775" indent="-95250" algn="l" defTabSz="38576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spcBef>
          <a:spcPct val="20000"/>
        </a:spcBef>
        <a:buFont typeface="Arial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spcBef>
          <a:spcPct val="20000"/>
        </a:spcBef>
        <a:buFont typeface="Arial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spcBef>
          <a:spcPct val="20000"/>
        </a:spcBef>
        <a:buFont typeface="Arial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spcBef>
          <a:spcPct val="20000"/>
        </a:spcBef>
        <a:buFont typeface="Arial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f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960813" y="1993106"/>
            <a:ext cx="1382712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152400" y="-323850"/>
            <a:ext cx="8991600" cy="4864894"/>
          </a:xfrm>
        </p:spPr>
        <p:txBody>
          <a:bodyPr/>
          <a:lstStyle/>
          <a:p>
            <a:pPr eaLnBrk="1" hangingPunct="1"/>
            <a:br>
              <a:rPr lang="vi-VN" altLang="en-US" sz="2400" b="1" dirty="0">
                <a:solidFill>
                  <a:schemeClr val="bg1"/>
                </a:solidFill>
              </a:rPr>
            </a:br>
            <a:r>
              <a:rPr lang="vi-VN" altLang="en-US" sz="2400" b="1" dirty="0">
                <a:solidFill>
                  <a:schemeClr val="bg1"/>
                </a:solidFill>
              </a:rPr>
              <a:t>TRƯỜNG TIỂU </a:t>
            </a:r>
            <a:r>
              <a:rPr lang="vi-VN" altLang="en-US" sz="2400" b="1">
                <a:solidFill>
                  <a:schemeClr val="bg1"/>
                </a:solidFill>
              </a:rPr>
              <a:t>HỌC </a:t>
            </a:r>
            <a:r>
              <a:rPr lang="en-US" alt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GIANG BIÊN</a:t>
            </a:r>
            <a:br>
              <a:rPr lang="vi-VN" alt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vi-VN" altLang="en-US" sz="2400" dirty="0">
                <a:solidFill>
                  <a:schemeClr val="bg1"/>
                </a:solidFill>
                <a:cs typeface="Times New Roman" pitchFamily="18" charset="0"/>
              </a:rPr>
            </a:br>
            <a:br>
              <a:rPr lang="vi-VN" altLang="en-US" sz="2400" dirty="0">
                <a:solidFill>
                  <a:schemeClr val="bg1"/>
                </a:solidFill>
                <a:cs typeface="Times New Roman" pitchFamily="18" charset="0"/>
              </a:rPr>
            </a:br>
            <a:r>
              <a:rPr lang="vi-VN" altLang="en-US" sz="3200" b="1" dirty="0">
                <a:solidFill>
                  <a:srgbClr val="FFFF00"/>
                </a:solidFill>
              </a:rPr>
              <a:t>TOÁN </a:t>
            </a:r>
            <a:r>
              <a:rPr lang="en-US" altLang="en-US" sz="3200" b="1" dirty="0">
                <a:solidFill>
                  <a:srgbClr val="FFFF00"/>
                </a:solidFill>
              </a:rPr>
              <a:t>–</a:t>
            </a:r>
            <a:r>
              <a:rPr lang="vi-VN" altLang="en-US" sz="3200" b="1" dirty="0">
                <a:solidFill>
                  <a:srgbClr val="FFFF00"/>
                </a:solidFill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alt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</a:t>
            </a:r>
            <a:r>
              <a:rPr lang="vi-VN" alt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vi-VN" altLang="en-US" sz="32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altLang="en-US" sz="3600" b="1" dirty="0">
                <a:solidFill>
                  <a:srgbClr val="FFFF00"/>
                </a:solidFill>
              </a:rPr>
              <a:t>HÌNH VUÔN</a:t>
            </a:r>
            <a:r>
              <a:rPr lang="en-US" altLang="en-US" sz="3600" b="1" dirty="0">
                <a:solidFill>
                  <a:srgbClr val="FFFF00"/>
                </a:solidFill>
              </a:rPr>
              <a:t>G</a:t>
            </a:r>
            <a:endParaRPr lang="vi-VN" altLang="en-US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14600"/>
            <a:ext cx="3200400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 advTm="11107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539875" y="1804988"/>
            <a:ext cx="2286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5363" name="AutoShape 5"/>
          <p:cNvSpPr>
            <a:spLocks noChangeArrowheads="1"/>
          </p:cNvSpPr>
          <p:nvPr/>
        </p:nvSpPr>
        <p:spPr bwMode="auto">
          <a:xfrm>
            <a:off x="5216525" y="1679972"/>
            <a:ext cx="2667000" cy="10287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1085851" y="1582342"/>
            <a:ext cx="5191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A</a:t>
            </a:r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3852863" y="1621632"/>
            <a:ext cx="38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B</a:t>
            </a:r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3849688" y="2499123"/>
            <a:ext cx="38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C</a:t>
            </a:r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1192213" y="2527697"/>
            <a:ext cx="279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D</a:t>
            </a:r>
          </a:p>
        </p:txBody>
      </p:sp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6396039" y="1310878"/>
            <a:ext cx="4032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N</a:t>
            </a:r>
          </a:p>
        </p:txBody>
      </p:sp>
      <p:sp>
        <p:nvSpPr>
          <p:cNvPr id="15369" name="Text Box 11"/>
          <p:cNvSpPr txBox="1">
            <a:spLocks noChangeArrowheads="1"/>
          </p:cNvSpPr>
          <p:nvPr/>
        </p:nvSpPr>
        <p:spPr bwMode="auto">
          <a:xfrm>
            <a:off x="4824413" y="2018110"/>
            <a:ext cx="304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M</a:t>
            </a:r>
          </a:p>
        </p:txBody>
      </p:sp>
      <p:sp>
        <p:nvSpPr>
          <p:cNvPr id="15370" name="Text Box 12"/>
          <p:cNvSpPr txBox="1">
            <a:spLocks noChangeArrowheads="1"/>
          </p:cNvSpPr>
          <p:nvPr/>
        </p:nvSpPr>
        <p:spPr bwMode="auto">
          <a:xfrm>
            <a:off x="7904163" y="2045494"/>
            <a:ext cx="304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P</a:t>
            </a:r>
          </a:p>
        </p:txBody>
      </p:sp>
      <p:sp>
        <p:nvSpPr>
          <p:cNvPr id="15371" name="Text Box 13"/>
          <p:cNvSpPr txBox="1">
            <a:spLocks noChangeArrowheads="1"/>
          </p:cNvSpPr>
          <p:nvPr/>
        </p:nvSpPr>
        <p:spPr bwMode="auto">
          <a:xfrm>
            <a:off x="6450013" y="2616994"/>
            <a:ext cx="4841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Q</a:t>
            </a:r>
          </a:p>
        </p:txBody>
      </p:sp>
      <p:sp>
        <p:nvSpPr>
          <p:cNvPr id="88078" name="Text Box 14"/>
          <p:cNvSpPr txBox="1">
            <a:spLocks noChangeArrowheads="1"/>
          </p:cNvSpPr>
          <p:nvPr/>
        </p:nvSpPr>
        <p:spPr bwMode="auto">
          <a:xfrm>
            <a:off x="330200" y="2997934"/>
            <a:ext cx="85852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*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Hình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ABCD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có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4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góc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vuông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nhưng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có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4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cạnh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không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bằng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nhau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(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nó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là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hình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chữ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nhật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).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*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Hình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MNPQ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có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4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cạnh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bằng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nhau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nhưng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4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góc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không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là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góc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6600FF"/>
                </a:solidFill>
                <a:latin typeface="Times New Roman" pitchFamily="18" charset="0"/>
              </a:rPr>
              <a:t>vuông</a:t>
            </a:r>
            <a:r>
              <a:rPr lang="en-US" altLang="en-US" sz="2000" b="1" dirty="0">
                <a:solidFill>
                  <a:srgbClr val="6600FF"/>
                </a:solidFill>
                <a:latin typeface="Times New Roman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</a:rPr>
              <a:t>Vậy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</a:rPr>
              <a:t>đó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</a:rPr>
              <a:t>vuông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grpSp>
        <p:nvGrpSpPr>
          <p:cNvPr id="15373" name="Group 5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8" y="0"/>
            <a:chExt cx="5760" cy="4320"/>
          </a:xfrm>
        </p:grpSpPr>
        <p:pic>
          <p:nvPicPr>
            <p:cNvPr id="15375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37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5377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78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79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80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5374" name="TextBox 19"/>
          <p:cNvSpPr txBox="1">
            <a:spLocks noChangeArrowheads="1"/>
          </p:cNvSpPr>
          <p:nvPr/>
        </p:nvSpPr>
        <p:spPr bwMode="auto">
          <a:xfrm>
            <a:off x="330200" y="202406"/>
            <a:ext cx="836453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8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62" name="Rectangle 26"/>
          <p:cNvSpPr>
            <a:spLocks noChangeArrowheads="1"/>
          </p:cNvSpPr>
          <p:nvPr/>
        </p:nvSpPr>
        <p:spPr bwMode="auto">
          <a:xfrm>
            <a:off x="857250" y="2601516"/>
            <a:ext cx="2057400" cy="1600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1163" name="Rectangle 27"/>
          <p:cNvSpPr>
            <a:spLocks noChangeArrowheads="1"/>
          </p:cNvSpPr>
          <p:nvPr/>
        </p:nvSpPr>
        <p:spPr bwMode="auto">
          <a:xfrm>
            <a:off x="4972050" y="2139554"/>
            <a:ext cx="2743200" cy="216098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606425" y="2128838"/>
            <a:ext cx="4724400" cy="3429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 l l 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l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 l l l l l l 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l</a:t>
            </a:r>
            <a:endParaRPr lang="en-US" altLang="en-US"/>
          </a:p>
        </p:txBody>
      </p:sp>
      <p:sp>
        <p:nvSpPr>
          <p:cNvPr id="91165" name="Text Box 29"/>
          <p:cNvSpPr txBox="1">
            <a:spLocks noChangeArrowheads="1"/>
          </p:cNvSpPr>
          <p:nvPr/>
        </p:nvSpPr>
        <p:spPr bwMode="auto">
          <a:xfrm>
            <a:off x="628650" y="2266950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A</a:t>
            </a:r>
          </a:p>
        </p:txBody>
      </p:sp>
      <p:sp>
        <p:nvSpPr>
          <p:cNvPr id="91166" name="Text Box 30"/>
          <p:cNvSpPr txBox="1">
            <a:spLocks noChangeArrowheads="1"/>
          </p:cNvSpPr>
          <p:nvPr/>
        </p:nvSpPr>
        <p:spPr bwMode="auto">
          <a:xfrm>
            <a:off x="2794000" y="2266950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B</a:t>
            </a:r>
          </a:p>
        </p:txBody>
      </p:sp>
      <p:sp>
        <p:nvSpPr>
          <p:cNvPr id="91167" name="Text Box 31"/>
          <p:cNvSpPr txBox="1">
            <a:spLocks noChangeArrowheads="1"/>
          </p:cNvSpPr>
          <p:nvPr/>
        </p:nvSpPr>
        <p:spPr bwMode="auto">
          <a:xfrm>
            <a:off x="2762250" y="4149329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C</a:t>
            </a:r>
          </a:p>
        </p:txBody>
      </p:sp>
      <p:sp>
        <p:nvSpPr>
          <p:cNvPr id="91168" name="Text Box 32"/>
          <p:cNvSpPr txBox="1">
            <a:spLocks noChangeArrowheads="1"/>
          </p:cNvSpPr>
          <p:nvPr/>
        </p:nvSpPr>
        <p:spPr bwMode="auto">
          <a:xfrm>
            <a:off x="617538" y="4158854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D</a:t>
            </a:r>
          </a:p>
        </p:txBody>
      </p:sp>
      <p:sp>
        <p:nvSpPr>
          <p:cNvPr id="91169" name="Text Box 33"/>
          <p:cNvSpPr txBox="1">
            <a:spLocks noChangeArrowheads="1"/>
          </p:cNvSpPr>
          <p:nvPr/>
        </p:nvSpPr>
        <p:spPr bwMode="auto">
          <a:xfrm>
            <a:off x="4700588" y="4251723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Q</a:t>
            </a:r>
          </a:p>
        </p:txBody>
      </p:sp>
      <p:sp>
        <p:nvSpPr>
          <p:cNvPr id="91170" name="Text Box 34"/>
          <p:cNvSpPr txBox="1">
            <a:spLocks noChangeArrowheads="1"/>
          </p:cNvSpPr>
          <p:nvPr/>
        </p:nvSpPr>
        <p:spPr bwMode="auto">
          <a:xfrm>
            <a:off x="4743450" y="1733550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M</a:t>
            </a:r>
          </a:p>
        </p:txBody>
      </p:sp>
      <p:sp>
        <p:nvSpPr>
          <p:cNvPr id="91171" name="Text Box 35"/>
          <p:cNvSpPr txBox="1">
            <a:spLocks noChangeArrowheads="1"/>
          </p:cNvSpPr>
          <p:nvPr/>
        </p:nvSpPr>
        <p:spPr bwMode="auto">
          <a:xfrm>
            <a:off x="7639050" y="4263629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P</a:t>
            </a:r>
          </a:p>
        </p:txBody>
      </p:sp>
      <p:sp>
        <p:nvSpPr>
          <p:cNvPr id="91172" name="Text Box 36"/>
          <p:cNvSpPr txBox="1">
            <a:spLocks noChangeArrowheads="1"/>
          </p:cNvSpPr>
          <p:nvPr/>
        </p:nvSpPr>
        <p:spPr bwMode="auto">
          <a:xfrm>
            <a:off x="7562850" y="1733550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itchFamily="18" charset="0"/>
              </a:rPr>
              <a:t>N</a:t>
            </a:r>
          </a:p>
        </p:txBody>
      </p:sp>
      <p:sp>
        <p:nvSpPr>
          <p:cNvPr id="91173" name="Text Box 37"/>
          <p:cNvSpPr txBox="1">
            <a:spLocks noChangeArrowheads="1"/>
          </p:cNvSpPr>
          <p:nvPr/>
        </p:nvSpPr>
        <p:spPr bwMode="auto">
          <a:xfrm>
            <a:off x="1466850" y="2190750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</a:rPr>
              <a:t>3 cm</a:t>
            </a:r>
          </a:p>
        </p:txBody>
      </p:sp>
      <p:sp>
        <p:nvSpPr>
          <p:cNvPr id="91174" name="Text Box 38"/>
          <p:cNvSpPr txBox="1">
            <a:spLocks noChangeArrowheads="1"/>
          </p:cNvSpPr>
          <p:nvPr/>
        </p:nvSpPr>
        <p:spPr bwMode="auto">
          <a:xfrm>
            <a:off x="2922588" y="3103960"/>
            <a:ext cx="10271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3cm</a:t>
            </a:r>
          </a:p>
        </p:txBody>
      </p:sp>
      <p:sp>
        <p:nvSpPr>
          <p:cNvPr id="91175" name="Text Box 39"/>
          <p:cNvSpPr txBox="1">
            <a:spLocks noChangeArrowheads="1"/>
          </p:cNvSpPr>
          <p:nvPr/>
        </p:nvSpPr>
        <p:spPr bwMode="auto">
          <a:xfrm>
            <a:off x="1466850" y="4186238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3cm</a:t>
            </a:r>
          </a:p>
        </p:txBody>
      </p:sp>
      <p:sp>
        <p:nvSpPr>
          <p:cNvPr id="91176" name="Text Box 40"/>
          <p:cNvSpPr txBox="1">
            <a:spLocks noChangeArrowheads="1"/>
          </p:cNvSpPr>
          <p:nvPr/>
        </p:nvSpPr>
        <p:spPr bwMode="auto">
          <a:xfrm>
            <a:off x="139700" y="3117056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3cm</a:t>
            </a:r>
          </a:p>
        </p:txBody>
      </p:sp>
      <p:sp>
        <p:nvSpPr>
          <p:cNvPr id="91177" name="Rectangle 41"/>
          <p:cNvSpPr>
            <a:spLocks noChangeArrowheads="1"/>
          </p:cNvSpPr>
          <p:nvPr/>
        </p:nvSpPr>
        <p:spPr bwMode="auto">
          <a:xfrm>
            <a:off x="4967288" y="1771650"/>
            <a:ext cx="4176711" cy="3429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l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l l l l 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l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l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l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 l l l l l l l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l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l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l</a:t>
            </a:r>
            <a:endParaRPr lang="en-US" altLang="en-US" dirty="0"/>
          </a:p>
        </p:txBody>
      </p:sp>
      <p:sp>
        <p:nvSpPr>
          <p:cNvPr id="91178" name="Text Box 42"/>
          <p:cNvSpPr txBox="1">
            <a:spLocks noChangeArrowheads="1"/>
          </p:cNvSpPr>
          <p:nvPr/>
        </p:nvSpPr>
        <p:spPr bwMode="auto">
          <a:xfrm>
            <a:off x="6019800" y="1657350"/>
            <a:ext cx="10477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</a:rPr>
              <a:t>4cm</a:t>
            </a:r>
          </a:p>
        </p:txBody>
      </p:sp>
      <p:sp>
        <p:nvSpPr>
          <p:cNvPr id="91179" name="Text Box 43"/>
          <p:cNvSpPr txBox="1">
            <a:spLocks noChangeArrowheads="1"/>
          </p:cNvSpPr>
          <p:nvPr/>
        </p:nvSpPr>
        <p:spPr bwMode="auto">
          <a:xfrm>
            <a:off x="7762875" y="2986088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4cm</a:t>
            </a:r>
          </a:p>
        </p:txBody>
      </p:sp>
      <p:sp>
        <p:nvSpPr>
          <p:cNvPr id="91180" name="Text Box 44"/>
          <p:cNvSpPr txBox="1">
            <a:spLocks noChangeArrowheads="1"/>
          </p:cNvSpPr>
          <p:nvPr/>
        </p:nvSpPr>
        <p:spPr bwMode="auto">
          <a:xfrm>
            <a:off x="4159250" y="2986088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4cm</a:t>
            </a:r>
          </a:p>
        </p:txBody>
      </p:sp>
      <p:sp>
        <p:nvSpPr>
          <p:cNvPr id="91181" name="Text Box 45"/>
          <p:cNvSpPr txBox="1">
            <a:spLocks noChangeArrowheads="1"/>
          </p:cNvSpPr>
          <p:nvPr/>
        </p:nvSpPr>
        <p:spPr bwMode="auto">
          <a:xfrm>
            <a:off x="5949950" y="4276725"/>
            <a:ext cx="114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4cm</a:t>
            </a:r>
          </a:p>
        </p:txBody>
      </p:sp>
      <p:sp>
        <p:nvSpPr>
          <p:cNvPr id="91183" name="Text Box 47"/>
          <p:cNvSpPr txBox="1">
            <a:spLocks noChangeArrowheads="1"/>
          </p:cNvSpPr>
          <p:nvPr/>
        </p:nvSpPr>
        <p:spPr bwMode="auto">
          <a:xfrm>
            <a:off x="475742" y="855643"/>
            <a:ext cx="859205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2.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biết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độ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dài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cạnh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mỗi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6407" name="TextBox 23"/>
          <p:cNvSpPr txBox="1">
            <a:spLocks noChangeArrowheads="1"/>
          </p:cNvSpPr>
          <p:nvPr/>
        </p:nvSpPr>
        <p:spPr bwMode="auto">
          <a:xfrm>
            <a:off x="328104" y="-95250"/>
            <a:ext cx="83724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9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91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1000"/>
                                        <p:tgtEl>
                                          <p:spTgt spid="91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91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1000"/>
                                        <p:tgtEl>
                                          <p:spTgt spid="91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1000"/>
                                        <p:tgtEl>
                                          <p:spTgt spid="91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1000"/>
                                        <p:tgtEl>
                                          <p:spTgt spid="9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1000"/>
                                        <p:tgtEl>
                                          <p:spTgt spid="91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1000"/>
                                        <p:tgtEl>
                                          <p:spTgt spid="9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1000"/>
                                        <p:tgtEl>
                                          <p:spTgt spid="91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1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91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91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91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91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9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9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9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1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91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1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1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500"/>
                                        <p:tgtEl>
                                          <p:spTgt spid="91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500"/>
                                        <p:tgtEl>
                                          <p:spTgt spid="91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62" grpId="0" animBg="1"/>
      <p:bldP spid="91163" grpId="0" animBg="1"/>
      <p:bldP spid="91164" grpId="0" animBg="1"/>
      <p:bldP spid="91164" grpId="1" animBg="1"/>
      <p:bldP spid="91165" grpId="0"/>
      <p:bldP spid="91166" grpId="0"/>
      <p:bldP spid="91167" grpId="0"/>
      <p:bldP spid="91168" grpId="0"/>
      <p:bldP spid="91169" grpId="0"/>
      <p:bldP spid="91170" grpId="0"/>
      <p:bldP spid="91171" grpId="0"/>
      <p:bldP spid="91172" grpId="0"/>
      <p:bldP spid="91174" grpId="0"/>
      <p:bldP spid="91175" grpId="0"/>
      <p:bldP spid="91176" grpId="0"/>
      <p:bldP spid="91177" grpId="0" animBg="1"/>
      <p:bldP spid="91177" grpId="1" animBg="1"/>
      <p:bldP spid="91178" grpId="0"/>
      <p:bldP spid="91179" grpId="0"/>
      <p:bldP spid="91180" grpId="0"/>
      <p:bldP spid="91181" grpId="0"/>
      <p:bldP spid="9118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66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821155"/>
              </p:ext>
            </p:extLst>
          </p:nvPr>
        </p:nvGraphicFramePr>
        <p:xfrm>
          <a:off x="1447801" y="1085850"/>
          <a:ext cx="6781796" cy="3945740"/>
        </p:xfrm>
        <a:graphic>
          <a:graphicData uri="http://schemas.openxmlformats.org/drawingml/2006/table">
            <a:tbl>
              <a:tblPr/>
              <a:tblGrid>
                <a:gridCol w="456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646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9125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2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2344" name="AutoShape 184"/>
          <p:cNvSpPr>
            <a:spLocks noChangeArrowheads="1"/>
          </p:cNvSpPr>
          <p:nvPr/>
        </p:nvSpPr>
        <p:spPr bwMode="auto">
          <a:xfrm rot="16200000">
            <a:off x="3805238" y="871537"/>
            <a:ext cx="2371725" cy="4343399"/>
          </a:xfrm>
          <a:prstGeom prst="flowChartDocumen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pPr algn="ctr" eaLnBrk="1" hangingPunct="1"/>
            <a:endParaRPr lang="en-US" altLang="en-US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92345" name="Line 185"/>
          <p:cNvSpPr>
            <a:spLocks noChangeShapeType="1"/>
          </p:cNvSpPr>
          <p:nvPr/>
        </p:nvSpPr>
        <p:spPr bwMode="auto">
          <a:xfrm>
            <a:off x="5562600" y="1871662"/>
            <a:ext cx="0" cy="234315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7" name="Text Box 187"/>
          <p:cNvSpPr txBox="1">
            <a:spLocks noChangeArrowheads="1"/>
          </p:cNvSpPr>
          <p:nvPr/>
        </p:nvSpPr>
        <p:spPr bwMode="auto">
          <a:xfrm>
            <a:off x="466726" y="285750"/>
            <a:ext cx="8448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3.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Kẻ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thêm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đoạn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thẳng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92348" name="Text Box 188"/>
          <p:cNvSpPr txBox="1">
            <a:spLocks noChangeArrowheads="1"/>
          </p:cNvSpPr>
          <p:nvPr/>
        </p:nvSpPr>
        <p:spPr bwMode="auto">
          <a:xfrm>
            <a:off x="228600" y="971551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9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4" grpId="0" animBg="1"/>
      <p:bldP spid="92345" grpId="0" animBg="1"/>
      <p:bldP spid="92347" grpId="0"/>
      <p:bldP spid="923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79"/>
          <p:cNvSpPr txBox="1">
            <a:spLocks noChangeArrowheads="1"/>
          </p:cNvSpPr>
          <p:nvPr/>
        </p:nvSpPr>
        <p:spPr bwMode="auto">
          <a:xfrm>
            <a:off x="762000" y="171450"/>
            <a:ext cx="609600" cy="44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Arial" charset="0"/>
              </a:defRPr>
            </a:lvl1pPr>
            <a:lvl2pPr defTabSz="912813">
              <a:defRPr sz="2800">
                <a:solidFill>
                  <a:schemeClr val="tx1"/>
                </a:solidFill>
                <a:latin typeface="Arial" charset="0"/>
              </a:defRPr>
            </a:lvl2pPr>
            <a:lvl3pPr defTabSz="912813">
              <a:defRPr sz="2400">
                <a:solidFill>
                  <a:schemeClr val="tx1"/>
                </a:solidFill>
                <a:latin typeface="Arial" charset="0"/>
              </a:defRPr>
            </a:lvl3pPr>
            <a:lvl4pPr defTabSz="912813">
              <a:defRPr sz="2000">
                <a:solidFill>
                  <a:schemeClr val="tx1"/>
                </a:solidFill>
                <a:latin typeface="Arial" charset="0"/>
              </a:defRPr>
            </a:lvl4pPr>
            <a:lvl5pPr defTabSz="912813">
              <a:defRPr sz="2000">
                <a:solidFill>
                  <a:schemeClr val="tx1"/>
                </a:solidFill>
                <a:latin typeface="Arial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15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2000" b="1">
                <a:solidFill>
                  <a:srgbClr val="0000FF"/>
                </a:solidFill>
                <a:latin typeface=".VnArial" pitchFamily="34" charset="0"/>
              </a:rPr>
              <a:t>b)</a:t>
            </a:r>
          </a:p>
        </p:txBody>
      </p:sp>
      <p:graphicFrame>
        <p:nvGraphicFramePr>
          <p:cNvPr id="93365" name="Group 1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848272"/>
              </p:ext>
            </p:extLst>
          </p:nvPr>
        </p:nvGraphicFramePr>
        <p:xfrm>
          <a:off x="1600200" y="171450"/>
          <a:ext cx="6400800" cy="4760119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8606" name="AutoShape 352"/>
          <p:cNvSpPr>
            <a:spLocks noChangeArrowheads="1"/>
          </p:cNvSpPr>
          <p:nvPr/>
        </p:nvSpPr>
        <p:spPr bwMode="auto">
          <a:xfrm rot="10800000">
            <a:off x="3200401" y="1066799"/>
            <a:ext cx="3198813" cy="3486150"/>
          </a:xfrm>
          <a:prstGeom prst="flowChartDocumen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pPr algn="ctr" eaLnBrk="1" hangingPunct="1"/>
            <a:endParaRPr lang="vi-VN" altLang="en-US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93537" name="Line 353"/>
          <p:cNvSpPr>
            <a:spLocks noChangeShapeType="1"/>
          </p:cNvSpPr>
          <p:nvPr/>
        </p:nvSpPr>
        <p:spPr bwMode="auto">
          <a:xfrm>
            <a:off x="3200400" y="2114550"/>
            <a:ext cx="3200400" cy="0"/>
          </a:xfrm>
          <a:prstGeom prst="line">
            <a:avLst/>
          </a:prstGeom>
          <a:noFill/>
          <a:ln w="476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3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345" name="Group 89"/>
          <p:cNvGraphicFramePr>
            <a:graphicFrameLocks noGrp="1"/>
          </p:cNvGraphicFramePr>
          <p:nvPr>
            <p:ph/>
          </p:nvPr>
        </p:nvGraphicFramePr>
        <p:xfrm>
          <a:off x="1743076" y="1657351"/>
          <a:ext cx="5724525" cy="3270650"/>
        </p:xfrm>
        <a:graphic>
          <a:graphicData uri="http://schemas.openxmlformats.org/drawingml/2006/table">
            <a:tbl>
              <a:tblPr/>
              <a:tblGrid>
                <a:gridCol w="715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5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5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5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59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59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83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3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3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3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3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541" name="Text Box 91"/>
          <p:cNvSpPr txBox="1">
            <a:spLocks noChangeArrowheads="1"/>
          </p:cNvSpPr>
          <p:nvPr/>
        </p:nvSpPr>
        <p:spPr bwMode="auto">
          <a:xfrm>
            <a:off x="457200" y="438150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4.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mẫu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96348" name="Rectangle 92"/>
          <p:cNvSpPr>
            <a:spLocks noChangeArrowheads="1"/>
          </p:cNvSpPr>
          <p:nvPr/>
        </p:nvSpPr>
        <p:spPr bwMode="auto">
          <a:xfrm>
            <a:off x="2438400" y="2057400"/>
            <a:ext cx="4343400" cy="245745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96349" name="Line 93"/>
          <p:cNvSpPr>
            <a:spLocks noChangeShapeType="1"/>
          </p:cNvSpPr>
          <p:nvPr/>
        </p:nvSpPr>
        <p:spPr bwMode="auto">
          <a:xfrm flipH="1">
            <a:off x="2438400" y="2057400"/>
            <a:ext cx="2209800" cy="12573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350" name="Line 94"/>
          <p:cNvSpPr>
            <a:spLocks noChangeShapeType="1"/>
          </p:cNvSpPr>
          <p:nvPr/>
        </p:nvSpPr>
        <p:spPr bwMode="auto">
          <a:xfrm>
            <a:off x="2466975" y="3314700"/>
            <a:ext cx="2133600" cy="12001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351" name="Line 95"/>
          <p:cNvSpPr>
            <a:spLocks noChangeShapeType="1"/>
          </p:cNvSpPr>
          <p:nvPr/>
        </p:nvSpPr>
        <p:spPr bwMode="auto">
          <a:xfrm>
            <a:off x="4572000" y="2057400"/>
            <a:ext cx="2209800" cy="12573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352" name="Line 96"/>
          <p:cNvSpPr>
            <a:spLocks noChangeShapeType="1"/>
          </p:cNvSpPr>
          <p:nvPr/>
        </p:nvSpPr>
        <p:spPr bwMode="auto">
          <a:xfrm flipH="1">
            <a:off x="4572000" y="3314700"/>
            <a:ext cx="2209800" cy="12001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9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6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6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6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48" grpId="0" animBg="1"/>
      <p:bldP spid="96349" grpId="0" animBg="1"/>
      <p:bldP spid="96350" grpId="0" animBg="1"/>
      <p:bldP spid="96351" grpId="0" animBg="1"/>
      <p:bldP spid="963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Hình ảnh 17">
            <a:extLst>
              <a:ext uri="{FF2B5EF4-FFF2-40B4-BE49-F238E27FC236}">
                <a16:creationId xmlns:a16="http://schemas.microsoft.com/office/drawing/2014/main" id="{B303E0EC-7114-41F3-AC40-D6741C2CB7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7469" cy="5143500"/>
          </a:xfrm>
          <a:prstGeom prst="rect">
            <a:avLst/>
          </a:prstGeom>
        </p:spPr>
      </p:pic>
      <p:sp>
        <p:nvSpPr>
          <p:cNvPr id="25" name="Rectangle 3">
            <a:extLst>
              <a:ext uri="{FF2B5EF4-FFF2-40B4-BE49-F238E27FC236}">
                <a16:creationId xmlns:a16="http://schemas.microsoft.com/office/drawing/2014/main" id="{CD3E4203-45EC-4DFE-B049-D9C7DFD7F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851" y="514350"/>
            <a:ext cx="8179549" cy="2506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altLang="vi-V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altLang="vi-VN" sz="36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-"/>
            </a:pP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6" name="图片 13">
            <a:extLst>
              <a:ext uri="{FF2B5EF4-FFF2-40B4-BE49-F238E27FC236}">
                <a16:creationId xmlns:a16="http://schemas.microsoft.com/office/drawing/2014/main" id="{9A7773E5-F87D-4369-BBFD-D490DD5045F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/>
          <a:srcRect/>
          <a:stretch>
            <a:fillRect/>
          </a:stretch>
        </p:blipFill>
        <p:spPr>
          <a:xfrm flipH="1">
            <a:off x="450" y="4229054"/>
            <a:ext cx="3299181" cy="934985"/>
          </a:xfrm>
          <a:prstGeom prst="rect">
            <a:avLst/>
          </a:prstGeom>
        </p:spPr>
      </p:pic>
      <p:pic>
        <p:nvPicPr>
          <p:cNvPr id="16" name="图片 2">
            <a:extLst>
              <a:ext uri="{FF2B5EF4-FFF2-40B4-BE49-F238E27FC236}">
                <a16:creationId xmlns:a16="http://schemas.microsoft.com/office/drawing/2014/main" id="{39420DFB-5610-4071-AEE9-88865986F19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662" y="2826068"/>
            <a:ext cx="1571807" cy="2331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40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555"/>
    </mc:Choice>
    <mc:Fallback xmlns="">
      <p:transition spd="slow" advTm="17555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Hình ảnh 5">
            <a:extLst>
              <a:ext uri="{FF2B5EF4-FFF2-40B4-BE49-F238E27FC236}">
                <a16:creationId xmlns:a16="http://schemas.microsoft.com/office/drawing/2014/main" id="{852C6296-9517-4D59-8A45-EFE639EE47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5143500"/>
          </a:xfrm>
          <a:prstGeom prst="rect">
            <a:avLst/>
          </a:prstGeom>
        </p:spPr>
      </p:pic>
      <p:sp>
        <p:nvSpPr>
          <p:cNvPr id="5" name="TextBox 11">
            <a:extLst>
              <a:ext uri="{FF2B5EF4-FFF2-40B4-BE49-F238E27FC236}">
                <a16:creationId xmlns:a16="http://schemas.microsoft.com/office/drawing/2014/main" id="{A416E649-FF7E-44DD-898B-8D523568A2EF}"/>
              </a:ext>
            </a:extLst>
          </p:cNvPr>
          <p:cNvSpPr txBox="1"/>
          <p:nvPr/>
        </p:nvSpPr>
        <p:spPr>
          <a:xfrm>
            <a:off x="850018" y="796774"/>
            <a:ext cx="7693907" cy="131574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ea typeface="方正喵呜体" panose="02010600010101010101" pitchFamily="2" charset="-122"/>
                <a:cs typeface="Times New Roman" panose="02020603050405020304" pitchFamily="18" charset="0"/>
              </a:rPr>
              <a:t>CÔ CHÀO CÁC EM.</a:t>
            </a:r>
          </a:p>
          <a:p>
            <a:pPr algn="ctr">
              <a:lnSpc>
                <a:spcPct val="150000"/>
              </a:lnSpc>
            </a:pP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ea typeface="方正喵呜体" panose="02010600010101010101" pitchFamily="2" charset="-122"/>
                <a:cs typeface="Times New Roman" panose="02020603050405020304" pitchFamily="18" charset="0"/>
              </a:rPr>
              <a:t>CÔ CHÚC CÁC EM CHĂM NGOAN, HỌC  TỐT.</a:t>
            </a:r>
          </a:p>
        </p:txBody>
      </p:sp>
    </p:spTree>
    <p:extLst>
      <p:ext uri="{BB962C8B-B14F-4D97-AF65-F5344CB8AC3E}">
        <p14:creationId xmlns:p14="http://schemas.microsoft.com/office/powerpoint/2010/main" val="421833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76"/>
    </mc:Choice>
    <mc:Fallback xmlns="">
      <p:transition spd="slow" advTm="1687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9" name="WordArt 5"/>
          <p:cNvSpPr>
            <a:spLocks noChangeArrowheads="1" noChangeShapeType="1" noTextEdit="1"/>
          </p:cNvSpPr>
          <p:nvPr/>
        </p:nvSpPr>
        <p:spPr bwMode="auto">
          <a:xfrm>
            <a:off x="723900" y="488061"/>
            <a:ext cx="5143500" cy="666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ĐỘNG:</a:t>
            </a:r>
            <a:endParaRPr lang="en-US" sz="2800" b="1" kern="10" dirty="0"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658368" y="1466308"/>
            <a:ext cx="7391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0033CC"/>
                </a:solidFill>
                <a:latin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  <a:latin typeface="Times New Roman" pitchFamily="18" charset="0"/>
              </a:rPr>
              <a:t>chữ</a:t>
            </a:r>
            <a:r>
              <a:rPr lang="en-US" altLang="en-US" b="1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  <a:latin typeface="Times New Roman" pitchFamily="18" charset="0"/>
              </a:rPr>
              <a:t>nhật</a:t>
            </a:r>
            <a:r>
              <a:rPr lang="en-US" altLang="en-US" b="1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  <a:latin typeface="Times New Roman" pitchFamily="18" charset="0"/>
              </a:rPr>
              <a:t>có</a:t>
            </a:r>
            <a:r>
              <a:rPr lang="en-US" altLang="en-US" b="1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  <a:latin typeface="Times New Roman" pitchFamily="18" charset="0"/>
              </a:rPr>
              <a:t>những</a:t>
            </a:r>
            <a:r>
              <a:rPr lang="en-US" altLang="en-US" b="1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  <a:latin typeface="Times New Roman" pitchFamily="18" charset="0"/>
              </a:rPr>
              <a:t>đặc</a:t>
            </a:r>
            <a:r>
              <a:rPr lang="en-US" altLang="en-US" b="1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  <a:latin typeface="Times New Roman" pitchFamily="18" charset="0"/>
              </a:rPr>
              <a:t>điểm</a:t>
            </a:r>
            <a:r>
              <a:rPr lang="en-US" altLang="en-US" b="1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33CC"/>
                </a:solidFill>
                <a:latin typeface="Times New Roman" pitchFamily="18" charset="0"/>
              </a:rPr>
              <a:t>gì</a:t>
            </a:r>
            <a:r>
              <a:rPr lang="en-US" altLang="en-US" b="1" dirty="0">
                <a:solidFill>
                  <a:srgbClr val="0033CC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723900" y="2408932"/>
            <a:ext cx="80391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*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chữ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nhật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4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góc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vuông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hai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cạnh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dài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bằng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nhau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và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2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cạnh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ngắn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bằng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nhau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 animBg="1"/>
      <p:bldP spid="67590" grpId="0"/>
      <p:bldP spid="675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85" name="Text Box 597"/>
          <p:cNvSpPr txBox="1">
            <a:spLocks noChangeArrowheads="1"/>
          </p:cNvSpPr>
          <p:nvPr/>
        </p:nvSpPr>
        <p:spPr bwMode="auto">
          <a:xfrm>
            <a:off x="242888" y="1134666"/>
            <a:ext cx="8305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</a:rPr>
              <a:t>2. Trong các hình dưới đây, hình nào là hình chữ nhật ?</a:t>
            </a:r>
          </a:p>
        </p:txBody>
      </p:sp>
      <p:grpSp>
        <p:nvGrpSpPr>
          <p:cNvPr id="2" name="Group 1056"/>
          <p:cNvGrpSpPr>
            <a:grpSpLocks/>
          </p:cNvGrpSpPr>
          <p:nvPr/>
        </p:nvGrpSpPr>
        <p:grpSpPr bwMode="auto">
          <a:xfrm>
            <a:off x="395288" y="-1478756"/>
            <a:ext cx="8343900" cy="5981594"/>
            <a:chOff x="428596" y="-1900401"/>
            <a:chExt cx="8344004" cy="7975641"/>
          </a:xfrm>
        </p:grpSpPr>
        <p:grpSp>
          <p:nvGrpSpPr>
            <p:cNvPr id="9242" name="Group 2"/>
            <p:cNvGrpSpPr>
              <a:grpSpLocks/>
            </p:cNvGrpSpPr>
            <p:nvPr/>
          </p:nvGrpSpPr>
          <p:grpSpPr bwMode="auto">
            <a:xfrm>
              <a:off x="428596" y="3429000"/>
              <a:ext cx="8344004" cy="2643206"/>
              <a:chOff x="1246" y="2182"/>
              <a:chExt cx="10486" cy="3234"/>
            </a:xfrm>
          </p:grpSpPr>
          <p:grpSp>
            <p:nvGrpSpPr>
              <p:cNvPr id="9280" name="Group 3"/>
              <p:cNvGrpSpPr>
                <a:grpSpLocks/>
              </p:cNvGrpSpPr>
              <p:nvPr/>
            </p:nvGrpSpPr>
            <p:grpSpPr bwMode="auto">
              <a:xfrm>
                <a:off x="1246" y="2182"/>
                <a:ext cx="10486" cy="294"/>
                <a:chOff x="1246" y="557"/>
                <a:chExt cx="10486" cy="294"/>
              </a:xfrm>
            </p:grpSpPr>
            <p:grpSp>
              <p:nvGrpSpPr>
                <p:cNvPr id="9722" name="Group 4"/>
                <p:cNvGrpSpPr>
                  <a:grpSpLocks/>
                </p:cNvGrpSpPr>
                <p:nvPr/>
              </p:nvGrpSpPr>
              <p:grpSpPr bwMode="auto">
                <a:xfrm>
                  <a:off x="1246" y="557"/>
                  <a:ext cx="9235" cy="294"/>
                  <a:chOff x="1246" y="557"/>
                  <a:chExt cx="13605" cy="840"/>
                </a:xfrm>
              </p:grpSpPr>
              <p:grpSp>
                <p:nvGrpSpPr>
                  <p:cNvPr id="9728" name="Group 5"/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070" cy="840"/>
                    <a:chOff x="260" y="558"/>
                    <a:chExt cx="14696" cy="839"/>
                  </a:xfrm>
                </p:grpSpPr>
                <p:grpSp>
                  <p:nvGrpSpPr>
                    <p:cNvPr id="9741" name="Group 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0" y="558"/>
                      <a:ext cx="7348" cy="839"/>
                      <a:chOff x="429" y="3138"/>
                      <a:chExt cx="11352" cy="967"/>
                    </a:xfrm>
                  </p:grpSpPr>
                  <p:sp>
                    <p:nvSpPr>
                      <p:cNvPr id="9754" name="AutoShape 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55" name="AutoShape 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56" name="AutoShape 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57" name="AutoShape 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58" name="AutoShape 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59" name="AutoShape 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60" name="AutoShape 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61" name="AutoShape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62" name="AutoShape 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63" name="AutoShape 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64" name="AutoShape 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  <p:grpSp>
                  <p:nvGrpSpPr>
                    <p:cNvPr id="9742" name="Group 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608" y="558"/>
                      <a:ext cx="7348" cy="839"/>
                      <a:chOff x="429" y="3138"/>
                      <a:chExt cx="11352" cy="967"/>
                    </a:xfrm>
                  </p:grpSpPr>
                  <p:sp>
                    <p:nvSpPr>
                      <p:cNvPr id="9743" name="AutoShape 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44" name="AutoShape 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45" name="AutoShape 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46" name="AutoShape 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47" name="AutoShape 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48" name="AutoShape 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49" name="AutoShape 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50" name="AutoShape 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51" name="AutoShape 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52" name="AutoShape 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53" name="AutoShape 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9729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10316" y="557"/>
                    <a:ext cx="4535" cy="840"/>
                    <a:chOff x="429" y="3138"/>
                    <a:chExt cx="11352" cy="967"/>
                  </a:xfrm>
                </p:grpSpPr>
                <p:sp>
                  <p:nvSpPr>
                    <p:cNvPr id="9730" name="AutoShape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731" name="AutoShape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732" name="AutoShap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5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733" name="AutoShape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8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734" name="AutoShape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62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735" name="AutoShape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5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736" name="AutoShape 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8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737" name="AutoShape 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1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738" name="AutoShap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6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739" name="AutoShap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740" name="AutoShap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74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</p:grpSp>
            </p:grpSp>
            <p:grpSp>
              <p:nvGrpSpPr>
                <p:cNvPr id="9723" name="Group 42"/>
                <p:cNvGrpSpPr>
                  <a:grpSpLocks/>
                </p:cNvGrpSpPr>
                <p:nvPr/>
              </p:nvGrpSpPr>
              <p:grpSpPr bwMode="auto">
                <a:xfrm>
                  <a:off x="10481" y="557"/>
                  <a:ext cx="1251" cy="294"/>
                  <a:chOff x="7683" y="2926"/>
                  <a:chExt cx="1649" cy="840"/>
                </a:xfrm>
              </p:grpSpPr>
              <p:sp>
                <p:nvSpPr>
                  <p:cNvPr id="9724" name="AutoShape 43"/>
                  <p:cNvSpPr>
                    <a:spLocks noChangeArrowheads="1"/>
                  </p:cNvSpPr>
                  <p:nvPr/>
                </p:nvSpPr>
                <p:spPr bwMode="auto">
                  <a:xfrm>
                    <a:off x="8508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  <p:sp>
                <p:nvSpPr>
                  <p:cNvPr id="9725" name="AutoShape 44"/>
                  <p:cNvSpPr>
                    <a:spLocks noChangeArrowheads="1"/>
                  </p:cNvSpPr>
                  <p:nvPr/>
                </p:nvSpPr>
                <p:spPr bwMode="auto">
                  <a:xfrm>
                    <a:off x="8920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  <p:sp>
                <p:nvSpPr>
                  <p:cNvPr id="9726" name="AutoShape 45"/>
                  <p:cNvSpPr>
                    <a:spLocks noChangeArrowheads="1"/>
                  </p:cNvSpPr>
                  <p:nvPr/>
                </p:nvSpPr>
                <p:spPr bwMode="auto">
                  <a:xfrm>
                    <a:off x="8095" y="2926"/>
                    <a:ext cx="413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  <p:sp>
                <p:nvSpPr>
                  <p:cNvPr id="9727" name="AutoShape 46"/>
                  <p:cNvSpPr>
                    <a:spLocks noChangeArrowheads="1"/>
                  </p:cNvSpPr>
                  <p:nvPr/>
                </p:nvSpPr>
                <p:spPr bwMode="auto">
                  <a:xfrm>
                    <a:off x="7683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</p:grpSp>
          </p:grpSp>
          <p:grpSp>
            <p:nvGrpSpPr>
              <p:cNvPr id="9281" name="Group 47"/>
              <p:cNvGrpSpPr>
                <a:grpSpLocks/>
              </p:cNvGrpSpPr>
              <p:nvPr/>
            </p:nvGrpSpPr>
            <p:grpSpPr bwMode="auto">
              <a:xfrm>
                <a:off x="1246" y="2476"/>
                <a:ext cx="10486" cy="294"/>
                <a:chOff x="1246" y="557"/>
                <a:chExt cx="10486" cy="294"/>
              </a:xfrm>
            </p:grpSpPr>
            <p:grpSp>
              <p:nvGrpSpPr>
                <p:cNvPr id="9679" name="Group 48"/>
                <p:cNvGrpSpPr>
                  <a:grpSpLocks/>
                </p:cNvGrpSpPr>
                <p:nvPr/>
              </p:nvGrpSpPr>
              <p:grpSpPr bwMode="auto">
                <a:xfrm>
                  <a:off x="1246" y="557"/>
                  <a:ext cx="9235" cy="294"/>
                  <a:chOff x="1246" y="557"/>
                  <a:chExt cx="13605" cy="840"/>
                </a:xfrm>
              </p:grpSpPr>
              <p:grpSp>
                <p:nvGrpSpPr>
                  <p:cNvPr id="9685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070" cy="840"/>
                    <a:chOff x="260" y="558"/>
                    <a:chExt cx="14696" cy="839"/>
                  </a:xfrm>
                </p:grpSpPr>
                <p:grpSp>
                  <p:nvGrpSpPr>
                    <p:cNvPr id="9698" name="Group 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0" y="558"/>
                      <a:ext cx="7348" cy="839"/>
                      <a:chOff x="429" y="3138"/>
                      <a:chExt cx="11352" cy="967"/>
                    </a:xfrm>
                  </p:grpSpPr>
                  <p:sp>
                    <p:nvSpPr>
                      <p:cNvPr id="9711" name="AutoShape 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12" name="AutoShape 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13" name="AutoShape 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14" name="AutoShape 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15" name="AutoShape 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16" name="AutoShape 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17" name="AutoShape 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18" name="AutoShape 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19" name="AutoShape 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20" name="AutoShape 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21" name="AutoShape 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  <p:grpSp>
                  <p:nvGrpSpPr>
                    <p:cNvPr id="9699" name="Group 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608" y="558"/>
                      <a:ext cx="7348" cy="839"/>
                      <a:chOff x="429" y="3138"/>
                      <a:chExt cx="11352" cy="967"/>
                    </a:xfrm>
                  </p:grpSpPr>
                  <p:sp>
                    <p:nvSpPr>
                      <p:cNvPr id="9700" name="AutoShape 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01" name="AutoShape 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02" name="AutoShape 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03" name="AutoShape 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04" name="AutoShape 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05" name="AutoShape 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06" name="AutoShape 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07" name="AutoShape 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08" name="AutoShape 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09" name="AutoShape 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710" name="AutoShape 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9686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10316" y="557"/>
                    <a:ext cx="4535" cy="840"/>
                    <a:chOff x="429" y="3138"/>
                    <a:chExt cx="11352" cy="967"/>
                  </a:xfrm>
                </p:grpSpPr>
                <p:sp>
                  <p:nvSpPr>
                    <p:cNvPr id="9687" name="AutoShape 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88" name="AutoShape 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89" name="AutoShape 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5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90" name="AutoShape 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8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91" name="AutoShape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62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92" name="AutoShape 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5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93" name="AutoShape 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8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94" name="AutoShape 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1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95" name="AutoShape 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6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96" name="AutoShape 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97" name="AutoShape 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74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</p:grpSp>
            </p:grpSp>
            <p:grpSp>
              <p:nvGrpSpPr>
                <p:cNvPr id="9680" name="Group 86"/>
                <p:cNvGrpSpPr>
                  <a:grpSpLocks/>
                </p:cNvGrpSpPr>
                <p:nvPr/>
              </p:nvGrpSpPr>
              <p:grpSpPr bwMode="auto">
                <a:xfrm>
                  <a:off x="10481" y="557"/>
                  <a:ext cx="1251" cy="294"/>
                  <a:chOff x="7683" y="2926"/>
                  <a:chExt cx="1649" cy="840"/>
                </a:xfrm>
              </p:grpSpPr>
              <p:sp>
                <p:nvSpPr>
                  <p:cNvPr id="9681" name="AutoShape 87"/>
                  <p:cNvSpPr>
                    <a:spLocks noChangeArrowheads="1"/>
                  </p:cNvSpPr>
                  <p:nvPr/>
                </p:nvSpPr>
                <p:spPr bwMode="auto">
                  <a:xfrm>
                    <a:off x="8508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  <p:sp>
                <p:nvSpPr>
                  <p:cNvPr id="9682" name="AutoShape 88"/>
                  <p:cNvSpPr>
                    <a:spLocks noChangeArrowheads="1"/>
                  </p:cNvSpPr>
                  <p:nvPr/>
                </p:nvSpPr>
                <p:spPr bwMode="auto">
                  <a:xfrm>
                    <a:off x="8920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  <p:sp>
                <p:nvSpPr>
                  <p:cNvPr id="9683" name="AutoShape 89"/>
                  <p:cNvSpPr>
                    <a:spLocks noChangeArrowheads="1"/>
                  </p:cNvSpPr>
                  <p:nvPr/>
                </p:nvSpPr>
                <p:spPr bwMode="auto">
                  <a:xfrm>
                    <a:off x="8095" y="2926"/>
                    <a:ext cx="413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  <p:sp>
                <p:nvSpPr>
                  <p:cNvPr id="9684" name="AutoShape 90"/>
                  <p:cNvSpPr>
                    <a:spLocks noChangeArrowheads="1"/>
                  </p:cNvSpPr>
                  <p:nvPr/>
                </p:nvSpPr>
                <p:spPr bwMode="auto">
                  <a:xfrm>
                    <a:off x="7683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</p:grpSp>
          </p:grpSp>
          <p:grpSp>
            <p:nvGrpSpPr>
              <p:cNvPr id="9282" name="Group 91"/>
              <p:cNvGrpSpPr>
                <a:grpSpLocks/>
              </p:cNvGrpSpPr>
              <p:nvPr/>
            </p:nvGrpSpPr>
            <p:grpSpPr bwMode="auto">
              <a:xfrm>
                <a:off x="1246" y="2770"/>
                <a:ext cx="10486" cy="294"/>
                <a:chOff x="1246" y="557"/>
                <a:chExt cx="10486" cy="294"/>
              </a:xfrm>
            </p:grpSpPr>
            <p:grpSp>
              <p:nvGrpSpPr>
                <p:cNvPr id="9637" name="Group 92"/>
                <p:cNvGrpSpPr>
                  <a:grpSpLocks/>
                </p:cNvGrpSpPr>
                <p:nvPr/>
              </p:nvGrpSpPr>
              <p:grpSpPr bwMode="auto">
                <a:xfrm>
                  <a:off x="1246" y="557"/>
                  <a:ext cx="9235" cy="294"/>
                  <a:chOff x="1246" y="557"/>
                  <a:chExt cx="13605" cy="840"/>
                </a:xfrm>
              </p:grpSpPr>
              <p:grpSp>
                <p:nvGrpSpPr>
                  <p:cNvPr id="9643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070" cy="840"/>
                    <a:chOff x="260" y="558"/>
                    <a:chExt cx="14696" cy="839"/>
                  </a:xfrm>
                </p:grpSpPr>
                <p:grpSp>
                  <p:nvGrpSpPr>
                    <p:cNvPr id="9656" name="Group 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0" y="558"/>
                      <a:ext cx="7348" cy="839"/>
                      <a:chOff x="429" y="3138"/>
                      <a:chExt cx="11352" cy="967"/>
                    </a:xfrm>
                  </p:grpSpPr>
                  <p:sp>
                    <p:nvSpPr>
                      <p:cNvPr id="9668" name="AutoShape 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69" name="AutoShape 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70" name="AutoShape 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71" name="AutoShape 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72" name="AutoShape 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73" name="AutoShape 1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74" name="AutoShape 1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75" name="AutoShape 1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76" name="AutoShape 1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77" name="AutoShape 1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78" name="AutoShape 1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  <p:grpSp>
                  <p:nvGrpSpPr>
                    <p:cNvPr id="9657" name="Group 1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276" y="558"/>
                      <a:ext cx="6680" cy="839"/>
                      <a:chOff x="1461" y="3138"/>
                      <a:chExt cx="10320" cy="967"/>
                    </a:xfrm>
                  </p:grpSpPr>
                  <p:sp>
                    <p:nvSpPr>
                      <p:cNvPr id="9658" name="AutoShape 1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59" name="AutoShape 1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60" name="AutoShape 1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61" name="AutoShape 1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62" name="AutoShape 1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63" name="AutoShape 1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64" name="AutoShape 1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65" name="AutoShape 1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66" name="AutoShape 1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67" name="AutoShape 1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9644" name="Group 118"/>
                  <p:cNvGrpSpPr>
                    <a:grpSpLocks/>
                  </p:cNvGrpSpPr>
                  <p:nvPr/>
                </p:nvGrpSpPr>
                <p:grpSpPr bwMode="auto">
                  <a:xfrm>
                    <a:off x="10316" y="557"/>
                    <a:ext cx="4535" cy="840"/>
                    <a:chOff x="429" y="3138"/>
                    <a:chExt cx="11352" cy="967"/>
                  </a:xfrm>
                </p:grpSpPr>
                <p:sp>
                  <p:nvSpPr>
                    <p:cNvPr id="9645" name="AutoShape 1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46" name="AutoShape 1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47" name="AutoShape 1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5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48" name="AutoShape 1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8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49" name="AutoShape 1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62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50" name="AutoShape 1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5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51" name="AutoShape 1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8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52" name="AutoShape 1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1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53" name="AutoShape 1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6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54" name="AutoShape 1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55" name="AutoShape 1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74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</p:grpSp>
            </p:grpSp>
            <p:grpSp>
              <p:nvGrpSpPr>
                <p:cNvPr id="9638" name="Group 130"/>
                <p:cNvGrpSpPr>
                  <a:grpSpLocks/>
                </p:cNvGrpSpPr>
                <p:nvPr/>
              </p:nvGrpSpPr>
              <p:grpSpPr bwMode="auto">
                <a:xfrm>
                  <a:off x="10481" y="557"/>
                  <a:ext cx="1251" cy="294"/>
                  <a:chOff x="7683" y="2926"/>
                  <a:chExt cx="1649" cy="840"/>
                </a:xfrm>
              </p:grpSpPr>
              <p:sp>
                <p:nvSpPr>
                  <p:cNvPr id="9639" name="AutoShape 131"/>
                  <p:cNvSpPr>
                    <a:spLocks noChangeArrowheads="1"/>
                  </p:cNvSpPr>
                  <p:nvPr/>
                </p:nvSpPr>
                <p:spPr bwMode="auto">
                  <a:xfrm>
                    <a:off x="8508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  <p:sp>
                <p:nvSpPr>
                  <p:cNvPr id="9640" name="AutoShape 132"/>
                  <p:cNvSpPr>
                    <a:spLocks noChangeArrowheads="1"/>
                  </p:cNvSpPr>
                  <p:nvPr/>
                </p:nvSpPr>
                <p:spPr bwMode="auto">
                  <a:xfrm>
                    <a:off x="8920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  <p:sp>
                <p:nvSpPr>
                  <p:cNvPr id="9641" name="AutoShape 133"/>
                  <p:cNvSpPr>
                    <a:spLocks noChangeArrowheads="1"/>
                  </p:cNvSpPr>
                  <p:nvPr/>
                </p:nvSpPr>
                <p:spPr bwMode="auto">
                  <a:xfrm>
                    <a:off x="8095" y="2926"/>
                    <a:ext cx="413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  <p:sp>
                <p:nvSpPr>
                  <p:cNvPr id="9642" name="AutoShape 134"/>
                  <p:cNvSpPr>
                    <a:spLocks noChangeArrowheads="1"/>
                  </p:cNvSpPr>
                  <p:nvPr/>
                </p:nvSpPr>
                <p:spPr bwMode="auto">
                  <a:xfrm>
                    <a:off x="7683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1" hangingPunct="1"/>
                    <a:endParaRPr lang="en-US" altLang="en-US">
                      <a:latin typeface="Times New Roman" pitchFamily="18" charset="0"/>
                      <a:cs typeface="Arial" charset="0"/>
                    </a:endParaRPr>
                  </a:p>
                </p:txBody>
              </p:sp>
            </p:grpSp>
          </p:grpSp>
          <p:grpSp>
            <p:nvGrpSpPr>
              <p:cNvPr id="9283" name="Group 135"/>
              <p:cNvGrpSpPr>
                <a:grpSpLocks/>
              </p:cNvGrpSpPr>
              <p:nvPr/>
            </p:nvGrpSpPr>
            <p:grpSpPr bwMode="auto">
              <a:xfrm>
                <a:off x="1246" y="4240"/>
                <a:ext cx="10486" cy="1176"/>
                <a:chOff x="1246" y="1733"/>
                <a:chExt cx="10486" cy="1176"/>
              </a:xfrm>
            </p:grpSpPr>
            <p:grpSp>
              <p:nvGrpSpPr>
                <p:cNvPr id="9461" name="Group 136"/>
                <p:cNvGrpSpPr>
                  <a:grpSpLocks/>
                </p:cNvGrpSpPr>
                <p:nvPr/>
              </p:nvGrpSpPr>
              <p:grpSpPr bwMode="auto">
                <a:xfrm>
                  <a:off x="1246" y="1733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9594" name="Group 137"/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9600" name="Group 1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9613" name="Group 13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626" name="AutoShape 1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27" name="AutoShape 1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28" name="AutoShape 14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29" name="AutoShape 14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30" name="AutoShape 1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31" name="AutoShape 14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32" name="AutoShape 14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33" name="AutoShape 14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34" name="AutoShape 1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35" name="AutoShape 1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36" name="AutoShape 1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  <p:grpSp>
                    <p:nvGrpSpPr>
                      <p:cNvPr id="9614" name="Group 15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615" name="AutoShape 1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16" name="AutoShape 1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17" name="AutoShape 1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18" name="AutoShape 1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19" name="AutoShape 15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20" name="AutoShape 15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21" name="AutoShape 1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22" name="AutoShape 15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23" name="AutoShape 1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24" name="AutoShape 1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625" name="AutoShape 16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9601" name="Group 16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9602" name="AutoShape 1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03" name="AutoShape 1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04" name="AutoShape 1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05" name="AutoShape 1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06" name="AutoShape 1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07" name="AutoShape 1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08" name="AutoShape 1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09" name="AutoShape 1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10" name="AutoShape 1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11" name="AutoShape 1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612" name="AutoShape 1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9595" name="Group 175"/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9596" name="AutoShape 1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597" name="AutoShape 1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598" name="AutoShape 1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599" name="AutoShape 1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</p:grpSp>
            </p:grpSp>
            <p:grpSp>
              <p:nvGrpSpPr>
                <p:cNvPr id="9462" name="Group 180"/>
                <p:cNvGrpSpPr>
                  <a:grpSpLocks/>
                </p:cNvGrpSpPr>
                <p:nvPr/>
              </p:nvGrpSpPr>
              <p:grpSpPr bwMode="auto">
                <a:xfrm>
                  <a:off x="1246" y="2027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9551" name="Group 181"/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9557" name="Group 1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9570" name="Group 18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583" name="AutoShape 1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84" name="AutoShape 1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85" name="AutoShape 1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86" name="AutoShape 18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87" name="AutoShape 1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88" name="AutoShape 1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89" name="AutoShape 1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90" name="AutoShape 1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91" name="AutoShape 1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92" name="AutoShape 1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93" name="AutoShape 19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  <p:grpSp>
                    <p:nvGrpSpPr>
                      <p:cNvPr id="9571" name="Group 19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572" name="AutoShape 1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73" name="AutoShape 19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74" name="AutoShape 19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75" name="AutoShape 1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76" name="AutoShape 2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77" name="AutoShape 20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78" name="AutoShape 20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79" name="AutoShape 20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80" name="AutoShape 20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81" name="AutoShape 2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82" name="AutoShape 2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9558" name="Group 20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9559" name="AutoShape 2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60" name="AutoShape 2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61" name="AutoShape 2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62" name="AutoShape 2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63" name="AutoShape 2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64" name="AutoShape 2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65" name="AutoShape 2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66" name="AutoShape 2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67" name="AutoShape 2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68" name="AutoShape 2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69" name="AutoShape 2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9552" name="Group 219"/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9553" name="AutoShape 2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554" name="AutoShape 2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555" name="AutoShape 2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556" name="AutoShape 2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</p:grpSp>
            </p:grpSp>
            <p:grpSp>
              <p:nvGrpSpPr>
                <p:cNvPr id="9463" name="Group 224"/>
                <p:cNvGrpSpPr>
                  <a:grpSpLocks/>
                </p:cNvGrpSpPr>
                <p:nvPr/>
              </p:nvGrpSpPr>
              <p:grpSpPr bwMode="auto">
                <a:xfrm>
                  <a:off x="1246" y="2321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9508" name="Group 225"/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9514" name="Group 2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9527" name="Group 22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540" name="AutoShape 22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41" name="AutoShape 22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42" name="AutoShape 2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43" name="AutoShape 2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44" name="AutoShape 2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45" name="AutoShape 2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46" name="AutoShape 2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47" name="AutoShape 2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48" name="AutoShape 23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49" name="AutoShape 2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50" name="AutoShape 2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  <p:grpSp>
                    <p:nvGrpSpPr>
                      <p:cNvPr id="9528" name="Group 23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529" name="AutoShape 2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30" name="AutoShape 2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31" name="AutoShape 24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32" name="AutoShape 24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33" name="AutoShape 2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34" name="AutoShape 24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35" name="AutoShape 24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36" name="AutoShape 24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37" name="AutoShape 2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38" name="AutoShape 2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39" name="AutoShape 2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9515" name="Group 25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9516" name="AutoShape 2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17" name="AutoShape 2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18" name="AutoShape 2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19" name="AutoShape 2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20" name="AutoShape 2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21" name="AutoShape 2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22" name="AutoShape 2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23" name="AutoShape 2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24" name="AutoShape 2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25" name="AutoShape 2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526" name="AutoShape 2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9509" name="Group 263"/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9510" name="AutoShape 2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511" name="AutoShape 2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512" name="AutoShape 2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513" name="AutoShape 2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</p:grpSp>
            </p:grpSp>
            <p:grpSp>
              <p:nvGrpSpPr>
                <p:cNvPr id="9464" name="Group 268"/>
                <p:cNvGrpSpPr>
                  <a:grpSpLocks/>
                </p:cNvGrpSpPr>
                <p:nvPr/>
              </p:nvGrpSpPr>
              <p:grpSpPr bwMode="auto">
                <a:xfrm>
                  <a:off x="1246" y="2615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9465" name="Group 269"/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9471" name="Group 2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9484" name="Group 27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497" name="AutoShape 2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98" name="AutoShape 2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99" name="AutoShape 2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00" name="AutoShape 2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01" name="AutoShape 2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02" name="AutoShape 2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03" name="AutoShape 2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04" name="AutoShape 2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05" name="AutoShape 28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06" name="AutoShape 2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507" name="AutoShape 2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  <p:grpSp>
                    <p:nvGrpSpPr>
                      <p:cNvPr id="9485" name="Group 28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486" name="AutoShape 2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87" name="AutoShape 2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88" name="AutoShape 2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89" name="AutoShape 28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90" name="AutoShape 2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91" name="AutoShape 2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92" name="AutoShape 2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93" name="AutoShape 2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94" name="AutoShape 2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95" name="AutoShape 2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96" name="AutoShape 29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9472" name="Group 29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9473" name="AutoShape 2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74" name="AutoShape 2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75" name="AutoShape 2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76" name="AutoShape 2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77" name="AutoShape 3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78" name="AutoShape 3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79" name="AutoShape 3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80" name="AutoShape 3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81" name="AutoShape 3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82" name="AutoShape 3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83" name="AutoShape 3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9466" name="Group 307"/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9467" name="AutoShape 3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468" name="AutoShape 3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469" name="AutoShape 3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470" name="AutoShape 3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</p:grpSp>
            </p:grpSp>
          </p:grpSp>
          <p:grpSp>
            <p:nvGrpSpPr>
              <p:cNvPr id="9284" name="Group 312"/>
              <p:cNvGrpSpPr>
                <a:grpSpLocks/>
              </p:cNvGrpSpPr>
              <p:nvPr/>
            </p:nvGrpSpPr>
            <p:grpSpPr bwMode="auto">
              <a:xfrm>
                <a:off x="1246" y="3064"/>
                <a:ext cx="10486" cy="1176"/>
                <a:chOff x="1246" y="1733"/>
                <a:chExt cx="10486" cy="1176"/>
              </a:xfrm>
            </p:grpSpPr>
            <p:grpSp>
              <p:nvGrpSpPr>
                <p:cNvPr id="9285" name="Group 313"/>
                <p:cNvGrpSpPr>
                  <a:grpSpLocks/>
                </p:cNvGrpSpPr>
                <p:nvPr/>
              </p:nvGrpSpPr>
              <p:grpSpPr bwMode="auto">
                <a:xfrm>
                  <a:off x="1246" y="1733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9418" name="Group 314"/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9424" name="Group 3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9437" name="Group 3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450" name="AutoShape 3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51" name="AutoShape 3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52" name="AutoShape 3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53" name="AutoShape 3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54" name="AutoShape 3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55" name="AutoShape 32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56" name="AutoShape 3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57" name="AutoShape 32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58" name="AutoShape 32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59" name="AutoShape 3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60" name="AutoShape 3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  <p:grpSp>
                    <p:nvGrpSpPr>
                      <p:cNvPr id="9438" name="Group 3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439" name="AutoShape 32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40" name="AutoShape 3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41" name="AutoShape 3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42" name="AutoShape 3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43" name="AutoShape 3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44" name="AutoShape 3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45" name="AutoShape 3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46" name="AutoShape 33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47" name="AutoShape 3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48" name="AutoShape 3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49" name="AutoShape 33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9425" name="Group 3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9426" name="AutoShape 3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27" name="AutoShape 3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28" name="AutoShape 3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29" name="AutoShape 3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30" name="AutoShape 3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31" name="AutoShape 3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32" name="AutoShape 3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33" name="AutoShape 3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34" name="AutoShape 3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35" name="AutoShape 3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436" name="AutoShape 3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9419" name="Group 352"/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9420" name="AutoShape 3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421" name="AutoShape 3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422" name="AutoShape 3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423" name="AutoShape 3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</p:grpSp>
            </p:grpSp>
            <p:grpSp>
              <p:nvGrpSpPr>
                <p:cNvPr id="9286" name="Group 357"/>
                <p:cNvGrpSpPr>
                  <a:grpSpLocks/>
                </p:cNvGrpSpPr>
                <p:nvPr/>
              </p:nvGrpSpPr>
              <p:grpSpPr bwMode="auto">
                <a:xfrm>
                  <a:off x="1246" y="2027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9375" name="Group 358"/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9381" name="Group 3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9394" name="Group 36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407" name="AutoShape 3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08" name="AutoShape 36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09" name="AutoShape 36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10" name="AutoShape 36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11" name="AutoShape 36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12" name="AutoShape 36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13" name="AutoShape 36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14" name="AutoShape 36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15" name="AutoShape 3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16" name="AutoShape 3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17" name="AutoShape 3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  <p:grpSp>
                    <p:nvGrpSpPr>
                      <p:cNvPr id="9395" name="Group 37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396" name="AutoShape 3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97" name="AutoShape 3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98" name="AutoShape 3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99" name="AutoShape 3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00" name="AutoShape 3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01" name="AutoShape 3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02" name="AutoShape 3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03" name="AutoShape 38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04" name="AutoShape 3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05" name="AutoShape 3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406" name="AutoShape 38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9382" name="Group 38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9383" name="AutoShape 3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84" name="AutoShape 3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85" name="AutoShape 3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86" name="AutoShape 3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87" name="AutoShape 3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88" name="AutoShape 3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89" name="AutoShape 3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90" name="AutoShape 3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91" name="AutoShape 3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92" name="AutoShape 3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93" name="AutoShape 3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9376" name="Group 396"/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9377" name="AutoShape 3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378" name="AutoShape 3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379" name="AutoShape 3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380" name="AutoShape 4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</p:grpSp>
            </p:grpSp>
            <p:grpSp>
              <p:nvGrpSpPr>
                <p:cNvPr id="9287" name="Group 401"/>
                <p:cNvGrpSpPr>
                  <a:grpSpLocks/>
                </p:cNvGrpSpPr>
                <p:nvPr/>
              </p:nvGrpSpPr>
              <p:grpSpPr bwMode="auto">
                <a:xfrm>
                  <a:off x="1246" y="2321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9332" name="Group 402"/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9338" name="Group 40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9351" name="Group 40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364" name="AutoShape 4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65" name="AutoShape 4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66" name="AutoShape 40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67" name="AutoShape 40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68" name="AutoShape 40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69" name="AutoShape 4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70" name="AutoShape 4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71" name="AutoShape 4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72" name="AutoShape 4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73" name="AutoShape 4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74" name="AutoShape 4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  <p:grpSp>
                    <p:nvGrpSpPr>
                      <p:cNvPr id="9352" name="Group 4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353" name="AutoShape 4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54" name="AutoShape 4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55" name="AutoShape 4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56" name="AutoShape 4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57" name="AutoShape 4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58" name="AutoShape 42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59" name="AutoShape 4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60" name="AutoShape 42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61" name="AutoShape 42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62" name="AutoShape 4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63" name="AutoShape 4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9339" name="Group 42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9340" name="AutoShape 4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41" name="AutoShape 4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42" name="AutoShape 4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43" name="AutoShape 4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44" name="AutoShape 4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45" name="AutoShape 4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46" name="AutoShape 4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47" name="AutoShape 4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48" name="AutoShape 4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49" name="AutoShape 4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50" name="AutoShape 4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9333" name="Group 440"/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9334" name="AutoShape 4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335" name="AutoShape 4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336" name="AutoShape 4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337" name="AutoShape 4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</p:grpSp>
            </p:grpSp>
            <p:grpSp>
              <p:nvGrpSpPr>
                <p:cNvPr id="9288" name="Group 445"/>
                <p:cNvGrpSpPr>
                  <a:grpSpLocks/>
                </p:cNvGrpSpPr>
                <p:nvPr/>
              </p:nvGrpSpPr>
              <p:grpSpPr bwMode="auto">
                <a:xfrm>
                  <a:off x="1246" y="2615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9289" name="Group 446"/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9295" name="Group 4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9308" name="Group 44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321" name="AutoShape 4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22" name="AutoShape 4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23" name="AutoShape 4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24" name="AutoShape 4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25" name="AutoShape 4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26" name="AutoShape 4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27" name="AutoShape 4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28" name="AutoShape 45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29" name="AutoShape 45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30" name="AutoShape 4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31" name="AutoShape 45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  <p:grpSp>
                    <p:nvGrpSpPr>
                      <p:cNvPr id="9309" name="Group 46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9310" name="AutoShape 4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11" name="AutoShape 46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12" name="AutoShape 46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13" name="AutoShape 46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14" name="AutoShape 46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15" name="AutoShape 46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16" name="AutoShape 46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17" name="AutoShape 46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18" name="AutoShape 4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19" name="AutoShape 4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9320" name="AutoShape 4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eaLnBrk="1" hangingPunct="1"/>
                          <a:endParaRPr lang="en-US" altLang="en-US"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9296" name="Group 4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9297" name="AutoShape 4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298" name="AutoShape 4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299" name="AutoShape 4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00" name="AutoShape 4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01" name="AutoShape 4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02" name="AutoShape 4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03" name="AutoShape 4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04" name="AutoShape 4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05" name="AutoShape 4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06" name="AutoShape 4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sp>
                    <p:nvSpPr>
                      <p:cNvPr id="9307" name="AutoShape 4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eaLnBrk="1" hangingPunct="1"/>
                        <a:endParaRPr lang="en-US" altLang="en-US"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9290" name="Group 484"/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9291" name="AutoShape 4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292" name="AutoShape 4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293" name="AutoShape 4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294" name="AutoShape 4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hangingPunct="1"/>
                      <a:endParaRPr lang="en-US" altLang="en-US"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</p:grpSp>
            </p:grpSp>
          </p:grpSp>
        </p:grpSp>
        <p:grpSp>
          <p:nvGrpSpPr>
            <p:cNvPr id="9243" name="Group 522"/>
            <p:cNvGrpSpPr>
              <a:grpSpLocks/>
            </p:cNvGrpSpPr>
            <p:nvPr/>
          </p:nvGrpSpPr>
          <p:grpSpPr bwMode="auto">
            <a:xfrm>
              <a:off x="857224" y="3871275"/>
              <a:ext cx="1571636" cy="1258589"/>
              <a:chOff x="857224" y="3898571"/>
              <a:chExt cx="1571636" cy="1258589"/>
            </a:xfrm>
          </p:grpSpPr>
          <p:cxnSp>
            <p:nvCxnSpPr>
              <p:cNvPr id="503" name="Straight Connector 502"/>
              <p:cNvCxnSpPr/>
              <p:nvPr/>
            </p:nvCxnSpPr>
            <p:spPr>
              <a:xfrm rot="5400000">
                <a:off x="249199" y="4507204"/>
                <a:ext cx="1243042" cy="26987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Straight Connector 504"/>
              <p:cNvCxnSpPr/>
              <p:nvPr/>
            </p:nvCxnSpPr>
            <p:spPr>
              <a:xfrm rot="10800000">
                <a:off x="871513" y="3929341"/>
                <a:ext cx="1343042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Straight Connector 512"/>
              <p:cNvCxnSpPr/>
              <p:nvPr/>
            </p:nvCxnSpPr>
            <p:spPr>
              <a:xfrm rot="16200000" flipH="1">
                <a:off x="1702574" y="4444497"/>
                <a:ext cx="1219228" cy="20479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1" name="Straight Connector 520"/>
              <p:cNvCxnSpPr/>
              <p:nvPr/>
            </p:nvCxnSpPr>
            <p:spPr>
              <a:xfrm rot="10800000">
                <a:off x="857226" y="5142219"/>
                <a:ext cx="1571645" cy="1587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44" name="Group 523"/>
            <p:cNvGrpSpPr>
              <a:grpSpLocks/>
            </p:cNvGrpSpPr>
            <p:nvPr/>
          </p:nvGrpSpPr>
          <p:grpSpPr bwMode="auto">
            <a:xfrm>
              <a:off x="462288" y="3474917"/>
              <a:ext cx="2155114" cy="2205429"/>
              <a:chOff x="785786" y="2277317"/>
              <a:chExt cx="2155114" cy="2205429"/>
            </a:xfrm>
          </p:grpSpPr>
          <p:sp>
            <p:nvSpPr>
              <p:cNvPr id="9272" name="Text Box 690"/>
              <p:cNvSpPr txBox="1">
                <a:spLocks noChangeArrowheads="1"/>
              </p:cNvSpPr>
              <p:nvPr/>
            </p:nvSpPr>
            <p:spPr bwMode="auto">
              <a:xfrm>
                <a:off x="785786" y="2357430"/>
                <a:ext cx="370619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A</a:t>
                </a:r>
              </a:p>
            </p:txBody>
          </p:sp>
          <p:sp>
            <p:nvSpPr>
              <p:cNvPr id="9273" name="Text Box 692"/>
              <p:cNvSpPr txBox="1">
                <a:spLocks noChangeArrowheads="1"/>
              </p:cNvSpPr>
              <p:nvPr/>
            </p:nvSpPr>
            <p:spPr bwMode="auto">
              <a:xfrm>
                <a:off x="2570281" y="3948990"/>
                <a:ext cx="370619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C</a:t>
                </a:r>
              </a:p>
            </p:txBody>
          </p:sp>
          <p:sp>
            <p:nvSpPr>
              <p:cNvPr id="9274" name="Text Box 699"/>
              <p:cNvSpPr txBox="1">
                <a:spLocks noChangeArrowheads="1"/>
              </p:cNvSpPr>
              <p:nvPr/>
            </p:nvSpPr>
            <p:spPr bwMode="auto">
              <a:xfrm>
                <a:off x="895332" y="3949254"/>
                <a:ext cx="370619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D</a:t>
                </a:r>
              </a:p>
            </p:txBody>
          </p:sp>
          <p:sp>
            <p:nvSpPr>
              <p:cNvPr id="9275" name="Text Box 692"/>
              <p:cNvSpPr txBox="1">
                <a:spLocks noChangeArrowheads="1"/>
              </p:cNvSpPr>
              <p:nvPr/>
            </p:nvSpPr>
            <p:spPr bwMode="auto">
              <a:xfrm>
                <a:off x="2395642" y="2277317"/>
                <a:ext cx="511217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 dirty="0">
                    <a:solidFill>
                      <a:schemeClr val="accent2"/>
                    </a:solidFill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9245" name="Rectangle 679"/>
            <p:cNvSpPr>
              <a:spLocks noChangeArrowheads="1"/>
            </p:cNvSpPr>
            <p:nvPr/>
          </p:nvSpPr>
          <p:spPr bwMode="auto">
            <a:xfrm>
              <a:off x="2901630" y="3898573"/>
              <a:ext cx="1527494" cy="1228094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9246" name="Group 529"/>
            <p:cNvGrpSpPr>
              <a:grpSpLocks/>
            </p:cNvGrpSpPr>
            <p:nvPr/>
          </p:nvGrpSpPr>
          <p:grpSpPr bwMode="auto">
            <a:xfrm>
              <a:off x="2643174" y="3474917"/>
              <a:ext cx="2177733" cy="2219076"/>
              <a:chOff x="748040" y="2263669"/>
              <a:chExt cx="2177733" cy="2219076"/>
            </a:xfrm>
          </p:grpSpPr>
          <p:sp>
            <p:nvSpPr>
              <p:cNvPr id="9268" name="Text Box 690"/>
              <p:cNvSpPr txBox="1">
                <a:spLocks noChangeArrowheads="1"/>
              </p:cNvSpPr>
              <p:nvPr/>
            </p:nvSpPr>
            <p:spPr bwMode="auto">
              <a:xfrm>
                <a:off x="786134" y="2263669"/>
                <a:ext cx="397871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 dirty="0">
                    <a:solidFill>
                      <a:schemeClr val="accent2"/>
                    </a:solidFill>
                    <a:cs typeface="Arial" charset="0"/>
                  </a:rPr>
                  <a:t>M</a:t>
                </a:r>
              </a:p>
            </p:txBody>
          </p:sp>
          <p:sp>
            <p:nvSpPr>
              <p:cNvPr id="9269" name="Text Box 692"/>
              <p:cNvSpPr txBox="1">
                <a:spLocks noChangeArrowheads="1"/>
              </p:cNvSpPr>
              <p:nvPr/>
            </p:nvSpPr>
            <p:spPr bwMode="auto">
              <a:xfrm>
                <a:off x="2390863" y="3948671"/>
                <a:ext cx="534910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P</a:t>
                </a:r>
              </a:p>
            </p:txBody>
          </p:sp>
          <p:sp>
            <p:nvSpPr>
              <p:cNvPr id="9270" name="Text Box 699"/>
              <p:cNvSpPr txBox="1">
                <a:spLocks noChangeArrowheads="1"/>
              </p:cNvSpPr>
              <p:nvPr/>
            </p:nvSpPr>
            <p:spPr bwMode="auto">
              <a:xfrm>
                <a:off x="748040" y="3949253"/>
                <a:ext cx="530148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Q</a:t>
                </a:r>
              </a:p>
            </p:txBody>
          </p:sp>
          <p:sp>
            <p:nvSpPr>
              <p:cNvPr id="9271" name="Text Box 692"/>
              <p:cNvSpPr txBox="1">
                <a:spLocks noChangeArrowheads="1"/>
              </p:cNvSpPr>
              <p:nvPr/>
            </p:nvSpPr>
            <p:spPr bwMode="auto">
              <a:xfrm>
                <a:off x="2462290" y="2289150"/>
                <a:ext cx="444436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N</a:t>
                </a:r>
              </a:p>
            </p:txBody>
          </p:sp>
        </p:grpSp>
        <p:grpSp>
          <p:nvGrpSpPr>
            <p:cNvPr id="9247" name="Group 1032"/>
            <p:cNvGrpSpPr>
              <a:grpSpLocks/>
            </p:cNvGrpSpPr>
            <p:nvPr/>
          </p:nvGrpSpPr>
          <p:grpSpPr bwMode="auto">
            <a:xfrm>
              <a:off x="4559208" y="-1900401"/>
              <a:ext cx="2875552" cy="7620934"/>
              <a:chOff x="2124075" y="2830"/>
              <a:chExt cx="2875552" cy="5775149"/>
            </a:xfrm>
          </p:grpSpPr>
          <p:grpSp>
            <p:nvGrpSpPr>
              <p:cNvPr id="9259" name="Group 686"/>
              <p:cNvGrpSpPr>
                <a:grpSpLocks/>
              </p:cNvGrpSpPr>
              <p:nvPr/>
            </p:nvGrpSpPr>
            <p:grpSpPr bwMode="auto">
              <a:xfrm>
                <a:off x="2443166" y="2830"/>
                <a:ext cx="2216151" cy="645"/>
                <a:chOff x="1539" y="2830"/>
                <a:chExt cx="1396" cy="645"/>
              </a:xfrm>
            </p:grpSpPr>
            <p:sp>
              <p:nvSpPr>
                <p:cNvPr id="9264" name="Line 682"/>
                <p:cNvSpPr>
                  <a:spLocks noChangeShapeType="1"/>
                </p:cNvSpPr>
                <p:nvPr/>
              </p:nvSpPr>
              <p:spPr bwMode="auto">
                <a:xfrm>
                  <a:off x="1847" y="2840"/>
                  <a:ext cx="1088" cy="0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5" name="Line 683"/>
                <p:cNvSpPr>
                  <a:spLocks noChangeShapeType="1"/>
                </p:cNvSpPr>
                <p:nvPr/>
              </p:nvSpPr>
              <p:spPr bwMode="auto">
                <a:xfrm>
                  <a:off x="1539" y="3475"/>
                  <a:ext cx="1088" cy="0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6" name="Line 684"/>
                <p:cNvSpPr>
                  <a:spLocks noChangeShapeType="1"/>
                </p:cNvSpPr>
                <p:nvPr/>
              </p:nvSpPr>
              <p:spPr bwMode="auto">
                <a:xfrm flipH="1">
                  <a:off x="1549" y="2830"/>
                  <a:ext cx="318" cy="635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7" name="Line 685"/>
                <p:cNvSpPr>
                  <a:spLocks noChangeShapeType="1"/>
                </p:cNvSpPr>
                <p:nvPr/>
              </p:nvSpPr>
              <p:spPr bwMode="auto">
                <a:xfrm flipH="1">
                  <a:off x="2617" y="2840"/>
                  <a:ext cx="318" cy="635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60" name="Text Box 702"/>
              <p:cNvSpPr txBox="1">
                <a:spLocks noChangeArrowheads="1"/>
              </p:cNvSpPr>
              <p:nvPr/>
            </p:nvSpPr>
            <p:spPr bwMode="auto">
              <a:xfrm>
                <a:off x="4280342" y="4095558"/>
                <a:ext cx="719285" cy="4042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G</a:t>
                </a:r>
              </a:p>
            </p:txBody>
          </p:sp>
          <p:sp>
            <p:nvSpPr>
              <p:cNvPr id="9261" name="Text Box 703"/>
              <p:cNvSpPr txBox="1">
                <a:spLocks noChangeArrowheads="1"/>
              </p:cNvSpPr>
              <p:nvPr/>
            </p:nvSpPr>
            <p:spPr bwMode="auto">
              <a:xfrm>
                <a:off x="3780177" y="5373698"/>
                <a:ext cx="730400" cy="4042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H</a:t>
                </a:r>
              </a:p>
            </p:txBody>
          </p:sp>
          <p:sp>
            <p:nvSpPr>
              <p:cNvPr id="9262" name="Text Box 704"/>
              <p:cNvSpPr txBox="1">
                <a:spLocks noChangeArrowheads="1"/>
              </p:cNvSpPr>
              <p:nvPr/>
            </p:nvSpPr>
            <p:spPr bwMode="auto">
              <a:xfrm>
                <a:off x="2124075" y="5337603"/>
                <a:ext cx="255201" cy="4042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I</a:t>
                </a:r>
              </a:p>
            </p:txBody>
          </p:sp>
          <p:sp>
            <p:nvSpPr>
              <p:cNvPr id="9263" name="Text Box 705"/>
              <p:cNvSpPr txBox="1">
                <a:spLocks noChangeArrowheads="1"/>
              </p:cNvSpPr>
              <p:nvPr/>
            </p:nvSpPr>
            <p:spPr bwMode="auto">
              <a:xfrm>
                <a:off x="2494038" y="4095558"/>
                <a:ext cx="503341" cy="4042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E</a:t>
                </a:r>
              </a:p>
            </p:txBody>
          </p:sp>
        </p:grpSp>
        <p:grpSp>
          <p:nvGrpSpPr>
            <p:cNvPr id="9248" name="Group 686"/>
            <p:cNvGrpSpPr>
              <a:grpSpLocks/>
            </p:cNvGrpSpPr>
            <p:nvPr/>
          </p:nvGrpSpPr>
          <p:grpSpPr bwMode="auto">
            <a:xfrm>
              <a:off x="4697174" y="3917958"/>
              <a:ext cx="2252753" cy="1205218"/>
              <a:chOff x="1539" y="2824"/>
              <a:chExt cx="1334" cy="651"/>
            </a:xfrm>
          </p:grpSpPr>
          <p:sp>
            <p:nvSpPr>
              <p:cNvPr id="9255" name="Line 683"/>
              <p:cNvSpPr>
                <a:spLocks noChangeShapeType="1"/>
              </p:cNvSpPr>
              <p:nvPr/>
            </p:nvSpPr>
            <p:spPr bwMode="auto">
              <a:xfrm>
                <a:off x="1539" y="3475"/>
                <a:ext cx="108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6" name="Line 684"/>
              <p:cNvSpPr>
                <a:spLocks noChangeShapeType="1"/>
              </p:cNvSpPr>
              <p:nvPr/>
            </p:nvSpPr>
            <p:spPr bwMode="auto">
              <a:xfrm flipH="1">
                <a:off x="1549" y="2830"/>
                <a:ext cx="236" cy="635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7" name="Line 685"/>
              <p:cNvSpPr>
                <a:spLocks noChangeShapeType="1"/>
              </p:cNvSpPr>
              <p:nvPr/>
            </p:nvSpPr>
            <p:spPr bwMode="auto">
              <a:xfrm flipH="1">
                <a:off x="2617" y="2830"/>
                <a:ext cx="226" cy="645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8" name="Line 683"/>
              <p:cNvSpPr>
                <a:spLocks noChangeShapeType="1"/>
              </p:cNvSpPr>
              <p:nvPr/>
            </p:nvSpPr>
            <p:spPr bwMode="auto">
              <a:xfrm>
                <a:off x="1785" y="2824"/>
                <a:ext cx="108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49" name="Rectangle 681"/>
            <p:cNvSpPr>
              <a:spLocks noChangeArrowheads="1"/>
            </p:cNvSpPr>
            <p:nvPr/>
          </p:nvSpPr>
          <p:spPr bwMode="auto">
            <a:xfrm>
              <a:off x="7326732" y="3929067"/>
              <a:ext cx="936625" cy="1656722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9250" name="Group 1049"/>
            <p:cNvGrpSpPr>
              <a:grpSpLocks/>
            </p:cNvGrpSpPr>
            <p:nvPr/>
          </p:nvGrpSpPr>
          <p:grpSpPr bwMode="auto">
            <a:xfrm>
              <a:off x="7143768" y="3500438"/>
              <a:ext cx="1523139" cy="2574802"/>
              <a:chOff x="6659564" y="2133600"/>
              <a:chExt cx="1523139" cy="2574802"/>
            </a:xfrm>
          </p:grpSpPr>
          <p:sp>
            <p:nvSpPr>
              <p:cNvPr id="9251" name="Text Box 696"/>
              <p:cNvSpPr txBox="1">
                <a:spLocks noChangeArrowheads="1"/>
              </p:cNvSpPr>
              <p:nvPr/>
            </p:nvSpPr>
            <p:spPr bwMode="auto">
              <a:xfrm>
                <a:off x="6731036" y="2133600"/>
                <a:ext cx="571772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R</a:t>
                </a:r>
              </a:p>
            </p:txBody>
          </p:sp>
          <p:sp>
            <p:nvSpPr>
              <p:cNvPr id="9252" name="Text Box 697"/>
              <p:cNvSpPr txBox="1">
                <a:spLocks noChangeArrowheads="1"/>
              </p:cNvSpPr>
              <p:nvPr/>
            </p:nvSpPr>
            <p:spPr bwMode="auto">
              <a:xfrm>
                <a:off x="7517223" y="2152648"/>
                <a:ext cx="621009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S</a:t>
                </a:r>
              </a:p>
            </p:txBody>
          </p:sp>
          <p:sp>
            <p:nvSpPr>
              <p:cNvPr id="9253" name="Text Box 698"/>
              <p:cNvSpPr txBox="1">
                <a:spLocks noChangeArrowheads="1"/>
              </p:cNvSpPr>
              <p:nvPr/>
            </p:nvSpPr>
            <p:spPr bwMode="auto">
              <a:xfrm>
                <a:off x="7517223" y="4174910"/>
                <a:ext cx="665480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T</a:t>
                </a:r>
              </a:p>
            </p:txBody>
          </p:sp>
          <p:sp>
            <p:nvSpPr>
              <p:cNvPr id="9254" name="Text Box 701"/>
              <p:cNvSpPr txBox="1">
                <a:spLocks noChangeArrowheads="1"/>
              </p:cNvSpPr>
              <p:nvPr/>
            </p:nvSpPr>
            <p:spPr bwMode="auto">
              <a:xfrm>
                <a:off x="6659564" y="4174910"/>
                <a:ext cx="643244" cy="533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charset="0"/>
                  </a:rPr>
                  <a:t>U</a:t>
                </a:r>
              </a:p>
            </p:txBody>
          </p:sp>
        </p:grpSp>
      </p:grpSp>
      <p:grpSp>
        <p:nvGrpSpPr>
          <p:cNvPr id="4644" name="Group 1075"/>
          <p:cNvGrpSpPr>
            <a:grpSpLocks/>
          </p:cNvGrpSpPr>
          <p:nvPr/>
        </p:nvGrpSpPr>
        <p:grpSpPr bwMode="auto">
          <a:xfrm>
            <a:off x="2555875" y="1815703"/>
            <a:ext cx="3143250" cy="642938"/>
            <a:chOff x="3000364" y="2357430"/>
            <a:chExt cx="3143272" cy="857256"/>
          </a:xfrm>
        </p:grpSpPr>
        <p:sp>
          <p:nvSpPr>
            <p:cNvPr id="9240" name="AutoShape 688"/>
            <p:cNvSpPr>
              <a:spLocks noChangeArrowheads="1"/>
            </p:cNvSpPr>
            <p:nvPr/>
          </p:nvSpPr>
          <p:spPr bwMode="auto">
            <a:xfrm>
              <a:off x="3286116" y="2357430"/>
              <a:ext cx="2643206" cy="857256"/>
            </a:xfrm>
            <a:prstGeom prst="cloudCallout">
              <a:avLst>
                <a:gd name="adj1" fmla="val 76537"/>
                <a:gd name="adj2" fmla="val 368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1" hangingPunct="1"/>
              <a:endParaRPr lang="en-US" altLang="en-US" sz="2400">
                <a:cs typeface="Arial" charset="0"/>
              </a:endParaRPr>
            </a:p>
          </p:txBody>
        </p:sp>
        <p:sp>
          <p:nvSpPr>
            <p:cNvPr id="9241" name="Text Box 6"/>
            <p:cNvSpPr txBox="1">
              <a:spLocks noChangeArrowheads="1"/>
            </p:cNvSpPr>
            <p:nvPr/>
          </p:nvSpPr>
          <p:spPr bwMode="auto">
            <a:xfrm>
              <a:off x="3000364" y="2500306"/>
              <a:ext cx="3143272" cy="574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200" b="1" i="1" u="sng">
                  <a:solidFill>
                    <a:schemeClr val="tx2"/>
                  </a:solidFill>
                  <a:latin typeface="Times New Roman" pitchFamily="18" charset="0"/>
                  <a:cs typeface="Arial" charset="0"/>
                </a:rPr>
                <a:t>HÌNH CHỮ NHẬT</a:t>
              </a:r>
              <a:endParaRPr lang="en-US" altLang="en-US" sz="2200" b="1">
                <a:solidFill>
                  <a:srgbClr val="00B050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1090" name="Down Arrow 1089"/>
          <p:cNvSpPr/>
          <p:nvPr/>
        </p:nvSpPr>
        <p:spPr>
          <a:xfrm>
            <a:off x="3357564" y="2518172"/>
            <a:ext cx="428625" cy="34766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9900"/>
              </a:solidFill>
            </a:endParaRPr>
          </a:p>
        </p:txBody>
      </p:sp>
      <p:sp>
        <p:nvSpPr>
          <p:cNvPr id="1094" name="Text Box 6"/>
          <p:cNvSpPr txBox="1">
            <a:spLocks noChangeArrowheads="1"/>
          </p:cNvSpPr>
          <p:nvPr/>
        </p:nvSpPr>
        <p:spPr bwMode="auto">
          <a:xfrm>
            <a:off x="4000501" y="1928812"/>
            <a:ext cx="21431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altLang="en-US" sz="22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Hình MNPQ</a:t>
            </a:r>
          </a:p>
        </p:txBody>
      </p:sp>
      <p:sp>
        <p:nvSpPr>
          <p:cNvPr id="1622" name="Down Arrow 1621"/>
          <p:cNvSpPr/>
          <p:nvPr/>
        </p:nvSpPr>
        <p:spPr>
          <a:xfrm>
            <a:off x="7572376" y="2518172"/>
            <a:ext cx="428625" cy="37504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9900"/>
              </a:solidFill>
            </a:endParaRPr>
          </a:p>
        </p:txBody>
      </p:sp>
      <p:sp>
        <p:nvSpPr>
          <p:cNvPr id="1623" name="Text Box 6"/>
          <p:cNvSpPr txBox="1">
            <a:spLocks noChangeArrowheads="1"/>
          </p:cNvSpPr>
          <p:nvPr/>
        </p:nvSpPr>
        <p:spPr bwMode="auto">
          <a:xfrm>
            <a:off x="5911851" y="1906191"/>
            <a:ext cx="21431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77800">
              <a:defRPr sz="3200">
                <a:solidFill>
                  <a:schemeClr val="tx1"/>
                </a:solidFill>
                <a:latin typeface="Arial" charset="0"/>
              </a:defRPr>
            </a:lvl1pPr>
            <a:lvl2pPr defTabSz="177800">
              <a:defRPr sz="2800">
                <a:solidFill>
                  <a:schemeClr val="tx1"/>
                </a:solidFill>
                <a:latin typeface="Arial" charset="0"/>
              </a:defRPr>
            </a:lvl2pPr>
            <a:lvl3pPr defTabSz="177800">
              <a:defRPr sz="2400">
                <a:solidFill>
                  <a:schemeClr val="tx1"/>
                </a:solidFill>
                <a:latin typeface="Arial" charset="0"/>
              </a:defRPr>
            </a:lvl3pPr>
            <a:lvl4pPr defTabSz="177800">
              <a:defRPr sz="2000">
                <a:solidFill>
                  <a:schemeClr val="tx1"/>
                </a:solidFill>
                <a:latin typeface="Arial" charset="0"/>
              </a:defRPr>
            </a:lvl4pPr>
            <a:lvl5pPr defTabSz="177800">
              <a:defRPr sz="2000">
                <a:solidFill>
                  <a:schemeClr val="tx1"/>
                </a:solidFill>
                <a:latin typeface="Arial" charset="0"/>
              </a:defRPr>
            </a:lvl5pPr>
            <a:lvl6pPr defTabSz="177800"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defTabSz="177800"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defTabSz="177800"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defTabSz="177800"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altLang="en-US" sz="22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 Hình RSTU</a:t>
            </a:r>
          </a:p>
        </p:txBody>
      </p:sp>
      <p:sp>
        <p:nvSpPr>
          <p:cNvPr id="1624" name="Right Arrow 1623"/>
          <p:cNvSpPr/>
          <p:nvPr/>
        </p:nvSpPr>
        <p:spPr>
          <a:xfrm>
            <a:off x="3105150" y="2106215"/>
            <a:ext cx="857250" cy="1607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26" name="Text Box 6"/>
          <p:cNvSpPr txBox="1">
            <a:spLocks noChangeArrowheads="1"/>
          </p:cNvSpPr>
          <p:nvPr/>
        </p:nvSpPr>
        <p:spPr bwMode="auto">
          <a:xfrm>
            <a:off x="5427663" y="1903810"/>
            <a:ext cx="78581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77800">
              <a:defRPr sz="3200">
                <a:solidFill>
                  <a:schemeClr val="tx1"/>
                </a:solidFill>
                <a:latin typeface="Arial" charset="0"/>
              </a:defRPr>
            </a:lvl1pPr>
            <a:lvl2pPr defTabSz="177800">
              <a:defRPr sz="2800">
                <a:solidFill>
                  <a:schemeClr val="tx1"/>
                </a:solidFill>
                <a:latin typeface="Arial" charset="0"/>
              </a:defRPr>
            </a:lvl2pPr>
            <a:lvl3pPr defTabSz="177800">
              <a:defRPr sz="2400">
                <a:solidFill>
                  <a:schemeClr val="tx1"/>
                </a:solidFill>
                <a:latin typeface="Arial" charset="0"/>
              </a:defRPr>
            </a:lvl3pPr>
            <a:lvl4pPr defTabSz="177800">
              <a:defRPr sz="2000">
                <a:solidFill>
                  <a:schemeClr val="tx1"/>
                </a:solidFill>
                <a:latin typeface="Arial" charset="0"/>
              </a:defRPr>
            </a:lvl4pPr>
            <a:lvl5pPr defTabSz="177800">
              <a:defRPr sz="2000">
                <a:solidFill>
                  <a:schemeClr val="tx1"/>
                </a:solidFill>
                <a:latin typeface="Arial" charset="0"/>
              </a:defRPr>
            </a:lvl5pPr>
            <a:lvl6pPr defTabSz="177800"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defTabSz="177800"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defTabSz="177800"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defTabSz="177800"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altLang="en-US" sz="22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  </a:t>
            </a:r>
            <a:r>
              <a:rPr lang="en-US" altLang="en-US" sz="22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và</a:t>
            </a:r>
            <a:r>
              <a:rPr lang="en-US" altLang="en-US" sz="22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</a:t>
            </a:r>
          </a:p>
        </p:txBody>
      </p:sp>
      <p:grpSp>
        <p:nvGrpSpPr>
          <p:cNvPr id="4645" name="Group 4285"/>
          <p:cNvGrpSpPr>
            <a:grpSpLocks/>
          </p:cNvGrpSpPr>
          <p:nvPr/>
        </p:nvGrpSpPr>
        <p:grpSpPr bwMode="auto">
          <a:xfrm>
            <a:off x="2838451" y="2869406"/>
            <a:ext cx="1527175" cy="919163"/>
            <a:chOff x="2901630" y="3857628"/>
            <a:chExt cx="1527494" cy="1225549"/>
          </a:xfrm>
        </p:grpSpPr>
        <p:sp>
          <p:nvSpPr>
            <p:cNvPr id="9235" name="Rectangle 679"/>
            <p:cNvSpPr>
              <a:spLocks noChangeArrowheads="1"/>
            </p:cNvSpPr>
            <p:nvPr/>
          </p:nvSpPr>
          <p:spPr bwMode="auto">
            <a:xfrm>
              <a:off x="2915278" y="3874474"/>
              <a:ext cx="214314" cy="225417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9236" name="Group 4284"/>
            <p:cNvGrpSpPr>
              <a:grpSpLocks/>
            </p:cNvGrpSpPr>
            <p:nvPr/>
          </p:nvGrpSpPr>
          <p:grpSpPr bwMode="auto">
            <a:xfrm>
              <a:off x="2901630" y="3857628"/>
              <a:ext cx="1527494" cy="1225549"/>
              <a:chOff x="2901630" y="3857628"/>
              <a:chExt cx="1527494" cy="1225549"/>
            </a:xfrm>
          </p:grpSpPr>
          <p:sp>
            <p:nvSpPr>
              <p:cNvPr id="9237" name="Rectangle 679"/>
              <p:cNvSpPr>
                <a:spLocks noChangeArrowheads="1"/>
              </p:cNvSpPr>
              <p:nvPr/>
            </p:nvSpPr>
            <p:spPr bwMode="auto">
              <a:xfrm>
                <a:off x="4214810" y="4857760"/>
                <a:ext cx="214314" cy="225417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alt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9238" name="Rectangle 679"/>
              <p:cNvSpPr>
                <a:spLocks noChangeArrowheads="1"/>
              </p:cNvSpPr>
              <p:nvPr/>
            </p:nvSpPr>
            <p:spPr bwMode="auto">
              <a:xfrm>
                <a:off x="4214810" y="3857628"/>
                <a:ext cx="214314" cy="225417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alt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9239" name="Rectangle 679"/>
              <p:cNvSpPr>
                <a:spLocks noChangeArrowheads="1"/>
              </p:cNvSpPr>
              <p:nvPr/>
            </p:nvSpPr>
            <p:spPr bwMode="auto">
              <a:xfrm>
                <a:off x="2901630" y="4857760"/>
                <a:ext cx="214314" cy="225417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altLang="en-US"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grpSp>
        <p:nvGrpSpPr>
          <p:cNvPr id="4647" name="Group 4830"/>
          <p:cNvGrpSpPr>
            <a:grpSpLocks/>
          </p:cNvGrpSpPr>
          <p:nvPr/>
        </p:nvGrpSpPr>
        <p:grpSpPr bwMode="auto">
          <a:xfrm>
            <a:off x="7312025" y="2902744"/>
            <a:ext cx="920750" cy="1237060"/>
            <a:chOff x="7344434" y="3901770"/>
            <a:chExt cx="919758" cy="1649749"/>
          </a:xfrm>
        </p:grpSpPr>
        <p:sp>
          <p:nvSpPr>
            <p:cNvPr id="9230" name="Rectangle 679"/>
            <p:cNvSpPr>
              <a:spLocks noChangeArrowheads="1"/>
            </p:cNvSpPr>
            <p:nvPr/>
          </p:nvSpPr>
          <p:spPr bwMode="auto">
            <a:xfrm>
              <a:off x="8058814" y="3901770"/>
              <a:ext cx="205378" cy="193693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9231" name="Group 4829"/>
            <p:cNvGrpSpPr>
              <a:grpSpLocks/>
            </p:cNvGrpSpPr>
            <p:nvPr/>
          </p:nvGrpSpPr>
          <p:grpSpPr bwMode="auto">
            <a:xfrm>
              <a:off x="7344434" y="3901770"/>
              <a:ext cx="904172" cy="1649749"/>
              <a:chOff x="7344434" y="3901770"/>
              <a:chExt cx="904172" cy="1649749"/>
            </a:xfrm>
          </p:grpSpPr>
          <p:sp>
            <p:nvSpPr>
              <p:cNvPr id="9232" name="Rectangle 679"/>
              <p:cNvSpPr>
                <a:spLocks noChangeArrowheads="1"/>
              </p:cNvSpPr>
              <p:nvPr/>
            </p:nvSpPr>
            <p:spPr bwMode="auto">
              <a:xfrm>
                <a:off x="7358082" y="3901770"/>
                <a:ext cx="205378" cy="193693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alt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9233" name="Rectangle 679"/>
              <p:cNvSpPr>
                <a:spLocks noChangeArrowheads="1"/>
              </p:cNvSpPr>
              <p:nvPr/>
            </p:nvSpPr>
            <p:spPr bwMode="auto">
              <a:xfrm>
                <a:off x="7344434" y="5344178"/>
                <a:ext cx="205378" cy="193693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alt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9234" name="Rectangle 679"/>
              <p:cNvSpPr>
                <a:spLocks noChangeArrowheads="1"/>
              </p:cNvSpPr>
              <p:nvPr/>
            </p:nvSpPr>
            <p:spPr bwMode="auto">
              <a:xfrm>
                <a:off x="8043228" y="5357826"/>
                <a:ext cx="205378" cy="193693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altLang="en-US"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sp>
        <p:nvSpPr>
          <p:cNvPr id="548" name="WordArt 5"/>
          <p:cNvSpPr>
            <a:spLocks noChangeArrowheads="1" noChangeShapeType="1" noTextEdit="1"/>
          </p:cNvSpPr>
          <p:nvPr/>
        </p:nvSpPr>
        <p:spPr bwMode="auto">
          <a:xfrm>
            <a:off x="677863" y="285750"/>
            <a:ext cx="51435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ĐỘNG:</a:t>
            </a:r>
            <a:endParaRPr lang="en-US" sz="2800" b="1" kern="10" dirty="0"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6" dur="1000" fill="hold"/>
                                        <p:tgtEl>
                                          <p:spTgt spid="46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685" grpId="0"/>
      <p:bldP spid="1090" grpId="0" animBg="1"/>
      <p:bldP spid="1094" grpId="0"/>
      <p:bldP spid="1622" grpId="0" animBg="1"/>
      <p:bldP spid="1623" grpId="0"/>
      <p:bldP spid="1624" grpId="0" animBg="1"/>
      <p:bldP spid="1626" grpId="0"/>
      <p:bldP spid="5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430"/>
            <a:ext cx="9144000" cy="5154930"/>
          </a:xfrm>
          <a:prstGeom prst="rect">
            <a:avLst/>
          </a:prstGeom>
        </p:spPr>
      </p:pic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1219200" y="1233428"/>
            <a:ext cx="7587049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1, 2, 3, 4.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17E68C-2994-40CF-881D-9B204F2EA775}"/>
              </a:ext>
            </a:extLst>
          </p:cNvPr>
          <p:cNvSpPr txBox="1"/>
          <p:nvPr/>
        </p:nvSpPr>
        <p:spPr>
          <a:xfrm>
            <a:off x="3543513" y="361950"/>
            <a:ext cx="233108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tiêu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66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584200" y="1885950"/>
            <a:ext cx="3378200" cy="2971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242888" y="1407319"/>
            <a:ext cx="45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</a:rPr>
              <a:t>A</a:t>
            </a: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3962400" y="1500485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</a:rPr>
              <a:t>B</a:t>
            </a:r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3886200" y="4786313"/>
            <a:ext cx="381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</a:rPr>
              <a:t>C</a:t>
            </a:r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200025" y="4700885"/>
            <a:ext cx="5619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</a:rPr>
              <a:t>D</a:t>
            </a:r>
          </a:p>
        </p:txBody>
      </p:sp>
      <p:sp>
        <p:nvSpPr>
          <p:cNvPr id="82955" name="Text Box 11"/>
          <p:cNvSpPr txBox="1">
            <a:spLocks noChangeArrowheads="1"/>
          </p:cNvSpPr>
          <p:nvPr/>
        </p:nvSpPr>
        <p:spPr bwMode="auto">
          <a:xfrm>
            <a:off x="4572000" y="1733550"/>
            <a:ext cx="3810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ABCD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mấy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góc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</a:rPr>
              <a:t>đỉnh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4431092" y="2724150"/>
            <a:ext cx="42465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vuông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ABCD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4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góc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itchFamily="18" charset="0"/>
              </a:rPr>
              <a:t>đỉnh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 A, B, C, D.</a:t>
            </a:r>
          </a:p>
        </p:txBody>
      </p:sp>
      <p:sp>
        <p:nvSpPr>
          <p:cNvPr id="10249" name="TextBox 1"/>
          <p:cNvSpPr txBox="1">
            <a:spLocks noChangeArrowheads="1"/>
          </p:cNvSpPr>
          <p:nvPr/>
        </p:nvSpPr>
        <p:spPr bwMode="auto">
          <a:xfrm>
            <a:off x="184531" y="23528"/>
            <a:ext cx="84931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ngày 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tháng 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01  </a:t>
            </a:r>
            <a:r>
              <a:rPr lang="vi-VN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 202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altLang="en-US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39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42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4" presetID="10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45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7" presetID="10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48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0" grpId="0" animBg="1"/>
      <p:bldP spid="82951" grpId="0"/>
      <p:bldP spid="82951" grpId="1"/>
      <p:bldP spid="82952" grpId="0"/>
      <p:bldP spid="82952" grpId="1"/>
      <p:bldP spid="82953" grpId="0"/>
      <p:bldP spid="82953" grpId="1"/>
      <p:bldP spid="82954" grpId="0"/>
      <p:bldP spid="82954" grpId="1"/>
      <p:bldP spid="82955" grpId="0"/>
      <p:bldP spid="82955" grpId="1"/>
      <p:bldP spid="829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 rot="5400000">
            <a:off x="784225" y="696119"/>
            <a:ext cx="742950" cy="1689100"/>
            <a:chOff x="977" y="1102"/>
            <a:chExt cx="488" cy="1064"/>
          </a:xfrm>
        </p:grpSpPr>
        <p:sp>
          <p:nvSpPr>
            <p:cNvPr id="11305" name="AutoShape 7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1306" name="AutoShape 8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31788" y="3211116"/>
            <a:ext cx="990600" cy="1266825"/>
            <a:chOff x="977" y="1102"/>
            <a:chExt cx="488" cy="1064"/>
          </a:xfrm>
        </p:grpSpPr>
        <p:sp>
          <p:nvSpPr>
            <p:cNvPr id="11303" name="AutoShape 10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1304" name="AutoShape 11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 rot="10800000">
            <a:off x="3532189" y="1169194"/>
            <a:ext cx="892175" cy="1220391"/>
            <a:chOff x="977" y="1102"/>
            <a:chExt cx="488" cy="1064"/>
          </a:xfrm>
        </p:grpSpPr>
        <p:sp>
          <p:nvSpPr>
            <p:cNvPr id="11301" name="AutoShape 13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1302" name="AutoShape 14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 rot="16200000">
            <a:off x="3269854" y="3345260"/>
            <a:ext cx="669131" cy="1627188"/>
            <a:chOff x="977" y="1102"/>
            <a:chExt cx="488" cy="1064"/>
          </a:xfrm>
        </p:grpSpPr>
        <p:sp>
          <p:nvSpPr>
            <p:cNvPr id="11299" name="AutoShape 16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1300" name="AutoShape 17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</p:grpSp>
      <p:sp>
        <p:nvSpPr>
          <p:cNvPr id="11270" name="Rectangle 18"/>
          <p:cNvSpPr>
            <a:spLocks noChangeArrowheads="1"/>
          </p:cNvSpPr>
          <p:nvPr/>
        </p:nvSpPr>
        <p:spPr bwMode="auto">
          <a:xfrm>
            <a:off x="331788" y="1169194"/>
            <a:ext cx="4094162" cy="3314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304800" y="4301729"/>
            <a:ext cx="228600" cy="171450"/>
            <a:chOff x="1296" y="3408"/>
            <a:chExt cx="144" cy="144"/>
          </a:xfrm>
        </p:grpSpPr>
        <p:sp>
          <p:nvSpPr>
            <p:cNvPr id="11297" name="Line 20"/>
            <p:cNvSpPr>
              <a:spLocks noChangeShapeType="1"/>
            </p:cNvSpPr>
            <p:nvPr/>
          </p:nvSpPr>
          <p:spPr bwMode="auto">
            <a:xfrm>
              <a:off x="1296" y="3408"/>
              <a:ext cx="14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Line 21"/>
            <p:cNvSpPr>
              <a:spLocks noChangeShapeType="1"/>
            </p:cNvSpPr>
            <p:nvPr/>
          </p:nvSpPr>
          <p:spPr bwMode="auto">
            <a:xfrm>
              <a:off x="1440" y="3408"/>
              <a:ext cx="0" cy="14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 flipV="1">
            <a:off x="311150" y="1169194"/>
            <a:ext cx="243929" cy="228600"/>
            <a:chOff x="1296" y="3408"/>
            <a:chExt cx="144" cy="144"/>
          </a:xfrm>
        </p:grpSpPr>
        <p:sp>
          <p:nvSpPr>
            <p:cNvPr id="11295" name="Line 23"/>
            <p:cNvSpPr>
              <a:spLocks noChangeShapeType="1"/>
            </p:cNvSpPr>
            <p:nvPr/>
          </p:nvSpPr>
          <p:spPr bwMode="auto">
            <a:xfrm>
              <a:off x="1296" y="3408"/>
              <a:ext cx="14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Line 24"/>
            <p:cNvSpPr>
              <a:spLocks noChangeShapeType="1"/>
            </p:cNvSpPr>
            <p:nvPr/>
          </p:nvSpPr>
          <p:spPr bwMode="auto">
            <a:xfrm>
              <a:off x="1440" y="3408"/>
              <a:ext cx="0" cy="14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25"/>
          <p:cNvGrpSpPr>
            <a:grpSpLocks/>
          </p:cNvGrpSpPr>
          <p:nvPr/>
        </p:nvGrpSpPr>
        <p:grpSpPr bwMode="auto">
          <a:xfrm flipH="1" flipV="1">
            <a:off x="4197350" y="1169194"/>
            <a:ext cx="228600" cy="228600"/>
            <a:chOff x="1296" y="3408"/>
            <a:chExt cx="144" cy="144"/>
          </a:xfrm>
        </p:grpSpPr>
        <p:sp>
          <p:nvSpPr>
            <p:cNvPr id="11293" name="Line 26"/>
            <p:cNvSpPr>
              <a:spLocks noChangeShapeType="1"/>
            </p:cNvSpPr>
            <p:nvPr/>
          </p:nvSpPr>
          <p:spPr bwMode="auto">
            <a:xfrm>
              <a:off x="1296" y="3408"/>
              <a:ext cx="14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4" name="Line 27"/>
            <p:cNvSpPr>
              <a:spLocks noChangeShapeType="1"/>
            </p:cNvSpPr>
            <p:nvPr/>
          </p:nvSpPr>
          <p:spPr bwMode="auto">
            <a:xfrm>
              <a:off x="1440" y="3408"/>
              <a:ext cx="0" cy="14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28"/>
          <p:cNvGrpSpPr>
            <a:grpSpLocks/>
          </p:cNvGrpSpPr>
          <p:nvPr/>
        </p:nvGrpSpPr>
        <p:grpSpPr bwMode="auto">
          <a:xfrm flipH="1">
            <a:off x="4197350" y="4312444"/>
            <a:ext cx="228600" cy="171450"/>
            <a:chOff x="1296" y="3408"/>
            <a:chExt cx="144" cy="144"/>
          </a:xfrm>
        </p:grpSpPr>
        <p:sp>
          <p:nvSpPr>
            <p:cNvPr id="11291" name="Line 29"/>
            <p:cNvSpPr>
              <a:spLocks noChangeShapeType="1"/>
            </p:cNvSpPr>
            <p:nvPr/>
          </p:nvSpPr>
          <p:spPr bwMode="auto">
            <a:xfrm>
              <a:off x="1296" y="3408"/>
              <a:ext cx="14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Line 30"/>
            <p:cNvSpPr>
              <a:spLocks noChangeShapeType="1"/>
            </p:cNvSpPr>
            <p:nvPr/>
          </p:nvSpPr>
          <p:spPr bwMode="auto">
            <a:xfrm>
              <a:off x="1440" y="3408"/>
              <a:ext cx="0" cy="14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5" name="Text Box 31"/>
          <p:cNvSpPr txBox="1">
            <a:spLocks noChangeArrowheads="1"/>
          </p:cNvSpPr>
          <p:nvPr/>
        </p:nvSpPr>
        <p:spPr bwMode="auto">
          <a:xfrm>
            <a:off x="95250" y="742950"/>
            <a:ext cx="45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</a:rPr>
              <a:t>A</a:t>
            </a:r>
          </a:p>
        </p:txBody>
      </p:sp>
      <p:sp>
        <p:nvSpPr>
          <p:cNvPr id="11276" name="Text Box 32"/>
          <p:cNvSpPr txBox="1">
            <a:spLocks noChangeArrowheads="1"/>
          </p:cNvSpPr>
          <p:nvPr/>
        </p:nvSpPr>
        <p:spPr bwMode="auto">
          <a:xfrm>
            <a:off x="4257675" y="742950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</a:rPr>
              <a:t>B</a:t>
            </a:r>
          </a:p>
        </p:txBody>
      </p:sp>
      <p:sp>
        <p:nvSpPr>
          <p:cNvPr id="11277" name="Text Box 33"/>
          <p:cNvSpPr txBox="1">
            <a:spLocks noChangeArrowheads="1"/>
          </p:cNvSpPr>
          <p:nvPr/>
        </p:nvSpPr>
        <p:spPr bwMode="auto">
          <a:xfrm>
            <a:off x="4273550" y="4424363"/>
            <a:ext cx="381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</a:rPr>
              <a:t>C</a:t>
            </a:r>
          </a:p>
        </p:txBody>
      </p:sp>
      <p:sp>
        <p:nvSpPr>
          <p:cNvPr id="11278" name="Text Box 34"/>
          <p:cNvSpPr txBox="1">
            <a:spLocks noChangeArrowheads="1"/>
          </p:cNvSpPr>
          <p:nvPr/>
        </p:nvSpPr>
        <p:spPr bwMode="auto">
          <a:xfrm>
            <a:off x="158750" y="4483894"/>
            <a:ext cx="30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</a:rPr>
              <a:t>D</a:t>
            </a:r>
          </a:p>
        </p:txBody>
      </p:sp>
      <p:sp>
        <p:nvSpPr>
          <p:cNvPr id="84003" name="Rectangle 35"/>
          <p:cNvSpPr>
            <a:spLocks noChangeArrowheads="1"/>
          </p:cNvSpPr>
          <p:nvPr/>
        </p:nvSpPr>
        <p:spPr bwMode="auto">
          <a:xfrm>
            <a:off x="66675" y="709613"/>
            <a:ext cx="4724400" cy="3429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 l l 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l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 l l l l l l 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l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itchFamily="34" charset="0"/>
              </a:rPr>
              <a:t> l</a:t>
            </a:r>
            <a:endParaRPr lang="en-US" altLang="en-US"/>
          </a:p>
        </p:txBody>
      </p:sp>
      <p:sp>
        <p:nvSpPr>
          <p:cNvPr id="84004" name="Rectangle 36"/>
          <p:cNvSpPr>
            <a:spLocks noChangeArrowheads="1"/>
          </p:cNvSpPr>
          <p:nvPr/>
        </p:nvSpPr>
        <p:spPr bwMode="auto">
          <a:xfrm rot="5400000">
            <a:off x="2873375" y="2678906"/>
            <a:ext cx="3829050" cy="4572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l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l l l l  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l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l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l l l l l l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l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 l l l  l l  l l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l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l l l l  l l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l </a:t>
            </a:r>
            <a:r>
              <a:rPr lang="en-US" altLang="en-US" sz="900" dirty="0">
                <a:solidFill>
                  <a:schemeClr val="bg2"/>
                </a:solidFill>
                <a:latin typeface="Tahoma" pitchFamily="34" charset="0"/>
              </a:rPr>
              <a:t>l l l  l l l l l l</a:t>
            </a:r>
            <a:r>
              <a:rPr lang="en-US" altLang="en-US" dirty="0">
                <a:solidFill>
                  <a:schemeClr val="bg2"/>
                </a:solidFill>
                <a:latin typeface="Tahoma" pitchFamily="34" charset="0"/>
              </a:rPr>
              <a:t> l  </a:t>
            </a:r>
            <a:endParaRPr lang="en-US" altLang="en-US" dirty="0"/>
          </a:p>
        </p:txBody>
      </p:sp>
      <p:sp>
        <p:nvSpPr>
          <p:cNvPr id="84005" name="Text Box 37"/>
          <p:cNvSpPr txBox="1">
            <a:spLocks noChangeArrowheads="1"/>
          </p:cNvSpPr>
          <p:nvPr/>
        </p:nvSpPr>
        <p:spPr bwMode="auto">
          <a:xfrm>
            <a:off x="1905000" y="66675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VNI-Times" pitchFamily="2" charset="0"/>
              </a:rPr>
              <a:t>6 cm</a:t>
            </a:r>
          </a:p>
        </p:txBody>
      </p:sp>
      <p:sp>
        <p:nvSpPr>
          <p:cNvPr id="84006" name="Text Box 38"/>
          <p:cNvSpPr txBox="1">
            <a:spLocks noChangeArrowheads="1"/>
          </p:cNvSpPr>
          <p:nvPr/>
        </p:nvSpPr>
        <p:spPr bwMode="auto">
          <a:xfrm>
            <a:off x="4425950" y="241935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VNI-Times" pitchFamily="2" charset="0"/>
              </a:rPr>
              <a:t>6 cm</a:t>
            </a:r>
          </a:p>
        </p:txBody>
      </p:sp>
      <p:sp>
        <p:nvSpPr>
          <p:cNvPr id="11283" name="Text Box 39"/>
          <p:cNvSpPr txBox="1">
            <a:spLocks noChangeArrowheads="1"/>
          </p:cNvSpPr>
          <p:nvPr/>
        </p:nvSpPr>
        <p:spPr bwMode="auto">
          <a:xfrm>
            <a:off x="5114925" y="994173"/>
            <a:ext cx="403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* Hình vuông ABCD có:</a:t>
            </a:r>
          </a:p>
        </p:txBody>
      </p:sp>
      <p:sp>
        <p:nvSpPr>
          <p:cNvPr id="11284" name="Text Box 40"/>
          <p:cNvSpPr txBox="1">
            <a:spLocks noChangeArrowheads="1"/>
          </p:cNvSpPr>
          <p:nvPr/>
        </p:nvSpPr>
        <p:spPr bwMode="auto">
          <a:xfrm>
            <a:off x="5086350" y="1507332"/>
            <a:ext cx="3657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- 4 góc đỉnh A, B, C, D </a:t>
            </a:r>
          </a:p>
        </p:txBody>
      </p:sp>
      <p:sp>
        <p:nvSpPr>
          <p:cNvPr id="84009" name="Text Box 41"/>
          <p:cNvSpPr txBox="1">
            <a:spLocks noChangeArrowheads="1"/>
          </p:cNvSpPr>
          <p:nvPr/>
        </p:nvSpPr>
        <p:spPr bwMode="auto">
          <a:xfrm>
            <a:off x="5241925" y="1838325"/>
            <a:ext cx="3505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đều là các góc vuông.</a:t>
            </a:r>
          </a:p>
        </p:txBody>
      </p:sp>
      <p:sp>
        <p:nvSpPr>
          <p:cNvPr id="84010" name="Text Box 42"/>
          <p:cNvSpPr txBox="1">
            <a:spLocks noChangeArrowheads="1"/>
          </p:cNvSpPr>
          <p:nvPr/>
        </p:nvSpPr>
        <p:spPr bwMode="auto">
          <a:xfrm>
            <a:off x="5118100" y="2266712"/>
            <a:ext cx="37338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4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cạnh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độ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dài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  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</a:rPr>
              <a:t>AB = BC = CD = DA</a:t>
            </a:r>
          </a:p>
        </p:txBody>
      </p:sp>
      <p:sp>
        <p:nvSpPr>
          <p:cNvPr id="84011" name="Text Box 43"/>
          <p:cNvSpPr txBox="1">
            <a:spLocks noChangeArrowheads="1"/>
          </p:cNvSpPr>
          <p:nvPr/>
        </p:nvSpPr>
        <p:spPr bwMode="auto">
          <a:xfrm>
            <a:off x="685800" y="4629150"/>
            <a:ext cx="6248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Hình vuông ABCD có đặc điểm gì?</a:t>
            </a:r>
          </a:p>
        </p:txBody>
      </p:sp>
      <p:sp>
        <p:nvSpPr>
          <p:cNvPr id="84012" name="Text Box 44"/>
          <p:cNvSpPr txBox="1">
            <a:spLocks noChangeArrowheads="1"/>
          </p:cNvSpPr>
          <p:nvPr/>
        </p:nvSpPr>
        <p:spPr bwMode="auto">
          <a:xfrm>
            <a:off x="79375" y="4667250"/>
            <a:ext cx="891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itchFamily="18" charset="0"/>
              </a:rPr>
              <a:t>Hình vuông ABCD có 4 góc vuông, có 4 cạnh bằng nhau.</a:t>
            </a:r>
          </a:p>
        </p:txBody>
      </p:sp>
      <p:sp>
        <p:nvSpPr>
          <p:cNvPr id="84013" name="Text Box 45"/>
          <p:cNvSpPr txBox="1">
            <a:spLocks noChangeArrowheads="1"/>
          </p:cNvSpPr>
          <p:nvPr/>
        </p:nvSpPr>
        <p:spPr bwMode="auto">
          <a:xfrm>
            <a:off x="381000" y="4629150"/>
            <a:ext cx="838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u="sng">
                <a:solidFill>
                  <a:srgbClr val="0000FF"/>
                </a:solidFill>
                <a:latin typeface="Times New Roman" pitchFamily="18" charset="0"/>
              </a:rPr>
              <a:t>Ghi nhớ</a:t>
            </a: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altLang="en-US" sz="2400">
                <a:solidFill>
                  <a:srgbClr val="FF3300"/>
                </a:solidFill>
                <a:latin typeface="Times New Roman" pitchFamily="18" charset="0"/>
              </a:rPr>
              <a:t>Hình vuông là hình có 4 góc vuông và 4 cạnh bằng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84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4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84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8" dur="1000"/>
                                        <p:tgtEl>
                                          <p:spTgt spid="84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4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84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84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840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840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5" dur="1000"/>
                                        <p:tgtEl>
                                          <p:spTgt spid="84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1000"/>
                                        <p:tgtEl>
                                          <p:spTgt spid="8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84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84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84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7" dur="500"/>
                                        <p:tgtEl>
                                          <p:spTgt spid="84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84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03" grpId="0" animBg="1"/>
      <p:bldP spid="84003" grpId="1" animBg="1"/>
      <p:bldP spid="84004" grpId="0" animBg="1"/>
      <p:bldP spid="84004" grpId="1" animBg="1"/>
      <p:bldP spid="84005" grpId="0"/>
      <p:bldP spid="84006" grpId="0"/>
      <p:bldP spid="84009" grpId="0"/>
      <p:bldP spid="84010" grpId="0"/>
      <p:bldP spid="84011" grpId="0"/>
      <p:bldP spid="84011" grpId="1"/>
      <p:bldP spid="84012" grpId="0"/>
      <p:bldP spid="84012" grpId="1"/>
      <p:bldP spid="840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8" name="AutoShape 6" descr="Large checker board"/>
          <p:cNvSpPr>
            <a:spLocks noChangeArrowheads="1"/>
          </p:cNvSpPr>
          <p:nvPr/>
        </p:nvSpPr>
        <p:spPr bwMode="auto">
          <a:xfrm>
            <a:off x="304800" y="1585913"/>
            <a:ext cx="2667000" cy="1828800"/>
          </a:xfrm>
          <a:prstGeom prst="flowChartDecision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4999" name="Rectangle 7" descr="Granite"/>
          <p:cNvSpPr>
            <a:spLocks noChangeArrowheads="1"/>
          </p:cNvSpPr>
          <p:nvPr/>
        </p:nvSpPr>
        <p:spPr bwMode="auto">
          <a:xfrm>
            <a:off x="3581400" y="1585913"/>
            <a:ext cx="2209800" cy="17145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5000" name="AutoShape 8" descr="Green marble"/>
          <p:cNvSpPr>
            <a:spLocks noChangeArrowheads="1"/>
          </p:cNvSpPr>
          <p:nvPr/>
        </p:nvSpPr>
        <p:spPr bwMode="auto">
          <a:xfrm>
            <a:off x="6400800" y="1585913"/>
            <a:ext cx="2514600" cy="1714500"/>
          </a:xfrm>
          <a:prstGeom prst="flowChartInputOutpu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altLang="en-US">
              <a:solidFill>
                <a:srgbClr val="FFFF99"/>
              </a:solidFill>
            </a:endParaRP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1143000" y="1243013"/>
            <a:ext cx="1143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Hình 1</a:t>
            </a: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4191000" y="1231107"/>
            <a:ext cx="1143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Hình 2</a:t>
            </a:r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7239000" y="1185863"/>
            <a:ext cx="1143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</a:rPr>
              <a:t>Hình 3</a:t>
            </a:r>
          </a:p>
        </p:txBody>
      </p:sp>
      <p:sp>
        <p:nvSpPr>
          <p:cNvPr id="12296" name="Text Box 12"/>
          <p:cNvSpPr txBox="1">
            <a:spLocks noChangeArrowheads="1"/>
          </p:cNvSpPr>
          <p:nvPr/>
        </p:nvSpPr>
        <p:spPr bwMode="auto">
          <a:xfrm>
            <a:off x="838200" y="3771900"/>
            <a:ext cx="7391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latin typeface="Times New Roman" pitchFamily="18" charset="0"/>
            </a:endParaRPr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685800" y="3714750"/>
            <a:ext cx="7620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     Trong các hình trên hình nào là hình vuông, hình nào không phải là hình vuông ?</a:t>
            </a:r>
          </a:p>
        </p:txBody>
      </p:sp>
      <p:sp>
        <p:nvSpPr>
          <p:cNvPr id="85006" name="Text Box 14"/>
          <p:cNvSpPr txBox="1">
            <a:spLocks noChangeArrowheads="1"/>
          </p:cNvSpPr>
          <p:nvPr/>
        </p:nvSpPr>
        <p:spPr bwMode="auto">
          <a:xfrm>
            <a:off x="762000" y="3714750"/>
            <a:ext cx="7543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itchFamily="18" charset="0"/>
              </a:rPr>
              <a:t>   Hình 2 là hình vuông, hình 1 và hình 3 không phải là hình vuông.</a:t>
            </a:r>
          </a:p>
        </p:txBody>
      </p:sp>
      <p:sp>
        <p:nvSpPr>
          <p:cNvPr id="12299" name="TextBox 10"/>
          <p:cNvSpPr txBox="1">
            <a:spLocks noChangeArrowheads="1"/>
          </p:cNvSpPr>
          <p:nvPr/>
        </p:nvSpPr>
        <p:spPr bwMode="auto">
          <a:xfrm>
            <a:off x="3200401" y="114300"/>
            <a:ext cx="304799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8" grpId="0" animBg="1"/>
      <p:bldP spid="84999" grpId="0" animBg="1"/>
      <p:bldP spid="85000" grpId="0" animBg="1"/>
      <p:bldP spid="85001" grpId="0"/>
      <p:bldP spid="85002" grpId="0"/>
      <p:bldP spid="85003" grpId="0"/>
      <p:bldP spid="85005" grpId="0"/>
      <p:bldP spid="85005" grpId="1"/>
      <p:bldP spid="850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022" name="Group 6"/>
          <p:cNvGraphicFramePr>
            <a:graphicFrameLocks noGrp="1"/>
          </p:cNvGraphicFramePr>
          <p:nvPr/>
        </p:nvGraphicFramePr>
        <p:xfrm>
          <a:off x="533400" y="1104900"/>
          <a:ext cx="7924800" cy="394574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 E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2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6200" name="Rectangle 184"/>
          <p:cNvSpPr>
            <a:spLocks noChangeArrowheads="1"/>
          </p:cNvSpPr>
          <p:nvPr/>
        </p:nvSpPr>
        <p:spPr bwMode="auto">
          <a:xfrm>
            <a:off x="1066800" y="1504950"/>
            <a:ext cx="2133600" cy="114300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6201" name="AutoShape 185"/>
          <p:cNvSpPr>
            <a:spLocks noChangeArrowheads="1"/>
          </p:cNvSpPr>
          <p:nvPr/>
        </p:nvSpPr>
        <p:spPr bwMode="auto">
          <a:xfrm>
            <a:off x="4800600" y="1504950"/>
            <a:ext cx="3200400" cy="1543050"/>
          </a:xfrm>
          <a:prstGeom prst="diamond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86202" name="Rectangle 186"/>
          <p:cNvSpPr>
            <a:spLocks noChangeArrowheads="1"/>
          </p:cNvSpPr>
          <p:nvPr/>
        </p:nvSpPr>
        <p:spPr bwMode="auto">
          <a:xfrm>
            <a:off x="3192464" y="3442098"/>
            <a:ext cx="1608137" cy="1206103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86205" name="Text Box 189"/>
          <p:cNvSpPr txBox="1">
            <a:spLocks noChangeArrowheads="1"/>
          </p:cNvSpPr>
          <p:nvPr/>
        </p:nvSpPr>
        <p:spPr bwMode="auto">
          <a:xfrm>
            <a:off x="476250" y="628650"/>
            <a:ext cx="807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Bài 1. Trong các hình dưới đây, hình nào là hình vuông ?</a:t>
            </a:r>
          </a:p>
        </p:txBody>
      </p:sp>
      <p:sp>
        <p:nvSpPr>
          <p:cNvPr id="13496" name="Text Box 190"/>
          <p:cNvSpPr txBox="1">
            <a:spLocks noChangeArrowheads="1"/>
          </p:cNvSpPr>
          <p:nvPr/>
        </p:nvSpPr>
        <p:spPr bwMode="auto">
          <a:xfrm>
            <a:off x="393700" y="285750"/>
            <a:ext cx="1752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FF"/>
                </a:solidFill>
                <a:latin typeface="Times New Roman" pitchFamily="18" charset="0"/>
              </a:rPr>
              <a:t>Bài tập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3497" name="TextBox 7"/>
          <p:cNvSpPr txBox="1">
            <a:spLocks noChangeArrowheads="1"/>
          </p:cNvSpPr>
          <p:nvPr/>
        </p:nvSpPr>
        <p:spPr bwMode="auto">
          <a:xfrm>
            <a:off x="3124201" y="53578"/>
            <a:ext cx="22955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     Toán</a:t>
            </a:r>
          </a:p>
          <a:p>
            <a:pPr eaLnBrk="1" hangingPunct="1"/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vuông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30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8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3000"/>
                                        <p:tgtEl>
                                          <p:spTgt spid="8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3000"/>
                                        <p:tgtEl>
                                          <p:spTgt spid="8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0" fill="hold"/>
                                        <p:tgtEl>
                                          <p:spTgt spid="86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0" fill="hold"/>
                                        <p:tgtEl>
                                          <p:spTgt spid="86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0" fill="hold"/>
                                        <p:tgtEl>
                                          <p:spTgt spid="862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0" fill="hold"/>
                                        <p:tgtEl>
                                          <p:spTgt spid="86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2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200" grpId="0" animBg="1"/>
      <p:bldP spid="86201" grpId="0" animBg="1"/>
      <p:bldP spid="86202" grpId="0" animBg="1"/>
      <p:bldP spid="86202" grpId="1" animBg="1"/>
      <p:bldP spid="8620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/>
          <p:cNvSpPr>
            <a:spLocks noChangeArrowheads="1"/>
          </p:cNvSpPr>
          <p:nvPr/>
        </p:nvSpPr>
        <p:spPr bwMode="auto">
          <a:xfrm>
            <a:off x="3241675" y="1764506"/>
            <a:ext cx="2057400" cy="142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2860675" y="1553766"/>
            <a:ext cx="22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E</a:t>
            </a:r>
          </a:p>
        </p:txBody>
      </p:sp>
      <p:sp>
        <p:nvSpPr>
          <p:cNvPr id="14340" name="Text Box 10"/>
          <p:cNvSpPr txBox="1">
            <a:spLocks noChangeArrowheads="1"/>
          </p:cNvSpPr>
          <p:nvPr/>
        </p:nvSpPr>
        <p:spPr bwMode="auto">
          <a:xfrm>
            <a:off x="5346700" y="1606154"/>
            <a:ext cx="381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G</a:t>
            </a:r>
          </a:p>
        </p:txBody>
      </p:sp>
      <p:sp>
        <p:nvSpPr>
          <p:cNvPr id="14341" name="Text Box 11"/>
          <p:cNvSpPr txBox="1">
            <a:spLocks noChangeArrowheads="1"/>
          </p:cNvSpPr>
          <p:nvPr/>
        </p:nvSpPr>
        <p:spPr bwMode="auto">
          <a:xfrm>
            <a:off x="2895600" y="3000375"/>
            <a:ext cx="304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I</a:t>
            </a:r>
          </a:p>
        </p:txBody>
      </p:sp>
      <p:sp>
        <p:nvSpPr>
          <p:cNvPr id="14342" name="Text Box 12"/>
          <p:cNvSpPr txBox="1">
            <a:spLocks noChangeArrowheads="1"/>
          </p:cNvSpPr>
          <p:nvPr/>
        </p:nvSpPr>
        <p:spPr bwMode="auto">
          <a:xfrm>
            <a:off x="5360988" y="2968229"/>
            <a:ext cx="596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H</a:t>
            </a:r>
          </a:p>
        </p:txBody>
      </p: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1066800" y="3429000"/>
            <a:ext cx="7543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6600FF"/>
                </a:solidFill>
                <a:latin typeface="Times New Roman" pitchFamily="18" charset="0"/>
              </a:rPr>
              <a:t>* Hình EGHI có 4 góc vuông và có độ dài 4 cạnh bằng nhau nên là hình vuông.</a:t>
            </a:r>
          </a:p>
        </p:txBody>
      </p:sp>
      <p:grpSp>
        <p:nvGrpSpPr>
          <p:cNvPr id="14344" name="Group 5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8" y="0"/>
            <a:chExt cx="5760" cy="4320"/>
          </a:xfrm>
        </p:grpSpPr>
        <p:pic>
          <p:nvPicPr>
            <p:cNvPr id="14346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7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4348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4349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0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1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352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4345" name="TextBox 15"/>
          <p:cNvSpPr txBox="1">
            <a:spLocks noChangeArrowheads="1"/>
          </p:cNvSpPr>
          <p:nvPr/>
        </p:nvSpPr>
        <p:spPr bwMode="auto">
          <a:xfrm>
            <a:off x="457200" y="202406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7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801</Words>
  <Application>Microsoft Office PowerPoint</Application>
  <PresentationFormat>On-screen Show (16:9)</PresentationFormat>
  <Paragraphs>140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.VnArial</vt:lpstr>
      <vt:lpstr>Arial</vt:lpstr>
      <vt:lpstr>Calibri</vt:lpstr>
      <vt:lpstr>Tahoma</vt:lpstr>
      <vt:lpstr>Times New Roman</vt:lpstr>
      <vt:lpstr>VNI-Times</vt:lpstr>
      <vt:lpstr>Default Design</vt:lpstr>
      <vt:lpstr>Office Theme</vt:lpstr>
      <vt:lpstr> TRƯỜNG TIỂU HỌC GIANG BIÊN   TOÁN – TUẦN 17  HÌNH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506 Quang Trung - Phu  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Thủy-TH</dc:title>
  <dc:creator>TQC</dc:creator>
  <cp:lastModifiedBy>duphong</cp:lastModifiedBy>
  <cp:revision>30</cp:revision>
  <cp:lastPrinted>1601-01-01T00:00:00Z</cp:lastPrinted>
  <dcterms:created xsi:type="dcterms:W3CDTF">2014-12-13T08:44:38Z</dcterms:created>
  <dcterms:modified xsi:type="dcterms:W3CDTF">2021-12-25T03:45:53Z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