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945" r:id="rId2"/>
    <p:sldMasterId id="2147484082" r:id="rId3"/>
    <p:sldMasterId id="2147484120" r:id="rId4"/>
    <p:sldMasterId id="2147484156" r:id="rId5"/>
    <p:sldMasterId id="2147484211" r:id="rId6"/>
    <p:sldMasterId id="2147484224" r:id="rId7"/>
    <p:sldMasterId id="2147484241" r:id="rId8"/>
    <p:sldMasterId id="2147484255" r:id="rId9"/>
    <p:sldMasterId id="2147484267" r:id="rId10"/>
    <p:sldMasterId id="2147484281" r:id="rId11"/>
  </p:sldMasterIdLst>
  <p:notesMasterIdLst>
    <p:notesMasterId r:id="rId35"/>
  </p:notesMasterIdLst>
  <p:sldIdLst>
    <p:sldId id="728" r:id="rId12"/>
    <p:sldId id="421" r:id="rId13"/>
    <p:sldId id="738" r:id="rId14"/>
    <p:sldId id="338" r:id="rId15"/>
    <p:sldId id="384" r:id="rId16"/>
    <p:sldId id="340" r:id="rId17"/>
    <p:sldId id="739" r:id="rId18"/>
    <p:sldId id="382" r:id="rId19"/>
    <p:sldId id="731" r:id="rId20"/>
    <p:sldId id="736" r:id="rId21"/>
    <p:sldId id="741" r:id="rId22"/>
    <p:sldId id="742" r:id="rId23"/>
    <p:sldId id="743" r:id="rId24"/>
    <p:sldId id="258" r:id="rId25"/>
    <p:sldId id="329" r:id="rId26"/>
    <p:sldId id="269" r:id="rId27"/>
    <p:sldId id="411" r:id="rId28"/>
    <p:sldId id="262" r:id="rId29"/>
    <p:sldId id="746" r:id="rId30"/>
    <p:sldId id="747" r:id="rId31"/>
    <p:sldId id="748" r:id="rId32"/>
    <p:sldId id="318" r:id="rId33"/>
    <p:sldId id="723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5613"/>
    <a:srgbClr val="FFCCFF"/>
    <a:srgbClr val="93E0F0"/>
    <a:srgbClr val="A7E6F5"/>
    <a:srgbClr val="87D0F1"/>
    <a:srgbClr val="D5E286"/>
    <a:srgbClr val="0000CC"/>
    <a:srgbClr val="63D5ED"/>
    <a:srgbClr val="57D0EB"/>
    <a:srgbClr val="D8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95256" autoAdjust="0"/>
  </p:normalViewPr>
  <p:slideViewPr>
    <p:cSldViewPr snapToGrid="0" showGuides="1">
      <p:cViewPr varScale="1">
        <p:scale>
          <a:sx n="82" d="100"/>
          <a:sy n="82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40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FB07-EE59-4911-BF84-3CEE2EC94E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7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63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cach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dung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the </a:t>
            </a:r>
            <a:r>
              <a:rPr lang="en-US" dirty="0" err="1"/>
              <a:t>nao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gioi</a:t>
            </a:r>
            <a:r>
              <a:rPr lang="en-US" dirty="0"/>
              <a:t> </a:t>
            </a:r>
            <a:r>
              <a:rPr lang="en-US" dirty="0" err="1"/>
              <a:t>thieu</a:t>
            </a:r>
            <a:r>
              <a:rPr lang="en-US" dirty="0"/>
              <a:t> day la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458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5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84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73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70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82AC3-114F-4592-8A0C-EBCE7C6C4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4912-A193-44F8-9F1C-F6D499E6E23A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AA911-0A17-4F88-9117-7F164DA9E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9D12A-7F49-42C4-8D57-C3B71F8E7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D9BB4-81D4-41BB-9FDA-27CA4284A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2548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9FC95-CC57-4937-A029-A7D5138EC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326EF-8D15-4459-A4DA-FEE028E898C0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DBC421-1129-4B9A-B3BD-10F1AD9E4D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5BBFF0-15CB-4F8E-86D6-AC37127EE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F6E0E-39E2-4FBF-AA16-9A8A2132D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112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26156C-D995-41DC-B4EC-A744BF7DF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9304-C6AF-4252-84E0-AC682F95F23A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3D71F6-02E5-4540-A260-8DEFE4CB2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D0743C-3A68-4411-BFF5-DFC080713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0A349-1310-4B8D-88DB-C6DC96A44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1087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0453FD-4E7B-4ED7-944C-C02FA6D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842D-F7A0-40A0-9B7C-C2FE10594D94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11AF8-B18E-44D3-991F-E09DCA384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D5FC9D-FCAE-40C7-882A-2C0F5083C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1C142-36D5-4562-95B2-4C7EA121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808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7D095A4-4BF5-4E32-B980-94D092B24E34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2588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6FB7A2E-DEEF-4BE0-BE3D-4B12DEEB67AF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9475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F82E609-FD5C-4AB1-AA27-13C9E3F691F3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1373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CBEFD3-EBA2-43D3-805D-BF865348A10D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262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B91F53D-F02A-4821-935B-9FED89F92C69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4094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5D0CDFE-0972-4FB4-BFF5-4B7EBA6684EE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28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93FFA9-BCCD-4FAB-B224-26D151F4D61D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7801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6A760FB-BB55-4CF0-94F4-ACD792EB8DA2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7023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CD1762C-B24C-40AC-8F65-E4EF5E1B94C9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3983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2903E5-6595-49CF-AD23-8EB723657BA5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395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9139E7C-9543-4016-A82D-63557725FC75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0742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85F6AA8-83AB-48CE-A86B-4BF376F8D3D4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975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7479294-5B96-4F23-9BDB-449FB9F7FBF0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0160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1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30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30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672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617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653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183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23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374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5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654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52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1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70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3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97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7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2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9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1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7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05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06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07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9" indent="0" algn="ctr">
              <a:buNone/>
              <a:defRPr sz="2000"/>
            </a:lvl2pPr>
            <a:lvl3pPr marL="914042" indent="0" algn="ctr">
              <a:buNone/>
              <a:defRPr sz="1867"/>
            </a:lvl3pPr>
            <a:lvl4pPr marL="1371064" indent="0" algn="ctr">
              <a:buNone/>
              <a:defRPr sz="1600"/>
            </a:lvl4pPr>
            <a:lvl5pPr marL="1828085" indent="0" algn="ctr">
              <a:buNone/>
              <a:defRPr sz="1600"/>
            </a:lvl5pPr>
            <a:lvl6pPr marL="2285106" indent="0" algn="ctr">
              <a:buNone/>
              <a:defRPr sz="1600"/>
            </a:lvl6pPr>
            <a:lvl7pPr marL="2742126" indent="0" algn="ctr">
              <a:buNone/>
              <a:defRPr sz="1600"/>
            </a:lvl7pPr>
            <a:lvl8pPr marL="3199147" indent="0" algn="ctr">
              <a:buNone/>
              <a:defRPr sz="1600"/>
            </a:lvl8pPr>
            <a:lvl9pPr marL="36561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8" y="1709750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8" y="4589465"/>
            <a:ext cx="10515599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8" y="365129"/>
            <a:ext cx="1051559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867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867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10"/>
            <a:ext cx="3932239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3" y="98743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9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467"/>
            </a:lvl2pPr>
            <a:lvl3pPr marL="914042" indent="0">
              <a:buNone/>
              <a:defRPr sz="1200"/>
            </a:lvl3pPr>
            <a:lvl4pPr marL="1371064" indent="0">
              <a:buNone/>
              <a:defRPr sz="1067"/>
            </a:lvl4pPr>
            <a:lvl5pPr marL="1828085" indent="0">
              <a:buNone/>
              <a:defRPr sz="1067"/>
            </a:lvl5pPr>
            <a:lvl6pPr marL="2285106" indent="0">
              <a:buNone/>
              <a:defRPr sz="1067"/>
            </a:lvl6pPr>
            <a:lvl7pPr marL="2742126" indent="0">
              <a:buNone/>
              <a:defRPr sz="1067"/>
            </a:lvl7pPr>
            <a:lvl8pPr marL="3199147" indent="0">
              <a:buNone/>
              <a:defRPr sz="1067"/>
            </a:lvl8pPr>
            <a:lvl9pPr marL="36561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10"/>
            <a:ext cx="3932239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3" y="98743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9" indent="0">
              <a:buNone/>
              <a:defRPr sz="2800"/>
            </a:lvl2pPr>
            <a:lvl3pPr marL="914042" indent="0">
              <a:buNone/>
              <a:defRPr sz="2400"/>
            </a:lvl3pPr>
            <a:lvl4pPr marL="1371064" indent="0">
              <a:buNone/>
              <a:defRPr sz="2000"/>
            </a:lvl4pPr>
            <a:lvl5pPr marL="1828085" indent="0">
              <a:buNone/>
              <a:defRPr sz="2000"/>
            </a:lvl5pPr>
            <a:lvl6pPr marL="2285106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9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467"/>
            </a:lvl2pPr>
            <a:lvl3pPr marL="914042" indent="0">
              <a:buNone/>
              <a:defRPr sz="1200"/>
            </a:lvl3pPr>
            <a:lvl4pPr marL="1371064" indent="0">
              <a:buNone/>
              <a:defRPr sz="1067"/>
            </a:lvl4pPr>
            <a:lvl5pPr marL="1828085" indent="0">
              <a:buNone/>
              <a:defRPr sz="1067"/>
            </a:lvl5pPr>
            <a:lvl6pPr marL="2285106" indent="0">
              <a:buNone/>
              <a:defRPr sz="1067"/>
            </a:lvl6pPr>
            <a:lvl7pPr marL="2742126" indent="0">
              <a:buNone/>
              <a:defRPr sz="1067"/>
            </a:lvl7pPr>
            <a:lvl8pPr marL="3199147" indent="0">
              <a:buNone/>
              <a:defRPr sz="1067"/>
            </a:lvl8pPr>
            <a:lvl9pPr marL="36561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6" y="365133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45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4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74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39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2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67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02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67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667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1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03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5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4735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3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02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49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5710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710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89FDB8-6E30-4D12-A05A-E1825978B92F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46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CBE76C-43AA-4AD3-BF57-CD9DE34C9CF6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53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A5A92BD-61E4-477C-8C56-564E76B1A4C0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3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C4315A3-C193-4321-A367-73E7553113E0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67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A4B5F3C-AFA0-4C36-A247-57557B0711DB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21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CC524C-DCC5-4A5A-B21D-8C8EF134A875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6DF9D1-6F61-4388-A950-D01B84FE3077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29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1E7EE3A-895D-42BE-9486-D8350E2BFB4D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88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7C08FE1-8D20-45C2-846E-33AAEAEBC3F3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1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63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13D210-D750-40CB-B53D-4A16135260AF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55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D5FC8E4-7B66-4D21-B440-6DE915C15379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35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6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8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16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395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5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3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1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04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19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23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731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76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0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673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6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826443-F5F8-4F9C-99D2-EC127FDC1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1AA8D-E40B-422B-96BF-3942E9CA1FD7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8B6E85-7243-4BCF-A6AF-4C9E055B9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645F11-3274-456B-90C9-95F4C2F4A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CF99D-5C90-4260-AC12-0DE98AA1E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344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8BC8CD-4397-4CF3-BB73-F5261F16C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9164A-4043-49AA-9FD5-5A08936A2BCC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D40254-0EF1-43E1-8E1B-DF4BA6E49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FCD9B6-EE8B-44E1-8BEB-DAE644030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DA6CC-0AA0-44E6-BA52-47A595C8A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6581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E9FA12-C610-44E8-B1AA-1B6184E7C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0DA8-1FE4-456C-8BCC-AC20C1A020BD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EF5772-FCB0-4A6C-B479-944BA38F8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EFB790-92D3-4043-A43C-F378EAB5D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2E37C-3BF6-4E9A-8A77-321617422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3440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F59DE-64F1-4630-B979-56CB948CA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CB8C2-4030-40CD-BA2C-8607B4AED397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FBAF26-E8A3-4416-8CFB-055B2E1E6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E2B92-A0E7-4899-ACFD-027538A48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94A32-4DBF-4AF3-9C7E-F07251FC6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9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B6DC24-8918-493D-9EBC-41E0DB3FB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1EDE-6DA0-4D00-A3F4-B856DDCE693B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848421-6CAB-4F96-9B41-8E1D4AA6D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DFA0E4-1340-414B-96F3-75D0E5CF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2ADD7-EA02-497E-919E-4E2FB15DA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7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9B76CC-619B-44E4-9F66-B1F1C5BF18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BDBCB-658B-4B72-870C-7EA7F872FFBE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A92CD4-607E-4C2B-B5EB-B64B01B40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74715A-85DC-4F63-9289-DFEB54B6A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3458F-02B8-4A3A-B610-82EBD968D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4600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37BA6C6-4BFA-4144-8507-D971107B3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E5586-2B80-445F-97F4-B85B5759BBB7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249229-4DC2-45E4-B297-48DFF878E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27A530-FA3F-45E6-88FC-F5AE6E229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AA4A7-56D6-4EDA-A024-E49AC12CA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16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50" b="0">
                <a:solidFill>
                  <a:schemeClr val="tx1"/>
                </a:solidFill>
                <a:latin typeface="+mn-lt"/>
              </a:defRPr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50" b="0">
                <a:solidFill>
                  <a:schemeClr val="tx1"/>
                </a:solidFill>
                <a:latin typeface="+mn-lt"/>
              </a:defRPr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3A70CF-5E80-4B38-B60A-C047F83FDB1A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6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3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599" cy="1325563"/>
          </a:xfrm>
          <a:prstGeom prst="rect">
            <a:avLst/>
          </a:prstGeom>
        </p:spPr>
        <p:txBody>
          <a:bodyPr vert="horz" lIns="68555" tIns="34280" rIns="68555" bIns="342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599" cy="4351339"/>
          </a:xfrm>
          <a:prstGeom prst="rect">
            <a:avLst/>
          </a:prstGeom>
        </p:spPr>
        <p:txBody>
          <a:bodyPr vert="horz" lIns="68555" tIns="34280" rIns="68555" bIns="3428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2"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7" y="6356352"/>
            <a:ext cx="4114801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5607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607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607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5608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5608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47D0A9E-0AD7-4995-AC5D-E0B984967EE3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77" grpId="0"/>
      <p:bldP spid="556078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A56D9-FE91-415F-99ED-0074E7485A8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8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743BAF-14F3-448B-A725-708FB1C0B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4ACCF0C-8911-4F96-ABF1-31D9BD9D5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EDAAACB0-04BC-4392-803C-07DEFA57F6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634893-5AE8-4217-B277-3CD4B1F6BD71}" type="datetimeFigureOut">
              <a:rPr lang="en-US" altLang="en-US"/>
              <a:pPr>
                <a:defRPr/>
              </a:pPr>
              <a:t>12/1/2021</a:t>
            </a:fld>
            <a:endParaRPr lang="en-US" alt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6AD1D8D2-71A8-46D8-843C-B9395713F9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ADFAAE60-2858-41C3-8FCF-02571B6AF1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anose="020B0604020202020204" pitchFamily="34" charset="0"/>
              </a:defRPr>
            </a:lvl1pPr>
          </a:lstStyle>
          <a:p>
            <a:fld id="{7FF626DD-3DFB-4F4D-AF5E-57B2A35638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1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5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16.xml"/><Relationship Id="rId5" Type="http://schemas.openxmlformats.org/officeDocument/2006/relationships/image" Target="../media/image4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40.GI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4.emf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8130" y="1028343"/>
            <a:ext cx="8295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nhân.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4859" y="-19050"/>
            <a:ext cx="521927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12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9D1D8-1C6A-492A-A08A-BFE3F0A0F0B5}"/>
              </a:ext>
            </a:extLst>
          </p:cNvPr>
          <p:cNvSpPr txBox="1"/>
          <p:nvPr/>
        </p:nvSpPr>
        <p:spPr>
          <a:xfrm>
            <a:off x="3816626" y="2588478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chia.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8388627"/>
      </p:ext>
    </p:extLst>
  </p:cSld>
  <p:clrMapOvr>
    <a:masterClrMapping/>
  </p:clrMapOvr>
  <p:transition spd="slow" advTm="21186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82F64D0-00B0-49CA-81E2-3FA11D17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910098"/>
              </p:ext>
            </p:extLst>
          </p:nvPr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A43C1F-56FD-4F1C-9818-E61D1227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690245"/>
              </p:ext>
            </p:extLst>
          </p:nvPr>
        </p:nvGraphicFramePr>
        <p:xfrm>
          <a:off x="2975305" y="1195728"/>
          <a:ext cx="7019344" cy="502245"/>
        </p:xfrm>
        <a:graphic>
          <a:graphicData uri="http://schemas.openxmlformats.org/drawingml/2006/table">
            <a:tbl>
              <a:tblPr firstRow="1" bandRow="1"/>
              <a:tblGrid>
                <a:gridCol w="746551">
                  <a:extLst>
                    <a:ext uri="{9D8B030D-6E8A-4147-A177-3AD203B41FA5}">
                      <a16:colId xmlns:a16="http://schemas.microsoft.com/office/drawing/2014/main" val="2471690904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3532823217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3657231503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727262920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853452100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2186709391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3197492694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1193564275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102545627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025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3282BA-06BC-412F-95E4-B211FD71B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26436"/>
              </p:ext>
            </p:extLst>
          </p:nvPr>
        </p:nvGraphicFramePr>
        <p:xfrm>
          <a:off x="2244012" y="1726163"/>
          <a:ext cx="726240" cy="5053900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val="844648667"/>
                    </a:ext>
                  </a:extLst>
                </a:gridCol>
              </a:tblGrid>
              <a:tr h="496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90972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45981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6153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62743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1615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05821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8065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109062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81304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27582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A1B80-16F0-473A-9F3F-89BFBE08AF41}"/>
              </a:ext>
            </a:extLst>
          </p:cNvPr>
          <p:cNvSpPr txBox="1"/>
          <p:nvPr/>
        </p:nvSpPr>
        <p:spPr>
          <a:xfrm>
            <a:off x="3722914" y="291687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Cấu tạo bảng nhân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Phép nhân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EF6FB4E4-8E1A-440C-B379-99C556443638}"/>
              </a:ext>
            </a:extLst>
          </p:cNvPr>
          <p:cNvSpPr/>
          <p:nvPr/>
        </p:nvSpPr>
        <p:spPr bwMode="auto">
          <a:xfrm rot="16200000">
            <a:off x="843754" y="363213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BE255F-6920-49AD-9F1E-A5A5C5B8539B}"/>
              </a:ext>
            </a:extLst>
          </p:cNvPr>
          <p:cNvSpPr txBox="1"/>
          <p:nvPr/>
        </p:nvSpPr>
        <p:spPr>
          <a:xfrm>
            <a:off x="488693" y="4248398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Thừa số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0545925" y="1363255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Thừa số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0726908" y="4387555"/>
            <a:ext cx="9085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Tích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8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3"/>
    </mc:Choice>
    <mc:Fallback xmlns="">
      <p:transition spd="slow" advTm="4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69685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F543C-425F-4ADC-B65A-AAEC0F90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5" y="944671"/>
            <a:ext cx="9293293" cy="5834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B091CE-2B05-4041-9242-DEB07387B672}"/>
              </a:ext>
            </a:extLst>
          </p:cNvPr>
          <p:cNvSpPr txBox="1"/>
          <p:nvPr/>
        </p:nvSpPr>
        <p:spPr>
          <a:xfrm>
            <a:off x="1850570" y="118903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Cấu tạo bảng nhân</a:t>
            </a:r>
            <a:endParaRPr lang="en-US" sz="36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745471-BDE9-4049-90D8-942591CFD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05719"/>
              </p:ext>
            </p:extLst>
          </p:nvPr>
        </p:nvGraphicFramePr>
        <p:xfrm>
          <a:off x="1223178" y="1998175"/>
          <a:ext cx="8381400" cy="543152"/>
        </p:xfrm>
        <a:graphic>
          <a:graphicData uri="http://schemas.openxmlformats.org/drawingml/2006/table">
            <a:tbl>
              <a:tblPr firstRow="1" bandRow="1"/>
              <a:tblGrid>
                <a:gridCol w="819978">
                  <a:extLst>
                    <a:ext uri="{9D8B030D-6E8A-4147-A177-3AD203B41FA5}">
                      <a16:colId xmlns:a16="http://schemas.microsoft.com/office/drawing/2014/main" val="3306752063"/>
                    </a:ext>
                  </a:extLst>
                </a:gridCol>
                <a:gridCol w="839502">
                  <a:extLst>
                    <a:ext uri="{9D8B030D-6E8A-4147-A177-3AD203B41FA5}">
                      <a16:colId xmlns:a16="http://schemas.microsoft.com/office/drawing/2014/main" val="3753856044"/>
                    </a:ext>
                  </a:extLst>
                </a:gridCol>
                <a:gridCol w="849263">
                  <a:extLst>
                    <a:ext uri="{9D8B030D-6E8A-4147-A177-3AD203B41FA5}">
                      <a16:colId xmlns:a16="http://schemas.microsoft.com/office/drawing/2014/main" val="730078866"/>
                    </a:ext>
                  </a:extLst>
                </a:gridCol>
                <a:gridCol w="810217">
                  <a:extLst>
                    <a:ext uri="{9D8B030D-6E8A-4147-A177-3AD203B41FA5}">
                      <a16:colId xmlns:a16="http://schemas.microsoft.com/office/drawing/2014/main" val="2138644013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val="1598003023"/>
                    </a:ext>
                  </a:extLst>
                </a:gridCol>
                <a:gridCol w="819978">
                  <a:extLst>
                    <a:ext uri="{9D8B030D-6E8A-4147-A177-3AD203B41FA5}">
                      <a16:colId xmlns:a16="http://schemas.microsoft.com/office/drawing/2014/main" val="871274722"/>
                    </a:ext>
                  </a:extLst>
                </a:gridCol>
                <a:gridCol w="839502">
                  <a:extLst>
                    <a:ext uri="{9D8B030D-6E8A-4147-A177-3AD203B41FA5}">
                      <a16:colId xmlns:a16="http://schemas.microsoft.com/office/drawing/2014/main" val="736624779"/>
                    </a:ext>
                  </a:extLst>
                </a:gridCol>
                <a:gridCol w="819978">
                  <a:extLst>
                    <a:ext uri="{9D8B030D-6E8A-4147-A177-3AD203B41FA5}">
                      <a16:colId xmlns:a16="http://schemas.microsoft.com/office/drawing/2014/main" val="1657116815"/>
                    </a:ext>
                  </a:extLst>
                </a:gridCol>
                <a:gridCol w="849263">
                  <a:extLst>
                    <a:ext uri="{9D8B030D-6E8A-4147-A177-3AD203B41FA5}">
                      <a16:colId xmlns:a16="http://schemas.microsoft.com/office/drawing/2014/main" val="3631918577"/>
                    </a:ext>
                  </a:extLst>
                </a:gridCol>
                <a:gridCol w="855170">
                  <a:extLst>
                    <a:ext uri="{9D8B030D-6E8A-4147-A177-3AD203B41FA5}">
                      <a16:colId xmlns:a16="http://schemas.microsoft.com/office/drawing/2014/main" val="3618196174"/>
                    </a:ext>
                  </a:extLst>
                </a:gridCol>
              </a:tblGrid>
              <a:tr h="5431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4221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0B0711C-2665-4079-8520-82BA68DFB74E}"/>
              </a:ext>
            </a:extLst>
          </p:cNvPr>
          <p:cNvSpPr txBox="1"/>
          <p:nvPr/>
        </p:nvSpPr>
        <p:spPr>
          <a:xfrm>
            <a:off x="9984419" y="2091446"/>
            <a:ext cx="18833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9BC34-7961-43D5-A210-08E95B658506}"/>
              </a:ext>
            </a:extLst>
          </p:cNvPr>
          <p:cNvSpPr txBox="1"/>
          <p:nvPr/>
        </p:nvSpPr>
        <p:spPr>
          <a:xfrm>
            <a:off x="9984419" y="1613454"/>
            <a:ext cx="18833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nhân1</a:t>
            </a:r>
            <a:endParaRPr lang="en-US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161E33-0959-4646-8E1F-6B0D93E006CE}"/>
              </a:ext>
            </a:extLst>
          </p:cNvPr>
          <p:cNvCxnSpPr/>
          <p:nvPr/>
        </p:nvCxnSpPr>
        <p:spPr bwMode="auto">
          <a:xfrm>
            <a:off x="9883302" y="1805814"/>
            <a:ext cx="1" cy="4711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FF9CD9-E5F7-4233-97D7-EE658BC660A5}"/>
              </a:ext>
            </a:extLst>
          </p:cNvPr>
          <p:cNvSpPr txBox="1"/>
          <p:nvPr/>
        </p:nvSpPr>
        <p:spPr>
          <a:xfrm>
            <a:off x="9984419" y="6132811"/>
            <a:ext cx="21928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nhân10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7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1"/>
    </mc:Choice>
    <mc:Fallback xmlns="">
      <p:transition spd="slow" advTm="5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69685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D71E13-0603-4103-B505-D88D52A38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16402"/>
              </p:ext>
            </p:extLst>
          </p:nvPr>
        </p:nvGraphicFramePr>
        <p:xfrm>
          <a:off x="1583964" y="662073"/>
          <a:ext cx="7483146" cy="5920508"/>
        </p:xfrm>
        <a:graphic>
          <a:graphicData uri="http://schemas.openxmlformats.org/drawingml/2006/table">
            <a:tbl>
              <a:tblPr firstRow="1" bandRow="1"/>
              <a:tblGrid>
                <a:gridCol w="680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060CA0-D0CF-4D32-B85D-51B01319CBF8}"/>
              </a:ext>
            </a:extLst>
          </p:cNvPr>
          <p:cNvSpPr txBox="1"/>
          <p:nvPr/>
        </p:nvSpPr>
        <p:spPr>
          <a:xfrm>
            <a:off x="9002669" y="147639"/>
            <a:ext cx="286586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-Hai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-Ta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4DDDE-7D92-4350-8D0A-3ED83921BCF1}"/>
              </a:ext>
            </a:extLst>
          </p:cNvPr>
          <p:cNvSpPr/>
          <p:nvPr/>
        </p:nvSpPr>
        <p:spPr>
          <a:xfrm>
            <a:off x="1685894" y="2823806"/>
            <a:ext cx="5580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C7B567-5F21-4E71-89D7-AFA3A2A3EB76}"/>
              </a:ext>
            </a:extLst>
          </p:cNvPr>
          <p:cNvCxnSpPr>
            <a:cxnSpLocks/>
          </p:cNvCxnSpPr>
          <p:nvPr/>
        </p:nvCxnSpPr>
        <p:spPr>
          <a:xfrm>
            <a:off x="2216601" y="3085416"/>
            <a:ext cx="137422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CB3D284-813A-4914-B369-AA68C6862A94}"/>
              </a:ext>
            </a:extLst>
          </p:cNvPr>
          <p:cNvSpPr/>
          <p:nvPr/>
        </p:nvSpPr>
        <p:spPr>
          <a:xfrm>
            <a:off x="3653033" y="662073"/>
            <a:ext cx="5790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395C47-5DFD-48CA-8C12-0FEE4554BAEB}"/>
              </a:ext>
            </a:extLst>
          </p:cNvPr>
          <p:cNvCxnSpPr>
            <a:cxnSpLocks/>
          </p:cNvCxnSpPr>
          <p:nvPr/>
        </p:nvCxnSpPr>
        <p:spPr>
          <a:xfrm>
            <a:off x="3909342" y="1126034"/>
            <a:ext cx="27944" cy="16266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0B555-2F39-4F97-9397-7CB6F1AB712C}"/>
              </a:ext>
            </a:extLst>
          </p:cNvPr>
          <p:cNvSpPr/>
          <p:nvPr/>
        </p:nvSpPr>
        <p:spPr>
          <a:xfrm>
            <a:off x="3590829" y="2805789"/>
            <a:ext cx="6824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13C7BD-BDD2-4084-A8D8-844937C9A893}"/>
              </a:ext>
            </a:extLst>
          </p:cNvPr>
          <p:cNvSpPr txBox="1"/>
          <p:nvPr/>
        </p:nvSpPr>
        <p:spPr>
          <a:xfrm>
            <a:off x="1483566" y="-34731"/>
            <a:ext cx="661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Cách sử dụng bảng nhân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4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1"/>
    </mc:Choice>
    <mc:Fallback xmlns="">
      <p:transition spd="slow" advTm="5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82F64D0-00B0-49CA-81E2-3FA11D17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21355"/>
              </p:ext>
            </p:extLst>
          </p:nvPr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:</a:t>
                      </a:r>
                      <a:endParaRPr lang="en-US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A43C1F-56FD-4F1C-9818-E61D1227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390144"/>
              </p:ext>
            </p:extLst>
          </p:nvPr>
        </p:nvGraphicFramePr>
        <p:xfrm>
          <a:off x="2994342" y="1195728"/>
          <a:ext cx="7014289" cy="502245"/>
        </p:xfrm>
        <a:graphic>
          <a:graphicData uri="http://schemas.openxmlformats.org/drawingml/2006/table">
            <a:tbl>
              <a:tblPr firstRow="1" bandRow="1"/>
              <a:tblGrid>
                <a:gridCol w="746014">
                  <a:extLst>
                    <a:ext uri="{9D8B030D-6E8A-4147-A177-3AD203B41FA5}">
                      <a16:colId xmlns:a16="http://schemas.microsoft.com/office/drawing/2014/main" val="247169090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53282321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657231503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72726292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85345210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2186709391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19749269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193564275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254562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025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3282BA-06BC-412F-95E4-B211FD71B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433437"/>
              </p:ext>
            </p:extLst>
          </p:nvPr>
        </p:nvGraphicFramePr>
        <p:xfrm>
          <a:off x="2244013" y="1717718"/>
          <a:ext cx="726240" cy="5079646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val="844648667"/>
                    </a:ext>
                  </a:extLst>
                </a:gridCol>
              </a:tblGrid>
              <a:tr h="463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9097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4598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615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6274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161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0582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806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10906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81304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27582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A1B80-16F0-473A-9F3F-89BFBE08AF41}"/>
              </a:ext>
            </a:extLst>
          </p:cNvPr>
          <p:cNvSpPr txBox="1"/>
          <p:nvPr/>
        </p:nvSpPr>
        <p:spPr>
          <a:xfrm>
            <a:off x="3722914" y="291687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Cấu tạo bảng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Phép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0545925" y="1363255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0685012" y="4294565"/>
            <a:ext cx="1247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>
                <a:solidFill>
                  <a:srgbClr val="FFFF00"/>
                </a:solidFill>
                <a:latin typeface="Verdan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774211" y="3795959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412493" y="4396698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srgbClr val="FFFF00"/>
                </a:solidFill>
                <a:latin typeface="Verdan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4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8"/>
    </mc:Choice>
    <mc:Fallback xmlns="">
      <p:transition spd="slow" advTm="5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 animBg="1"/>
      <p:bldP spid="22" grpId="0" animBg="1"/>
      <p:bldP spid="23" grpId="0"/>
      <p:bldP spid="24" grpId="0" animBg="1"/>
      <p:bldP spid="25" grpId="0"/>
      <p:bldP spid="26" grpId="0" animBg="1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5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54258"/>
              </p:ext>
            </p:extLst>
          </p:nvPr>
        </p:nvGraphicFramePr>
        <p:xfrm>
          <a:off x="1481556" y="858992"/>
          <a:ext cx="6605881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66">
                  <a:extLst>
                    <a:ext uri="{9D8B030D-6E8A-4147-A177-3AD203B41FA5}">
                      <a16:colId xmlns:a16="http://schemas.microsoft.com/office/drawing/2014/main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3299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417150" y="272481"/>
            <a:ext cx="18870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4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7910" y="846336"/>
            <a:ext cx="3841071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ở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4377" y="2598003"/>
            <a:ext cx="384460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3345" y="4400305"/>
            <a:ext cx="3844603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Ta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4 = 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3 =</a:t>
            </a:r>
            <a:r>
              <a:rPr kumimoji="0" lang="vi-VN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1556" y="2846230"/>
            <a:ext cx="500959" cy="467758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6654" y="887557"/>
            <a:ext cx="526743" cy="4359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64938" y="2804244"/>
            <a:ext cx="573620" cy="4689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894267" y="3033879"/>
            <a:ext cx="1537275" cy="857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417780" y="1281588"/>
            <a:ext cx="37962" cy="168656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55B138A-3475-42E5-B4C5-C82A26D74C19}"/>
              </a:ext>
            </a:extLst>
          </p:cNvPr>
          <p:cNvSpPr/>
          <p:nvPr/>
        </p:nvSpPr>
        <p:spPr>
          <a:xfrm>
            <a:off x="3792793" y="2357911"/>
            <a:ext cx="495855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681565-6C44-43F2-957F-6BB39EF612C9}"/>
              </a:ext>
            </a:extLst>
          </p:cNvPr>
          <p:cNvSpPr/>
          <p:nvPr/>
        </p:nvSpPr>
        <p:spPr>
          <a:xfrm>
            <a:off x="1440552" y="2336486"/>
            <a:ext cx="587629" cy="467758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E30A57-5747-47FA-B63A-502E0EA94B37}"/>
              </a:ext>
            </a:extLst>
          </p:cNvPr>
          <p:cNvSpPr/>
          <p:nvPr/>
        </p:nvSpPr>
        <p:spPr>
          <a:xfrm>
            <a:off x="3778192" y="888034"/>
            <a:ext cx="526743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4FA9ED-EE51-4F22-9D66-5EFB754985CE}"/>
              </a:ext>
            </a:extLst>
          </p:cNvPr>
          <p:cNvCxnSpPr>
            <a:cxnSpLocks/>
          </p:cNvCxnSpPr>
          <p:nvPr/>
        </p:nvCxnSpPr>
        <p:spPr>
          <a:xfrm flipV="1">
            <a:off x="4040721" y="1297828"/>
            <a:ext cx="20279" cy="12939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63DD71-6693-4706-B471-091E9E5D92AE}"/>
              </a:ext>
            </a:extLst>
          </p:cNvPr>
          <p:cNvCxnSpPr>
            <a:cxnSpLocks/>
          </p:cNvCxnSpPr>
          <p:nvPr/>
        </p:nvCxnSpPr>
        <p:spPr>
          <a:xfrm flipV="1">
            <a:off x="1744603" y="2590926"/>
            <a:ext cx="2251035" cy="864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CF5F730-7AD4-48B4-88BA-02CB9EBED1DB}"/>
              </a:ext>
            </a:extLst>
          </p:cNvPr>
          <p:cNvSpPr txBox="1"/>
          <p:nvPr/>
        </p:nvSpPr>
        <p:spPr>
          <a:xfrm>
            <a:off x="1371423" y="200005"/>
            <a:ext cx="586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Cách sử dụng </a:t>
            </a:r>
            <a:r>
              <a:rPr lang="vi-VN" sz="3600" b="1"/>
              <a:t>bảng chia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1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1"/>
    </mc:Choice>
    <mc:Fallback xmlns="">
      <p:transition spd="slow" advTm="8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6" grpId="0" animBg="1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66845" y="-567915"/>
            <a:ext cx="11131602" cy="7601013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71363" y="-334190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5658" y="3504442"/>
            <a:ext cx="5859005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1" y="4556588"/>
            <a:ext cx="10424739" cy="57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48CD95D-9BD6-4E5C-90A1-F007F2D730BF}"/>
              </a:ext>
            </a:extLst>
          </p:cNvPr>
          <p:cNvSpPr/>
          <p:nvPr/>
        </p:nvSpPr>
        <p:spPr>
          <a:xfrm>
            <a:off x="5609307" y="4755838"/>
            <a:ext cx="338263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358">
        <p:circle/>
      </p:transition>
    </mc:Choice>
    <mc:Fallback xmlns="">
      <p:transition spd="slow" advTm="223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36" name="Group 168">
            <a:extLst>
              <a:ext uri="{FF2B5EF4-FFF2-40B4-BE49-F238E27FC236}">
                <a16:creationId xmlns:a16="http://schemas.microsoft.com/office/drawing/2014/main" id="{513BC81A-023F-495A-B779-CD3B82150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7252"/>
              </p:ext>
            </p:extLst>
          </p:nvPr>
        </p:nvGraphicFramePr>
        <p:xfrm>
          <a:off x="986264" y="72015"/>
          <a:ext cx="9707009" cy="4524607"/>
        </p:xfrm>
        <a:graphic>
          <a:graphicData uri="http://schemas.openxmlformats.org/drawingml/2006/table">
            <a:tbl>
              <a:tblPr/>
              <a:tblGrid>
                <a:gridCol w="620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5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55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24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08" name="Text Box 219">
            <a:extLst>
              <a:ext uri="{FF2B5EF4-FFF2-40B4-BE49-F238E27FC236}">
                <a16:creationId xmlns:a16="http://schemas.microsoft.com/office/drawing/2014/main" id="{D64F6241-20BD-4D1E-A228-CD46A7051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076719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5509" name="Line 220">
            <a:extLst>
              <a:ext uri="{FF2B5EF4-FFF2-40B4-BE49-F238E27FC236}">
                <a16:creationId xmlns:a16="http://schemas.microsoft.com/office/drawing/2014/main" id="{89D33932-3EB4-4EB9-9F6E-89807B113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26321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0" name="Line 221">
            <a:extLst>
              <a:ext uri="{FF2B5EF4-FFF2-40B4-BE49-F238E27FC236}">
                <a16:creationId xmlns:a16="http://schemas.microsoft.com/office/drawing/2014/main" id="{CA919B6D-AFBC-428A-9D5E-5EE73AF0F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6800" y="541668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1" name="Text Box 222">
            <a:extLst>
              <a:ext uri="{FF2B5EF4-FFF2-40B4-BE49-F238E27FC236}">
                <a16:creationId xmlns:a16="http://schemas.microsoft.com/office/drawing/2014/main" id="{2289805E-B052-4A01-8724-9B74BAD6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1" y="5037435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512" name="Line 225">
            <a:extLst>
              <a:ext uri="{FF2B5EF4-FFF2-40B4-BE49-F238E27FC236}">
                <a16:creationId xmlns:a16="http://schemas.microsoft.com/office/drawing/2014/main" id="{CB3B7FAF-151B-4A55-9CEA-67ABB2BF9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3" name="Line 226">
            <a:extLst>
              <a:ext uri="{FF2B5EF4-FFF2-40B4-BE49-F238E27FC236}">
                <a16:creationId xmlns:a16="http://schemas.microsoft.com/office/drawing/2014/main" id="{B4359A7F-DFE3-4330-AFFD-7F692F7CA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5353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4" name="Line 227">
            <a:extLst>
              <a:ext uri="{FF2B5EF4-FFF2-40B4-BE49-F238E27FC236}">
                <a16:creationId xmlns:a16="http://schemas.microsoft.com/office/drawing/2014/main" id="{9C0DB5E1-13B3-4FAA-871E-B9CC2F855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5" name="Line 228">
            <a:extLst>
              <a:ext uri="{FF2B5EF4-FFF2-40B4-BE49-F238E27FC236}">
                <a16:creationId xmlns:a16="http://schemas.microsoft.com/office/drawing/2014/main" id="{9B786E5C-3DE6-44D4-A696-808394CEE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364" y="552036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9" name="Rectangle 229">
            <a:extLst>
              <a:ext uri="{FF2B5EF4-FFF2-40B4-BE49-F238E27FC236}">
                <a16:creationId xmlns:a16="http://schemas.microsoft.com/office/drawing/2014/main" id="{C452FD2E-F855-4530-B0F1-7F583F63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5520" name="Rectangle 230">
            <a:extLst>
              <a:ext uri="{FF2B5EF4-FFF2-40B4-BE49-F238E27FC236}">
                <a16:creationId xmlns:a16="http://schemas.microsoft.com/office/drawing/2014/main" id="{14D8C975-A5EE-40EE-A506-5504B787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72</a:t>
            </a:r>
          </a:p>
        </p:txBody>
      </p:sp>
      <p:sp>
        <p:nvSpPr>
          <p:cNvPr id="15518" name="Text Box 231">
            <a:extLst>
              <a:ext uri="{FF2B5EF4-FFF2-40B4-BE49-F238E27FC236}">
                <a16:creationId xmlns:a16="http://schemas.microsoft.com/office/drawing/2014/main" id="{442EF24E-6C90-4678-8339-7A2BB42CA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607671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" name="Text Box 232">
            <a:extLst>
              <a:ext uri="{FF2B5EF4-FFF2-40B4-BE49-F238E27FC236}">
                <a16:creationId xmlns:a16="http://schemas.microsoft.com/office/drawing/2014/main" id="{E6B785B2-2B50-4D0B-B0D6-4B0F6CD2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5071302"/>
            <a:ext cx="50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9" name="Line 233">
            <a:extLst>
              <a:ext uri="{FF2B5EF4-FFF2-40B4-BE49-F238E27FC236}">
                <a16:creationId xmlns:a16="http://schemas.microsoft.com/office/drawing/2014/main" id="{09E87915-2AD5-4F15-87A4-403B501B9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98656" y="552036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1" name="Line 234">
            <a:extLst>
              <a:ext uri="{FF2B5EF4-FFF2-40B4-BE49-F238E27FC236}">
                <a16:creationId xmlns:a16="http://schemas.microsoft.com/office/drawing/2014/main" id="{365743F2-59A7-4843-A4D8-F814EBF78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2" name="Text Box 236">
            <a:extLst>
              <a:ext uri="{FF2B5EF4-FFF2-40B4-BE49-F238E27FC236}">
                <a16:creationId xmlns:a16="http://schemas.microsoft.com/office/drawing/2014/main" id="{41937B98-4483-4800-8E70-27B0F68AA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981" y="5071302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523" name="Text Box 237">
            <a:extLst>
              <a:ext uri="{FF2B5EF4-FFF2-40B4-BE49-F238E27FC236}">
                <a16:creationId xmlns:a16="http://schemas.microsoft.com/office/drawing/2014/main" id="{DFA30B29-2757-4EB6-B887-A817F015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345" y="6088241"/>
            <a:ext cx="71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5524" name="Text Box 238">
            <a:extLst>
              <a:ext uri="{FF2B5EF4-FFF2-40B4-BE49-F238E27FC236}">
                <a16:creationId xmlns:a16="http://schemas.microsoft.com/office/drawing/2014/main" id="{F3738D76-C7A8-43DF-AA20-0E7CDC57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094447"/>
            <a:ext cx="50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5525" name="Text Box 239">
            <a:extLst>
              <a:ext uri="{FF2B5EF4-FFF2-40B4-BE49-F238E27FC236}">
                <a16:creationId xmlns:a16="http://schemas.microsoft.com/office/drawing/2014/main" id="{2380C7F2-4210-4A5A-936A-E910FEBF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0" y="508611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5529" name="Rectangle 240">
            <a:extLst>
              <a:ext uri="{FF2B5EF4-FFF2-40B4-BE49-F238E27FC236}">
                <a16:creationId xmlns:a16="http://schemas.microsoft.com/office/drawing/2014/main" id="{929876E8-D301-42C0-9F6E-594E42A3B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5527" name="Rectangle 224">
            <a:extLst>
              <a:ext uri="{FF2B5EF4-FFF2-40B4-BE49-F238E27FC236}">
                <a16:creationId xmlns:a16="http://schemas.microsoft.com/office/drawing/2014/main" id="{99B16F1B-D66B-423F-9291-85657A613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98" y="5977569"/>
            <a:ext cx="609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535" name="Rectangle 175">
            <a:extLst>
              <a:ext uri="{FF2B5EF4-FFF2-40B4-BE49-F238E27FC236}">
                <a16:creationId xmlns:a16="http://schemas.microsoft.com/office/drawing/2014/main" id="{F586A700-8C09-4E58-9D4C-A875F04D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958418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.VnTimeH" pitchFamily="34" charset="0"/>
              </a:rPr>
              <a:t>30</a:t>
            </a:r>
          </a:p>
        </p:txBody>
      </p:sp>
      <p:sp>
        <p:nvSpPr>
          <p:cNvPr id="10" name="Text Box 179">
            <a:extLst>
              <a:ext uri="{FF2B5EF4-FFF2-40B4-BE49-F238E27FC236}">
                <a16:creationId xmlns:a16="http://schemas.microsoft.com/office/drawing/2014/main" id="{AFBE08F1-D67F-41C9-A630-689137F5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562899"/>
            <a:ext cx="1127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u="sng" dirty="0">
                <a:solidFill>
                  <a:srgbClr val="000000"/>
                </a:solidFill>
              </a:rPr>
              <a:t> </a:t>
            </a:r>
            <a:r>
              <a:rPr lang="vi-VN" altLang="en-US" sz="2800" b="1" u="sng" dirty="0">
                <a:solidFill>
                  <a:srgbClr val="000000"/>
                </a:solidFill>
              </a:rPr>
              <a:t>1/74</a:t>
            </a:r>
            <a:r>
              <a:rPr lang="en-US" altLang="en-US" sz="2800" b="1" dirty="0">
                <a:solidFill>
                  <a:srgbClr val="000000"/>
                </a:solidFill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bảng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thích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hợp</a:t>
            </a:r>
            <a:r>
              <a:rPr lang="en-US" altLang="en-US" sz="2800" b="1" dirty="0">
                <a:solidFill>
                  <a:srgbClr val="000000"/>
                </a:solidFill>
              </a:rPr>
              <a:t> ở ô </a:t>
            </a:r>
            <a:r>
              <a:rPr lang="en-US" altLang="en-US" sz="2800" b="1" dirty="0" err="1">
                <a:solidFill>
                  <a:srgbClr val="000000"/>
                </a:solidFill>
              </a:rPr>
              <a:t>trống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636" name="Text Box 180">
            <a:extLst>
              <a:ext uri="{FF2B5EF4-FFF2-40B4-BE49-F238E27FC236}">
                <a16:creationId xmlns:a16="http://schemas.microsoft.com/office/drawing/2014/main" id="{87EF8141-4C0B-4193-9CF4-571331D1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664" y="2975708"/>
            <a:ext cx="1087336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28</a:t>
            </a:r>
          </a:p>
        </p:txBody>
      </p:sp>
      <p:sp>
        <p:nvSpPr>
          <p:cNvPr id="4" name="Line 151">
            <a:extLst>
              <a:ext uri="{FF2B5EF4-FFF2-40B4-BE49-F238E27FC236}">
                <a16:creationId xmlns:a16="http://schemas.microsoft.com/office/drawing/2014/main" id="{4692030C-D10F-40ED-8CDC-1BA5FB32B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3122172"/>
            <a:ext cx="3306211" cy="2061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Line 150">
            <a:extLst>
              <a:ext uri="{FF2B5EF4-FFF2-40B4-BE49-F238E27FC236}">
                <a16:creationId xmlns:a16="http://schemas.microsoft.com/office/drawing/2014/main" id="{D9F069BC-D104-4042-890A-20E635F8CC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78400" y="594404"/>
            <a:ext cx="1319" cy="251074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7" name="Text Box 181">
            <a:extLst>
              <a:ext uri="{FF2B5EF4-FFF2-40B4-BE49-F238E27FC236}">
                <a16:creationId xmlns:a16="http://schemas.microsoft.com/office/drawing/2014/main" id="{385EB402-E5C1-4AA1-AE0B-EF486354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2618965"/>
            <a:ext cx="880534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30</a:t>
            </a:r>
          </a:p>
        </p:txBody>
      </p:sp>
      <p:sp>
        <p:nvSpPr>
          <p:cNvPr id="9366" name="Line 150">
            <a:extLst>
              <a:ext uri="{FF2B5EF4-FFF2-40B4-BE49-F238E27FC236}">
                <a16:creationId xmlns:a16="http://schemas.microsoft.com/office/drawing/2014/main" id="{436DE1E6-AC62-434C-827E-4B43220A02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536" y="580808"/>
            <a:ext cx="5233" cy="214984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367" name="Line 151">
            <a:extLst>
              <a:ext uri="{FF2B5EF4-FFF2-40B4-BE49-F238E27FC236}">
                <a16:creationId xmlns:a16="http://schemas.microsoft.com/office/drawing/2014/main" id="{2C3D52D5-1871-49A1-B791-6E5F094FF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2730654"/>
            <a:ext cx="4095752" cy="4205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8" name="Text Box 182">
            <a:extLst>
              <a:ext uri="{FF2B5EF4-FFF2-40B4-BE49-F238E27FC236}">
                <a16:creationId xmlns:a16="http://schemas.microsoft.com/office/drawing/2014/main" id="{7356D150-341D-400B-8B16-18C96B198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412" y="2580897"/>
            <a:ext cx="880534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42</a:t>
            </a:r>
          </a:p>
        </p:txBody>
      </p:sp>
      <p:sp>
        <p:nvSpPr>
          <p:cNvPr id="19639" name="Text Box 183">
            <a:extLst>
              <a:ext uri="{FF2B5EF4-FFF2-40B4-BE49-F238E27FC236}">
                <a16:creationId xmlns:a16="http://schemas.microsoft.com/office/drawing/2014/main" id="{6AFAA11B-DBF0-4051-BD75-7D8173D3A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581" y="3411095"/>
            <a:ext cx="846667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72</a:t>
            </a:r>
          </a:p>
        </p:txBody>
      </p:sp>
      <p:sp>
        <p:nvSpPr>
          <p:cNvPr id="6" name="Line 151">
            <a:extLst>
              <a:ext uri="{FF2B5EF4-FFF2-40B4-BE49-F238E27FC236}">
                <a16:creationId xmlns:a16="http://schemas.microsoft.com/office/drawing/2014/main" id="{C55159E8-AF21-4280-968E-C52FEA3845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2340" y="3547169"/>
            <a:ext cx="7539544" cy="6064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Line 150">
            <a:extLst>
              <a:ext uri="{FF2B5EF4-FFF2-40B4-BE49-F238E27FC236}">
                <a16:creationId xmlns:a16="http://schemas.microsoft.com/office/drawing/2014/main" id="{BCFD6185-3580-4E12-A667-DA03B15A2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4786" y="506834"/>
            <a:ext cx="42255" cy="295919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Line 150">
            <a:extLst>
              <a:ext uri="{FF2B5EF4-FFF2-40B4-BE49-F238E27FC236}">
                <a16:creationId xmlns:a16="http://schemas.microsoft.com/office/drawing/2014/main" id="{9E1459EF-22F3-42F8-BB32-00CAE938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52681"/>
            <a:ext cx="12975" cy="210247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Line 151">
            <a:extLst>
              <a:ext uri="{FF2B5EF4-FFF2-40B4-BE49-F238E27FC236}">
                <a16:creationId xmlns:a16="http://schemas.microsoft.com/office/drawing/2014/main" id="{5619FE1C-3B99-455D-BA68-3AEE69BA65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2811697"/>
            <a:ext cx="5580208" cy="1354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43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5" grpId="0"/>
      <p:bldP spid="19636" grpId="0" animBg="1"/>
      <p:bldP spid="19637" grpId="0" animBg="1"/>
      <p:bldP spid="19638" grpId="0" animBg="1"/>
      <p:bldP spid="196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7" y="5253203"/>
            <a:ext cx="2721251" cy="2041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12" y="5228888"/>
            <a:ext cx="2721251" cy="2041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206428"/>
            <a:ext cx="2721251" cy="204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863D0-E2D5-4A08-95CE-91F453177AB9}"/>
              </a:ext>
            </a:extLst>
          </p:cNvPr>
          <p:cNvSpPr txBox="1"/>
          <p:nvPr/>
        </p:nvSpPr>
        <p:spPr>
          <a:xfrm>
            <a:off x="713232" y="1137362"/>
            <a:ext cx="307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u="sng">
                <a:solidFill>
                  <a:srgbClr val="000000"/>
                </a:solidFill>
                <a:latin typeface="华康方圆体W7"/>
              </a:rPr>
              <a:t>Bài 2/74</a:t>
            </a:r>
            <a:r>
              <a:rPr lang="vi-VN" sz="4000" b="1">
                <a:solidFill>
                  <a:srgbClr val="000000"/>
                </a:solidFill>
                <a:latin typeface="华康方圆体W7"/>
              </a:rPr>
              <a:t>: </a:t>
            </a:r>
            <a:r>
              <a:rPr lang="vi-VN" sz="4000" b="1" dirty="0">
                <a:solidFill>
                  <a:srgbClr val="000000"/>
                </a:solidFill>
                <a:latin typeface="华康方圆体W7"/>
              </a:rPr>
              <a:t>số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49382E-293E-42C4-B169-84322E7E8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50097"/>
              </p:ext>
            </p:extLst>
          </p:nvPr>
        </p:nvGraphicFramePr>
        <p:xfrm>
          <a:off x="500945" y="2007705"/>
          <a:ext cx="11485647" cy="3083041"/>
        </p:xfrm>
        <a:graphic>
          <a:graphicData uri="http://schemas.openxmlformats.org/drawingml/2006/table">
            <a:tbl>
              <a:tblPr/>
              <a:tblGrid>
                <a:gridCol w="3018411">
                  <a:extLst>
                    <a:ext uri="{9D8B030D-6E8A-4147-A177-3AD203B41FA5}">
                      <a16:colId xmlns:a16="http://schemas.microsoft.com/office/drawing/2014/main" val="3186349144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801526392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50976817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2637119594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3782308048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802518481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2427491355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210759681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309211499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val="339518308"/>
                    </a:ext>
                  </a:extLst>
                </a:gridCol>
              </a:tblGrid>
              <a:tr h="97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4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763634"/>
                  </a:ext>
                </a:extLst>
              </a:tr>
              <a:tr h="959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4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472855"/>
                  </a:ext>
                </a:extLst>
              </a:tr>
              <a:tr h="11477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Tích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630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6B2D33-24F7-4EB6-A24F-E20F9BC04EA6}"/>
              </a:ext>
            </a:extLst>
          </p:cNvPr>
          <p:cNvSpPr txBox="1"/>
          <p:nvPr/>
        </p:nvSpPr>
        <p:spPr>
          <a:xfrm>
            <a:off x="4701209" y="2206488"/>
            <a:ext cx="56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6F212-890D-4D8F-AA85-F941FDCD0DA6}"/>
              </a:ext>
            </a:extLst>
          </p:cNvPr>
          <p:cNvSpPr txBox="1"/>
          <p:nvPr/>
        </p:nvSpPr>
        <p:spPr>
          <a:xfrm>
            <a:off x="3791712" y="4179091"/>
            <a:ext cx="50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968-8171-4652-AB8D-1F6A2BB5A0A5}"/>
              </a:ext>
            </a:extLst>
          </p:cNvPr>
          <p:cNvSpPr txBox="1"/>
          <p:nvPr/>
        </p:nvSpPr>
        <p:spPr>
          <a:xfrm>
            <a:off x="5659353" y="3105834"/>
            <a:ext cx="57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CB56C-676D-4E03-9583-4C8557BEDCAF}"/>
              </a:ext>
            </a:extLst>
          </p:cNvPr>
          <p:cNvSpPr txBox="1"/>
          <p:nvPr/>
        </p:nvSpPr>
        <p:spPr>
          <a:xfrm>
            <a:off x="7523921" y="3140477"/>
            <a:ext cx="57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D0296-1666-4DEF-A44E-50E1D982B0F5}"/>
              </a:ext>
            </a:extLst>
          </p:cNvPr>
          <p:cNvSpPr txBox="1"/>
          <p:nvPr/>
        </p:nvSpPr>
        <p:spPr>
          <a:xfrm>
            <a:off x="6383754" y="4190321"/>
            <a:ext cx="76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CCA9C-4449-4AE4-A800-815EA8723626}"/>
              </a:ext>
            </a:extLst>
          </p:cNvPr>
          <p:cNvSpPr txBox="1"/>
          <p:nvPr/>
        </p:nvSpPr>
        <p:spPr>
          <a:xfrm>
            <a:off x="8378688" y="2221541"/>
            <a:ext cx="49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8A98B-7129-46C2-8795-C7989A293280}"/>
              </a:ext>
            </a:extLst>
          </p:cNvPr>
          <p:cNvSpPr txBox="1"/>
          <p:nvPr/>
        </p:nvSpPr>
        <p:spPr>
          <a:xfrm>
            <a:off x="9237264" y="4202478"/>
            <a:ext cx="76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41CAD-B1BF-47FE-981A-419D933B7DF7}"/>
              </a:ext>
            </a:extLst>
          </p:cNvPr>
          <p:cNvSpPr txBox="1"/>
          <p:nvPr/>
        </p:nvSpPr>
        <p:spPr>
          <a:xfrm>
            <a:off x="10227365" y="2221541"/>
            <a:ext cx="75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CB9C32-1060-4BD5-BB23-ED054C43DD65}"/>
              </a:ext>
            </a:extLst>
          </p:cNvPr>
          <p:cNvSpPr txBox="1"/>
          <p:nvPr/>
        </p:nvSpPr>
        <p:spPr>
          <a:xfrm>
            <a:off x="11313368" y="2221541"/>
            <a:ext cx="75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6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873"/>
    </mc:Choice>
    <mc:Fallback xmlns="">
      <p:transition advTm="16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373557"/>
            <a:ext cx="123638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1/75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790" y="1525727"/>
            <a:ext cx="2108269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6         30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9139" y="1520896"/>
            <a:ext cx="981635" cy="846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97741" y="3536578"/>
            <a:ext cx="860612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72113" y="2461896"/>
            <a:ext cx="0" cy="83263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794996" y="1520896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6          42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97788" y="1525727"/>
            <a:ext cx="914400" cy="81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43047" y="3536578"/>
            <a:ext cx="1143000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654988" y="2442808"/>
            <a:ext cx="0" cy="872975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93790" y="4207359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7          28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09139" y="4176125"/>
            <a:ext cx="936997" cy="873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1922929" y="6196981"/>
            <a:ext cx="1257593" cy="140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399956" y="5150224"/>
            <a:ext cx="0" cy="793377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781549" y="4207359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8          72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97788" y="4229913"/>
            <a:ext cx="914400" cy="81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243047" y="6196981"/>
            <a:ext cx="1143000" cy="140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9654988" y="5058262"/>
            <a:ext cx="0" cy="89019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0"/>
    </mc:Choice>
    <mc:Fallback xmlns="">
      <p:transition spd="slow" advTm="6391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" y="15972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96167"/>
              </p:ext>
            </p:extLst>
          </p:nvPr>
        </p:nvGraphicFramePr>
        <p:xfrm>
          <a:off x="168965" y="825670"/>
          <a:ext cx="6619544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229">
                  <a:extLst>
                    <a:ext uri="{9D8B030D-6E8A-4147-A177-3AD203B41FA5}">
                      <a16:colId xmlns:a16="http://schemas.microsoft.com/office/drawing/2014/main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3299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0906" y="3775690"/>
            <a:ext cx="500959" cy="467758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9026" y="829367"/>
            <a:ext cx="526743" cy="4359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588" y="3802898"/>
            <a:ext cx="573620" cy="4689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645310" y="4107940"/>
            <a:ext cx="2865672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455370" y="1327143"/>
            <a:ext cx="9256" cy="263531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55B138A-3475-42E5-B4C5-C82A26D74C19}"/>
              </a:ext>
            </a:extLst>
          </p:cNvPr>
          <p:cNvSpPr/>
          <p:nvPr/>
        </p:nvSpPr>
        <p:spPr>
          <a:xfrm>
            <a:off x="4377878" y="3775690"/>
            <a:ext cx="495855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681565-6C44-43F2-957F-6BB39EF612C9}"/>
              </a:ext>
            </a:extLst>
          </p:cNvPr>
          <p:cNvSpPr/>
          <p:nvPr/>
        </p:nvSpPr>
        <p:spPr>
          <a:xfrm>
            <a:off x="2518239" y="4318323"/>
            <a:ext cx="491703" cy="4255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E30A57-5747-47FA-B63A-502E0EA94B37}"/>
              </a:ext>
            </a:extLst>
          </p:cNvPr>
          <p:cNvSpPr/>
          <p:nvPr/>
        </p:nvSpPr>
        <p:spPr>
          <a:xfrm>
            <a:off x="4379317" y="866745"/>
            <a:ext cx="526743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4FA9ED-EE51-4F22-9D66-5EFB754985CE}"/>
              </a:ext>
            </a:extLst>
          </p:cNvPr>
          <p:cNvCxnSpPr>
            <a:cxnSpLocks/>
          </p:cNvCxnSpPr>
          <p:nvPr/>
        </p:nvCxnSpPr>
        <p:spPr>
          <a:xfrm flipV="1">
            <a:off x="4606922" y="1326413"/>
            <a:ext cx="0" cy="2428061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F9885D-1A1A-4B83-967D-51EB24B4D90C}"/>
              </a:ext>
            </a:extLst>
          </p:cNvPr>
          <p:cNvSpPr txBox="1"/>
          <p:nvPr/>
        </p:nvSpPr>
        <p:spPr>
          <a:xfrm>
            <a:off x="61192" y="55594"/>
            <a:ext cx="12069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u="sng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1/75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ô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9DFA5-C7B4-4178-9F67-3E40D412FCA5}"/>
              </a:ext>
            </a:extLst>
          </p:cNvPr>
          <p:cNvSpPr/>
          <p:nvPr/>
        </p:nvSpPr>
        <p:spPr>
          <a:xfrm>
            <a:off x="6994135" y="816431"/>
            <a:ext cx="200365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155A5D-8DAC-4670-B635-4678D86ACEF2}"/>
              </a:ext>
            </a:extLst>
          </p:cNvPr>
          <p:cNvSpPr/>
          <p:nvPr/>
        </p:nvSpPr>
        <p:spPr>
          <a:xfrm>
            <a:off x="8284843" y="1194453"/>
            <a:ext cx="614561" cy="56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51E3758-37BA-4757-BCEC-D38F5DC74EDC}"/>
              </a:ext>
            </a:extLst>
          </p:cNvPr>
          <p:cNvCxnSpPr>
            <a:cxnSpLocks/>
          </p:cNvCxnSpPr>
          <p:nvPr/>
        </p:nvCxnSpPr>
        <p:spPr>
          <a:xfrm>
            <a:off x="7576634" y="2815832"/>
            <a:ext cx="633072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E3E4CD-D5C6-4CFB-8217-DEF241D7807F}"/>
              </a:ext>
            </a:extLst>
          </p:cNvPr>
          <p:cNvCxnSpPr/>
          <p:nvPr/>
        </p:nvCxnSpPr>
        <p:spPr>
          <a:xfrm flipV="1">
            <a:off x="8592044" y="1831401"/>
            <a:ext cx="0" cy="83263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0623936-8CE3-471E-A2E6-794B04DC7263}"/>
              </a:ext>
            </a:extLst>
          </p:cNvPr>
          <p:cNvSpPr txBox="1"/>
          <p:nvPr/>
        </p:nvSpPr>
        <p:spPr>
          <a:xfrm>
            <a:off x="8305117" y="1127817"/>
            <a:ext cx="66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F1C48B-187A-4129-B53F-57978F9E0274}"/>
              </a:ext>
            </a:extLst>
          </p:cNvPr>
          <p:cNvSpPr/>
          <p:nvPr/>
        </p:nvSpPr>
        <p:spPr>
          <a:xfrm>
            <a:off x="10238328" y="710404"/>
            <a:ext cx="200365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6      42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E612A7-ABD5-4CDA-8DA4-0E84054F901D}"/>
              </a:ext>
            </a:extLst>
          </p:cNvPr>
          <p:cNvSpPr/>
          <p:nvPr/>
        </p:nvSpPr>
        <p:spPr>
          <a:xfrm>
            <a:off x="11159372" y="1140206"/>
            <a:ext cx="631881" cy="56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8DEFDE-0A4F-4019-896B-2C3CEBDE9A8F}"/>
              </a:ext>
            </a:extLst>
          </p:cNvPr>
          <p:cNvCxnSpPr>
            <a:cxnSpLocks/>
          </p:cNvCxnSpPr>
          <p:nvPr/>
        </p:nvCxnSpPr>
        <p:spPr>
          <a:xfrm>
            <a:off x="10797513" y="2765087"/>
            <a:ext cx="600061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26F08C-775C-432C-85A6-DC165D4F0B08}"/>
              </a:ext>
            </a:extLst>
          </p:cNvPr>
          <p:cNvCxnSpPr>
            <a:cxnSpLocks/>
          </p:cNvCxnSpPr>
          <p:nvPr/>
        </p:nvCxnSpPr>
        <p:spPr>
          <a:xfrm flipV="1">
            <a:off x="11581346" y="1858607"/>
            <a:ext cx="0" cy="68649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24B6B5D-E115-40C8-84B4-EFF10B0F9261}"/>
              </a:ext>
            </a:extLst>
          </p:cNvPr>
          <p:cNvSpPr txBox="1"/>
          <p:nvPr/>
        </p:nvSpPr>
        <p:spPr>
          <a:xfrm>
            <a:off x="11139156" y="1100674"/>
            <a:ext cx="51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1B8660-2B72-44E6-ACC0-72FA0C9EAC61}"/>
              </a:ext>
            </a:extLst>
          </p:cNvPr>
          <p:cNvSpPr/>
          <p:nvPr/>
        </p:nvSpPr>
        <p:spPr>
          <a:xfrm>
            <a:off x="6930835" y="4495312"/>
            <a:ext cx="18774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7     28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1C804D-BE84-4EE5-8BFC-26886339DA34}"/>
              </a:ext>
            </a:extLst>
          </p:cNvPr>
          <p:cNvSpPr/>
          <p:nvPr/>
        </p:nvSpPr>
        <p:spPr>
          <a:xfrm>
            <a:off x="8158336" y="3460557"/>
            <a:ext cx="642040" cy="467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2B834F-C9A6-4593-A46D-550FA723FF6C}"/>
              </a:ext>
            </a:extLst>
          </p:cNvPr>
          <p:cNvCxnSpPr>
            <a:cxnSpLocks/>
          </p:cNvCxnSpPr>
          <p:nvPr/>
        </p:nvCxnSpPr>
        <p:spPr>
          <a:xfrm>
            <a:off x="7513334" y="4912992"/>
            <a:ext cx="515858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909085-D728-475E-BD5C-EA7AD6EC1309}"/>
              </a:ext>
            </a:extLst>
          </p:cNvPr>
          <p:cNvCxnSpPr>
            <a:cxnSpLocks/>
          </p:cNvCxnSpPr>
          <p:nvPr/>
        </p:nvCxnSpPr>
        <p:spPr>
          <a:xfrm flipV="1">
            <a:off x="8508634" y="4002711"/>
            <a:ext cx="0" cy="53820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655998-7EFE-4020-AD47-97AB28D2473C}"/>
              </a:ext>
            </a:extLst>
          </p:cNvPr>
          <p:cNvSpPr/>
          <p:nvPr/>
        </p:nvSpPr>
        <p:spPr>
          <a:xfrm>
            <a:off x="10335140" y="2942773"/>
            <a:ext cx="172842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8      72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177954-849D-4409-97F7-0E3FBA329D7F}"/>
              </a:ext>
            </a:extLst>
          </p:cNvPr>
          <p:cNvSpPr/>
          <p:nvPr/>
        </p:nvSpPr>
        <p:spPr>
          <a:xfrm>
            <a:off x="11274173" y="3370960"/>
            <a:ext cx="614345" cy="546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11576C1-FFB0-4ED9-829A-FA37CB3CC323}"/>
              </a:ext>
            </a:extLst>
          </p:cNvPr>
          <p:cNvCxnSpPr>
            <a:cxnSpLocks/>
          </p:cNvCxnSpPr>
          <p:nvPr/>
        </p:nvCxnSpPr>
        <p:spPr>
          <a:xfrm>
            <a:off x="10829021" y="4762104"/>
            <a:ext cx="537044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7E6C56D-0B5C-4E0A-B6D3-214E7E4010A5}"/>
              </a:ext>
            </a:extLst>
          </p:cNvPr>
          <p:cNvCxnSpPr>
            <a:cxnSpLocks/>
          </p:cNvCxnSpPr>
          <p:nvPr/>
        </p:nvCxnSpPr>
        <p:spPr>
          <a:xfrm flipV="1">
            <a:off x="11696789" y="3905547"/>
            <a:ext cx="0" cy="57493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62E06AB-58F3-4FF8-8D44-1A1E67C91FAF}"/>
              </a:ext>
            </a:extLst>
          </p:cNvPr>
          <p:cNvSpPr txBox="1"/>
          <p:nvPr/>
        </p:nvSpPr>
        <p:spPr>
          <a:xfrm>
            <a:off x="8273612" y="3391022"/>
            <a:ext cx="57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A017EF3-E53B-44DC-B321-8AE47C5C4924}"/>
              </a:ext>
            </a:extLst>
          </p:cNvPr>
          <p:cNvSpPr txBox="1"/>
          <p:nvPr/>
        </p:nvSpPr>
        <p:spPr>
          <a:xfrm>
            <a:off x="11449028" y="3281365"/>
            <a:ext cx="61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61A045-989A-490E-8AB7-C95F936FB1E2}"/>
              </a:ext>
            </a:extLst>
          </p:cNvPr>
          <p:cNvCxnSpPr>
            <a:cxnSpLocks/>
          </p:cNvCxnSpPr>
          <p:nvPr/>
        </p:nvCxnSpPr>
        <p:spPr>
          <a:xfrm>
            <a:off x="697614" y="4540911"/>
            <a:ext cx="2005829" cy="0"/>
          </a:xfrm>
          <a:prstGeom prst="straightConnector1">
            <a:avLst/>
          </a:prstGeom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7B10E8-90A7-4731-A9E8-25AF58AADC96}"/>
              </a:ext>
            </a:extLst>
          </p:cNvPr>
          <p:cNvSpPr txBox="1"/>
          <p:nvPr/>
        </p:nvSpPr>
        <p:spPr>
          <a:xfrm>
            <a:off x="180906" y="4271811"/>
            <a:ext cx="5167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/>
              <a:t>7</a:t>
            </a:r>
            <a:endParaRPr lang="en-US" sz="2400" b="1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D3BCD9-549D-4DD6-9877-D732522458FE}"/>
              </a:ext>
            </a:extLst>
          </p:cNvPr>
          <p:cNvCxnSpPr>
            <a:cxnSpLocks/>
          </p:cNvCxnSpPr>
          <p:nvPr/>
        </p:nvCxnSpPr>
        <p:spPr>
          <a:xfrm flipH="1" flipV="1">
            <a:off x="2708286" y="1265271"/>
            <a:ext cx="13770" cy="3103181"/>
          </a:xfrm>
          <a:prstGeom prst="straightConnector1">
            <a:avLst/>
          </a:prstGeom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2DB8C4C-CF0A-447D-BF26-BE9B8E0308FD}"/>
              </a:ext>
            </a:extLst>
          </p:cNvPr>
          <p:cNvSpPr/>
          <p:nvPr/>
        </p:nvSpPr>
        <p:spPr>
          <a:xfrm>
            <a:off x="2545840" y="821392"/>
            <a:ext cx="491703" cy="4255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B1043F-2F2A-4D2D-BA80-50B6F26E8D77}"/>
              </a:ext>
            </a:extLst>
          </p:cNvPr>
          <p:cNvSpPr/>
          <p:nvPr/>
        </p:nvSpPr>
        <p:spPr>
          <a:xfrm>
            <a:off x="168965" y="4777633"/>
            <a:ext cx="491703" cy="4255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1B68545-BE32-4BF1-9E30-6DBA3D6B8EFC}"/>
              </a:ext>
            </a:extLst>
          </p:cNvPr>
          <p:cNvCxnSpPr>
            <a:cxnSpLocks/>
          </p:cNvCxnSpPr>
          <p:nvPr/>
        </p:nvCxnSpPr>
        <p:spPr>
          <a:xfrm>
            <a:off x="757480" y="5012988"/>
            <a:ext cx="4839581" cy="5059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C1036B37-99F8-4061-919B-3591AFE37AB6}"/>
              </a:ext>
            </a:extLst>
          </p:cNvPr>
          <p:cNvSpPr/>
          <p:nvPr/>
        </p:nvSpPr>
        <p:spPr>
          <a:xfrm>
            <a:off x="5521446" y="4784733"/>
            <a:ext cx="627043" cy="425565"/>
          </a:xfrm>
          <a:prstGeom prst="rect">
            <a:avLst/>
          </a:prstGeom>
          <a:solidFill>
            <a:srgbClr val="AF561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240AAC-9930-4DB6-9287-1DD4428A13DB}"/>
              </a:ext>
            </a:extLst>
          </p:cNvPr>
          <p:cNvCxnSpPr>
            <a:cxnSpLocks/>
          </p:cNvCxnSpPr>
          <p:nvPr/>
        </p:nvCxnSpPr>
        <p:spPr>
          <a:xfrm flipH="1" flipV="1">
            <a:off x="5886647" y="1275156"/>
            <a:ext cx="41143" cy="346873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20EB6338-5C02-4BA6-83E1-5343CF3A7731}"/>
              </a:ext>
            </a:extLst>
          </p:cNvPr>
          <p:cNvSpPr/>
          <p:nvPr/>
        </p:nvSpPr>
        <p:spPr>
          <a:xfrm>
            <a:off x="5603168" y="839706"/>
            <a:ext cx="545322" cy="425565"/>
          </a:xfrm>
          <a:prstGeom prst="rect">
            <a:avLst/>
          </a:prstGeom>
          <a:solidFill>
            <a:srgbClr val="AF561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376A17-E2F6-4CA9-B75B-48329FADA52D}"/>
              </a:ext>
            </a:extLst>
          </p:cNvPr>
          <p:cNvCxnSpPr>
            <a:cxnSpLocks/>
          </p:cNvCxnSpPr>
          <p:nvPr/>
        </p:nvCxnSpPr>
        <p:spPr>
          <a:xfrm flipV="1">
            <a:off x="612600" y="4046104"/>
            <a:ext cx="3994322" cy="54976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1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63"/>
    </mc:Choice>
    <mc:Fallback xmlns="">
      <p:transition spd="slow" advTm="10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0" grpId="0" animBg="1"/>
      <p:bldP spid="21" grpId="0" animBg="1"/>
      <p:bldP spid="22" grpId="0" animBg="1"/>
      <p:bldP spid="24" grpId="0"/>
      <p:bldP spid="25" grpId="0" animBg="1"/>
      <p:bldP spid="19" grpId="0"/>
      <p:bldP spid="30" grpId="0"/>
      <p:bldP spid="31" grpId="0" animBg="1"/>
      <p:bldP spid="38" grpId="0"/>
      <p:bldP spid="44" grpId="0"/>
      <p:bldP spid="45" grpId="0" animBg="1"/>
      <p:bldP spid="61" grpId="0"/>
      <p:bldP spid="62" grpId="0" animBg="1"/>
      <p:bldP spid="8" grpId="0" animBg="1"/>
      <p:bldP spid="43" grpId="0" animBg="1"/>
      <p:bldP spid="48" grpId="0" animBg="1"/>
      <p:bldP spid="52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68309-F824-49C8-A9E3-D186598B9A2D}"/>
              </a:ext>
            </a:extLst>
          </p:cNvPr>
          <p:cNvSpPr txBox="1"/>
          <p:nvPr/>
        </p:nvSpPr>
        <p:spPr>
          <a:xfrm>
            <a:off x="3886200" y="6858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3600" b="1" dirty="0">
                <a:solidFill>
                  <a:srgbClr val="FF0000"/>
                </a:solidFill>
                <a:latin typeface="Arial"/>
              </a:rPr>
              <a:t>Đồ dùng học tập</a:t>
            </a:r>
            <a:endParaRPr lang="en-US" sz="36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05A9C-FE8A-4CF8-9A00-753ECA58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2674690"/>
            <a:ext cx="1904761" cy="27332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FFFD5B-267D-4CD6-9EE7-2F1AB9E0AB90}"/>
              </a:ext>
            </a:extLst>
          </p:cNvPr>
          <p:cNvGrpSpPr/>
          <p:nvPr/>
        </p:nvGrpSpPr>
        <p:grpSpPr>
          <a:xfrm>
            <a:off x="5029200" y="1545206"/>
            <a:ext cx="2743200" cy="1985678"/>
            <a:chOff x="2043250" y="3947898"/>
            <a:chExt cx="4485356" cy="288350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0CBB4C3-C8B9-4950-AD3A-5F1F0C398AA8}"/>
                </a:ext>
              </a:extLst>
            </p:cNvPr>
            <p:cNvSpPr/>
            <p:nvPr/>
          </p:nvSpPr>
          <p:spPr>
            <a:xfrm>
              <a:off x="2043250" y="3947898"/>
              <a:ext cx="4485356" cy="2883505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4D0234-4C5D-48BD-9948-7DF7CE6FB579}"/>
                </a:ext>
              </a:extLst>
            </p:cNvPr>
            <p:cNvSpPr txBox="1"/>
            <p:nvPr/>
          </p:nvSpPr>
          <p:spPr>
            <a:xfrm>
              <a:off x="2478188" y="4410691"/>
              <a:ext cx="2618734" cy="2145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D167B49-E0CB-45B2-A873-91F3916C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03" y="4314030"/>
              <a:ext cx="1722318" cy="172231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08F0C-CDD3-465C-949B-0ABB9BBD9414}"/>
              </a:ext>
            </a:extLst>
          </p:cNvPr>
          <p:cNvGrpSpPr/>
          <p:nvPr/>
        </p:nvGrpSpPr>
        <p:grpSpPr>
          <a:xfrm>
            <a:off x="6666745" y="3733800"/>
            <a:ext cx="3200400" cy="1985678"/>
            <a:chOff x="8675064" y="1823944"/>
            <a:chExt cx="3342010" cy="2648642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0204A5DB-41F5-40C8-8F04-008B41A9562E}"/>
                </a:ext>
              </a:extLst>
            </p:cNvPr>
            <p:cNvSpPr/>
            <p:nvPr/>
          </p:nvSpPr>
          <p:spPr>
            <a:xfrm>
              <a:off x="8675064" y="1823944"/>
              <a:ext cx="3342010" cy="2648642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6854D9-5A95-429B-9053-54D772DD79A8}"/>
                </a:ext>
              </a:extLst>
            </p:cNvPr>
            <p:cNvSpPr txBox="1"/>
            <p:nvPr/>
          </p:nvSpPr>
          <p:spPr>
            <a:xfrm>
              <a:off x="9414747" y="2216341"/>
              <a:ext cx="1341154" cy="738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42B8DD7-4062-4D73-AECE-85EC2E8F8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008928" y="2788111"/>
              <a:ext cx="1380290" cy="126897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16388185"/>
      </p:ext>
    </p:extLst>
  </p:cSld>
  <p:clrMapOvr>
    <a:masterClrMapping/>
  </p:clrMapOvr>
  <p:transition advTm="1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7" y="5253203"/>
            <a:ext cx="2721251" cy="2041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03" y="5252872"/>
            <a:ext cx="2721251" cy="2041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206428"/>
            <a:ext cx="2721251" cy="204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863D0-E2D5-4A08-95CE-91F453177AB9}"/>
              </a:ext>
            </a:extLst>
          </p:cNvPr>
          <p:cNvSpPr txBox="1"/>
          <p:nvPr/>
        </p:nvSpPr>
        <p:spPr>
          <a:xfrm>
            <a:off x="431371" y="939771"/>
            <a:ext cx="345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cs"/>
              </a:rPr>
              <a:t>Bài 2/75</a:t>
            </a:r>
            <a:r>
              <a:rPr lang="vi-VN" sz="4000" b="1" dirty="0">
                <a:solidFill>
                  <a:srgbClr val="000000"/>
                </a:solidFill>
                <a:latin typeface="华康方圆体W7"/>
              </a:rPr>
              <a:t>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cs"/>
              </a:rPr>
              <a:t> số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24DC5B9-4614-4F7C-B52F-0CE76E764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0733"/>
              </p:ext>
            </p:extLst>
          </p:nvPr>
        </p:nvGraphicFramePr>
        <p:xfrm>
          <a:off x="283027" y="1738240"/>
          <a:ext cx="11625945" cy="3371512"/>
        </p:xfrm>
        <a:graphic>
          <a:graphicData uri="http://schemas.openxmlformats.org/drawingml/2006/table">
            <a:tbl>
              <a:tblPr firstRow="1" bandRow="1"/>
              <a:tblGrid>
                <a:gridCol w="1841865">
                  <a:extLst>
                    <a:ext uri="{9D8B030D-6E8A-4147-A177-3AD203B41FA5}">
                      <a16:colId xmlns:a16="http://schemas.microsoft.com/office/drawing/2014/main" val="963808165"/>
                    </a:ext>
                  </a:extLst>
                </a:gridCol>
                <a:gridCol w="1110342">
                  <a:extLst>
                    <a:ext uri="{9D8B030D-6E8A-4147-A177-3AD203B41FA5}">
                      <a16:colId xmlns:a16="http://schemas.microsoft.com/office/drawing/2014/main" val="416087726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52064028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3131199244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2626505267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4126323249"/>
                    </a:ext>
                  </a:extLst>
                </a:gridCol>
                <a:gridCol w="1018902">
                  <a:extLst>
                    <a:ext uri="{9D8B030D-6E8A-4147-A177-3AD203B41FA5}">
                      <a16:colId xmlns:a16="http://schemas.microsoft.com/office/drawing/2014/main" val="55505157"/>
                    </a:ext>
                  </a:extLst>
                </a:gridCol>
                <a:gridCol w="1084218">
                  <a:extLst>
                    <a:ext uri="{9D8B030D-6E8A-4147-A177-3AD203B41FA5}">
                      <a16:colId xmlns:a16="http://schemas.microsoft.com/office/drawing/2014/main" val="261072301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66216103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734077707"/>
                    </a:ext>
                  </a:extLst>
                </a:gridCol>
              </a:tblGrid>
              <a:tr h="1177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3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320144"/>
                  </a:ext>
                </a:extLst>
              </a:tr>
              <a:tr h="10913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708216"/>
                  </a:ext>
                </a:extLst>
              </a:tr>
              <a:tr h="10913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312360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9CBDF4E2-22BC-4D7E-9523-F4348F645213}"/>
              </a:ext>
            </a:extLst>
          </p:cNvPr>
          <p:cNvSpPr/>
          <p:nvPr/>
        </p:nvSpPr>
        <p:spPr>
          <a:xfrm>
            <a:off x="2502086" y="3986496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F8317D-FD6C-43CE-91F2-1E825C23B1C2}"/>
              </a:ext>
            </a:extLst>
          </p:cNvPr>
          <p:cNvSpPr/>
          <p:nvPr/>
        </p:nvSpPr>
        <p:spPr>
          <a:xfrm>
            <a:off x="3579257" y="3963532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CCEB37-DEE0-4EDC-A4A3-49926A41B8A7}"/>
              </a:ext>
            </a:extLst>
          </p:cNvPr>
          <p:cNvSpPr/>
          <p:nvPr/>
        </p:nvSpPr>
        <p:spPr>
          <a:xfrm>
            <a:off x="4731069" y="2877887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7A0BD6-7C42-40CC-9D56-71D9F219ADD1}"/>
              </a:ext>
            </a:extLst>
          </p:cNvPr>
          <p:cNvSpPr/>
          <p:nvPr/>
        </p:nvSpPr>
        <p:spPr>
          <a:xfrm>
            <a:off x="5588632" y="1881360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F13EBA-191C-4C9B-988A-62F40E253F6A}"/>
              </a:ext>
            </a:extLst>
          </p:cNvPr>
          <p:cNvSpPr/>
          <p:nvPr/>
        </p:nvSpPr>
        <p:spPr>
          <a:xfrm>
            <a:off x="6817401" y="4211816"/>
            <a:ext cx="415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B49B4D-106E-4016-99F7-A74A7C71C5DB}"/>
              </a:ext>
            </a:extLst>
          </p:cNvPr>
          <p:cNvSpPr/>
          <p:nvPr/>
        </p:nvSpPr>
        <p:spPr>
          <a:xfrm>
            <a:off x="7584044" y="1881360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5E6CA4-5C8D-46F7-B744-12B5091B8D81}"/>
              </a:ext>
            </a:extLst>
          </p:cNvPr>
          <p:cNvSpPr/>
          <p:nvPr/>
        </p:nvSpPr>
        <p:spPr>
          <a:xfrm>
            <a:off x="8872079" y="3075057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306323-2BBC-4430-A12F-5E8735DB6F11}"/>
              </a:ext>
            </a:extLst>
          </p:cNvPr>
          <p:cNvSpPr/>
          <p:nvPr/>
        </p:nvSpPr>
        <p:spPr>
          <a:xfrm>
            <a:off x="9873368" y="4181038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9F30A1-2041-44F3-A469-03EA0DBCAD7F}"/>
              </a:ext>
            </a:extLst>
          </p:cNvPr>
          <p:cNvSpPr/>
          <p:nvPr/>
        </p:nvSpPr>
        <p:spPr>
          <a:xfrm>
            <a:off x="11126601" y="3075057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2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9013"/>
    </mc:Choice>
    <mc:Fallback xmlns="">
      <p:transition advTm="17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71917D-BFA7-4D9D-B299-FB9DDD180EE4}"/>
                  </a:ext>
                </a:extLst>
              </p:cNvPr>
              <p:cNvSpPr/>
              <p:nvPr/>
            </p:nvSpPr>
            <p:spPr>
              <a:xfrm>
                <a:off x="87549" y="120396"/>
                <a:ext cx="11955294" cy="1869807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   </a:t>
                </a:r>
                <a:r>
                  <a:rPr kumimoji="0" lang="en-US" sz="3600" b="1" i="0" u="sng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Bài</a:t>
                </a:r>
                <a:r>
                  <a:rPr kumimoji="0" lang="en-US" sz="3600" b="1" i="0" u="sng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lang="vi-VN" sz="3600" b="1" u="sng" noProof="0" dirty="0">
                    <a:ln w="0"/>
                    <a:solidFill>
                      <a:prstClr val="black"/>
                    </a:solidFill>
                    <a:latin typeface="Calibri" panose="020F0502020204030204"/>
                  </a:rPr>
                  <a:t>3/76</a:t>
                </a:r>
                <a:r>
                  <a:rPr kumimoji="0" lang="en-US" sz="3600" b="1" i="0" u="sng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: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Minh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dày132trang,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Minh 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đã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quyển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đó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Hỏi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còn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bao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trang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nữa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thì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xong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71917D-BFA7-4D9D-B299-FB9DDD180E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9" y="120396"/>
                <a:ext cx="11955294" cy="1869807"/>
              </a:xfrm>
              <a:prstGeom prst="rect">
                <a:avLst/>
              </a:prstGeom>
              <a:blipFill>
                <a:blip r:embed="rId5"/>
                <a:stretch>
                  <a:fillRect l="-1529" t="-3595" r="-71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FB46F2-634C-415A-A2FB-32B4E08CBD3D}"/>
              </a:ext>
            </a:extLst>
          </p:cNvPr>
          <p:cNvCxnSpPr>
            <a:cxnSpLocks/>
          </p:cNvCxnSpPr>
          <p:nvPr/>
        </p:nvCxnSpPr>
        <p:spPr>
          <a:xfrm>
            <a:off x="4640094" y="742574"/>
            <a:ext cx="6926093" cy="20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C6550A-D07E-4D8A-BD8C-FFAF4DE150E1}"/>
              </a:ext>
            </a:extLst>
          </p:cNvPr>
          <p:cNvCxnSpPr>
            <a:cxnSpLocks/>
          </p:cNvCxnSpPr>
          <p:nvPr/>
        </p:nvCxnSpPr>
        <p:spPr>
          <a:xfrm flipV="1">
            <a:off x="379379" y="1333270"/>
            <a:ext cx="5904689" cy="5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E2E0A7-ACC4-4A87-A71A-061CEF3E0681}"/>
              </a:ext>
            </a:extLst>
          </p:cNvPr>
          <p:cNvCxnSpPr>
            <a:cxnSpLocks/>
          </p:cNvCxnSpPr>
          <p:nvPr/>
        </p:nvCxnSpPr>
        <p:spPr>
          <a:xfrm>
            <a:off x="7754164" y="1265010"/>
            <a:ext cx="3410844" cy="403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605AA0-602F-4D02-9D39-240B2988F163}"/>
              </a:ext>
            </a:extLst>
          </p:cNvPr>
          <p:cNvCxnSpPr>
            <a:cxnSpLocks/>
          </p:cNvCxnSpPr>
          <p:nvPr/>
        </p:nvCxnSpPr>
        <p:spPr>
          <a:xfrm>
            <a:off x="7754164" y="1341057"/>
            <a:ext cx="3523663" cy="50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73E009-B2DA-448A-8AA2-81800F90EF6E}"/>
              </a:ext>
            </a:extLst>
          </p:cNvPr>
          <p:cNvCxnSpPr>
            <a:cxnSpLocks/>
          </p:cNvCxnSpPr>
          <p:nvPr/>
        </p:nvCxnSpPr>
        <p:spPr>
          <a:xfrm flipV="1">
            <a:off x="252954" y="1970003"/>
            <a:ext cx="9756808" cy="361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EEE7CD-E2F4-4185-8261-55BDD3ABDE04}"/>
              </a:ext>
            </a:extLst>
          </p:cNvPr>
          <p:cNvCxnSpPr>
            <a:cxnSpLocks/>
          </p:cNvCxnSpPr>
          <p:nvPr/>
        </p:nvCxnSpPr>
        <p:spPr>
          <a:xfrm flipV="1">
            <a:off x="252954" y="1873013"/>
            <a:ext cx="9756808" cy="25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CAD992B-4525-455C-8C29-911267BDEF56}"/>
              </a:ext>
            </a:extLst>
          </p:cNvPr>
          <p:cNvSpPr/>
          <p:nvPr/>
        </p:nvSpPr>
        <p:spPr>
          <a:xfrm>
            <a:off x="784609" y="2313895"/>
            <a:ext cx="17491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Tóm</a:t>
            </a: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tắt</a:t>
            </a:r>
            <a:endParaRPr lang="en-US" sz="3600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68649120-6A4C-4981-A8B3-D2CF6C86904D}"/>
              </a:ext>
            </a:extLst>
          </p:cNvPr>
          <p:cNvSpPr/>
          <p:nvPr/>
        </p:nvSpPr>
        <p:spPr>
          <a:xfrm rot="5400000">
            <a:off x="5673957" y="-1141118"/>
            <a:ext cx="844086" cy="9744221"/>
          </a:xfrm>
          <a:prstGeom prst="leftBrace">
            <a:avLst>
              <a:gd name="adj1" fmla="val 176487"/>
              <a:gd name="adj2" fmla="val 50432"/>
            </a:avLst>
          </a:prstGeom>
          <a:noFill/>
          <a:ln w="38100" cap="flat" cmpd="sng" algn="ctr">
            <a:solidFill>
              <a:srgbClr val="00B0F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9AA45F8-095D-49DF-B3B6-20406EC0B88B}"/>
              </a:ext>
            </a:extLst>
          </p:cNvPr>
          <p:cNvCxnSpPr>
            <a:cxnSpLocks/>
          </p:cNvCxnSpPr>
          <p:nvPr/>
        </p:nvCxnSpPr>
        <p:spPr>
          <a:xfrm>
            <a:off x="1206588" y="4271050"/>
            <a:ext cx="9747878" cy="4361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D7C60D9-4DFD-420E-9250-12F3498D84FD}"/>
              </a:ext>
            </a:extLst>
          </p:cNvPr>
          <p:cNvCxnSpPr/>
          <p:nvPr/>
        </p:nvCxnSpPr>
        <p:spPr>
          <a:xfrm flipH="1" flipV="1">
            <a:off x="1227561" y="4029925"/>
            <a:ext cx="9168" cy="36079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FD21ED0-D543-4D3C-B226-5304C8540BCF}"/>
              </a:ext>
            </a:extLst>
          </p:cNvPr>
          <p:cNvCxnSpPr/>
          <p:nvPr/>
        </p:nvCxnSpPr>
        <p:spPr>
          <a:xfrm>
            <a:off x="10968110" y="4114138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168791-8DC3-48F7-A637-1FEE01E3549E}"/>
              </a:ext>
            </a:extLst>
          </p:cNvPr>
          <p:cNvCxnSpPr/>
          <p:nvPr/>
        </p:nvCxnSpPr>
        <p:spPr>
          <a:xfrm>
            <a:off x="3636987" y="4073492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DFC831-F58B-448C-B533-2640EDF8B801}"/>
              </a:ext>
            </a:extLst>
          </p:cNvPr>
          <p:cNvCxnSpPr/>
          <p:nvPr/>
        </p:nvCxnSpPr>
        <p:spPr>
          <a:xfrm>
            <a:off x="6078699" y="4128361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6D53A7-2D3F-4EF5-A3A5-648E44937E2F}"/>
              </a:ext>
            </a:extLst>
          </p:cNvPr>
          <p:cNvCxnSpPr/>
          <p:nvPr/>
        </p:nvCxnSpPr>
        <p:spPr>
          <a:xfrm>
            <a:off x="8545284" y="4161095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1A41DBCE-5DBE-40C1-BDC2-8EE74729E2C5}"/>
              </a:ext>
            </a:extLst>
          </p:cNvPr>
          <p:cNvSpPr/>
          <p:nvPr/>
        </p:nvSpPr>
        <p:spPr>
          <a:xfrm>
            <a:off x="5011740" y="2584180"/>
            <a:ext cx="21339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132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trang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2DCD71DB-8402-4511-BE33-482C6B8E3801}"/>
              </a:ext>
            </a:extLst>
          </p:cNvPr>
          <p:cNvSpPr/>
          <p:nvPr/>
        </p:nvSpPr>
        <p:spPr>
          <a:xfrm rot="16200000">
            <a:off x="2005981" y="3419460"/>
            <a:ext cx="844086" cy="2417927"/>
          </a:xfrm>
          <a:prstGeom prst="leftBrace">
            <a:avLst>
              <a:gd name="adj1" fmla="val 71425"/>
              <a:gd name="adj2" fmla="val 49868"/>
            </a:avLst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ACA2A8-B127-4EA8-949E-6DC6D1401F8A}"/>
              </a:ext>
            </a:extLst>
          </p:cNvPr>
          <p:cNvSpPr/>
          <p:nvPr/>
        </p:nvSpPr>
        <p:spPr>
          <a:xfrm>
            <a:off x="1582263" y="4943879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Đã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đọc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EE86357D-E68E-4240-9999-C9A02F07EDDB}"/>
              </a:ext>
            </a:extLst>
          </p:cNvPr>
          <p:cNvSpPr/>
          <p:nvPr/>
        </p:nvSpPr>
        <p:spPr>
          <a:xfrm rot="16200000">
            <a:off x="6873683" y="969685"/>
            <a:ext cx="844086" cy="7317477"/>
          </a:xfrm>
          <a:prstGeom prst="leftBrace">
            <a:avLst>
              <a:gd name="adj1" fmla="val 214855"/>
              <a:gd name="adj2" fmla="val 50432"/>
            </a:avLst>
          </a:prstGeom>
          <a:noFill/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9075644-B450-4E4A-B821-E1BC89809B55}"/>
              </a:ext>
            </a:extLst>
          </p:cNvPr>
          <p:cNvSpPr/>
          <p:nvPr/>
        </p:nvSpPr>
        <p:spPr>
          <a:xfrm>
            <a:off x="6845371" y="4994341"/>
            <a:ext cx="16209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?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trang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981507"/>
      </p:ext>
    </p:extLst>
  </p:cSld>
  <p:clrMapOvr>
    <a:masterClrMapping/>
  </p:clrMapOvr>
  <p:transition advTm="173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243260" y="1110223"/>
            <a:ext cx="10194021" cy="4233404"/>
            <a:chOff x="900339" y="1578422"/>
            <a:chExt cx="10194021" cy="4233404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246075" y="2232686"/>
              <a:ext cx="4233404" cy="29248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3151312" y="2232686"/>
              <a:ext cx="4233404" cy="2924876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6059488" y="2232686"/>
              <a:ext cx="4233404" cy="29248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7" r="64758"/>
            <a:stretch/>
          </p:blipFill>
          <p:spPr>
            <a:xfrm rot="5400000">
              <a:off x="8233093" y="2950558"/>
              <a:ext cx="4233404" cy="1489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824947" y="309317"/>
            <a:ext cx="255241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3/ 76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4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74" y="3485940"/>
            <a:ext cx="1742066" cy="3493349"/>
          </a:xfrm>
          <a:prstGeom prst="rect">
            <a:avLst/>
          </a:prstGeom>
        </p:spPr>
      </p:pic>
      <p:pic>
        <p:nvPicPr>
          <p:cNvPr id="4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320" y="4550542"/>
            <a:ext cx="2751012" cy="2328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EA517-823A-46A4-809C-B855451BA3A6}"/>
              </a:ext>
            </a:extLst>
          </p:cNvPr>
          <p:cNvSpPr txBox="1"/>
          <p:nvPr/>
        </p:nvSpPr>
        <p:spPr>
          <a:xfrm>
            <a:off x="5726798" y="1314761"/>
            <a:ext cx="1969604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</a:rPr>
              <a:t>Bài giải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09FA54-760D-4756-B531-447B5AABC3E5}"/>
              </a:ext>
            </a:extLst>
          </p:cNvPr>
          <p:cNvCxnSpPr>
            <a:cxnSpLocks/>
          </p:cNvCxnSpPr>
          <p:nvPr/>
        </p:nvCxnSpPr>
        <p:spPr>
          <a:xfrm>
            <a:off x="5755232" y="1908313"/>
            <a:ext cx="1344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04A2A0-333B-4124-9872-382D48249484}"/>
              </a:ext>
            </a:extLst>
          </p:cNvPr>
          <p:cNvCxnSpPr>
            <a:cxnSpLocks/>
          </p:cNvCxnSpPr>
          <p:nvPr/>
        </p:nvCxnSpPr>
        <p:spPr>
          <a:xfrm>
            <a:off x="3434542" y="1684318"/>
            <a:ext cx="0" cy="3603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A459057-8803-4C47-A845-C06D14926445}"/>
              </a:ext>
            </a:extLst>
          </p:cNvPr>
          <p:cNvSpPr txBox="1"/>
          <p:nvPr/>
        </p:nvSpPr>
        <p:spPr>
          <a:xfrm>
            <a:off x="3564496" y="2022574"/>
            <a:ext cx="6679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Minh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F0C215-F958-4224-A47B-F03997630BB1}"/>
              </a:ext>
            </a:extLst>
          </p:cNvPr>
          <p:cNvSpPr txBox="1"/>
          <p:nvPr/>
        </p:nvSpPr>
        <p:spPr>
          <a:xfrm>
            <a:off x="3504930" y="2704483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 : 4 = 33 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68DF4-4C2C-484D-A631-B59CDA9DD536}"/>
              </a:ext>
            </a:extLst>
          </p:cNvPr>
          <p:cNvSpPr txBox="1"/>
          <p:nvPr/>
        </p:nvSpPr>
        <p:spPr>
          <a:xfrm>
            <a:off x="3189369" y="3444082"/>
            <a:ext cx="7549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Minh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73082F-F6D5-4E36-9B4F-B20227BB8C3D}"/>
              </a:ext>
            </a:extLst>
          </p:cNvPr>
          <p:cNvSpPr txBox="1"/>
          <p:nvPr/>
        </p:nvSpPr>
        <p:spPr>
          <a:xfrm>
            <a:off x="4780886" y="4125991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 – 33 = 99 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en-US" sz="3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4FBA79-5295-4158-A55F-80CFA09A8274}"/>
              </a:ext>
            </a:extLst>
          </p:cNvPr>
          <p:cNvSpPr txBox="1"/>
          <p:nvPr/>
        </p:nvSpPr>
        <p:spPr>
          <a:xfrm>
            <a:off x="5755232" y="4820334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 </a:t>
            </a:r>
            <a:r>
              <a:rPr kumimoji="0" lang="en-US" sz="360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</a:rPr>
              <a:t>99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9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0"/>
    </mc:Choice>
    <mc:Fallback xmlns="">
      <p:transition spd="slow" advTm="4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50" grpId="0"/>
      <p:bldP spid="51" grpId="0"/>
      <p:bldP spid="52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-1079125">
            <a:off x="1303868" y="673100"/>
            <a:ext cx="244051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-204901">
            <a:off x="2125136" y="1925638"/>
            <a:ext cx="652991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-520188">
            <a:off x="524935" y="2911490"/>
            <a:ext cx="11402484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141678"/>
            <a:ext cx="12192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962045" y="488384"/>
            <a:ext cx="109728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3421545" y="3442956"/>
            <a:ext cx="5346484" cy="106997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Chào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tạm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biệt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em</a:t>
            </a:r>
            <a:r>
              <a:rPr lang="vi-VN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6000" b="1" i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0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9"/>
    </mc:Choice>
    <mc:Fallback xmlns="">
      <p:transition spd="slow" advTm="1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9FFF56-B751-4071-9EF5-93CE20786929}"/>
              </a:ext>
            </a:extLst>
          </p:cNvPr>
          <p:cNvSpPr/>
          <p:nvPr/>
        </p:nvSpPr>
        <p:spPr>
          <a:xfrm>
            <a:off x="4031060" y="586538"/>
            <a:ext cx="4733697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Mục tiêu bài học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B8B49-D7E9-4A0A-AC6C-76FADCE81BE4}"/>
              </a:ext>
            </a:extLst>
          </p:cNvPr>
          <p:cNvSpPr/>
          <p:nvPr/>
        </p:nvSpPr>
        <p:spPr>
          <a:xfrm>
            <a:off x="953619" y="1701500"/>
            <a:ext cx="10643970" cy="646294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Biết cấu tạo và cách sử dụng bảng nhân, bảng chia. </a:t>
            </a:r>
            <a:endParaRPr lang="en-US" sz="3600" b="1" dirty="0">
              <a:ln/>
              <a:solidFill>
                <a:srgbClr val="0070C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FB499-0CBA-4664-80F2-22A2C0F0C1B7}"/>
              </a:ext>
            </a:extLst>
          </p:cNvPr>
          <p:cNvSpPr/>
          <p:nvPr/>
        </p:nvSpPr>
        <p:spPr>
          <a:xfrm>
            <a:off x="953620" y="2445071"/>
            <a:ext cx="9481792" cy="646294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36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-Vận dụng bảng nhân, bảng chia vào giải toán .</a:t>
            </a:r>
            <a:endParaRPr lang="en-US" sz="3600" b="1" dirty="0">
              <a:ln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2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120">
        <p:circle/>
      </p:transition>
    </mc:Choice>
    <mc:Fallback xmlns="">
      <p:transition spd="slow" advTm="231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780"/>
    </mc:Choice>
    <mc:Fallback xmlns="">
      <p:transition advTm="29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30 : 6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华康方圆体W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47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49" name="Picture 18" descr="Entertainment-02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424"/>
    </mc:Choice>
    <mc:Fallback xmlns="">
      <p:transition advTm="5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11" y="2616555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595694" y="3923909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595693" y="2611465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 x 7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华康方圆体W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6573" y="3995350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02212" y="2730119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36</a:t>
            </a:r>
          </a:p>
        </p:txBody>
      </p:sp>
      <p:sp>
        <p:nvSpPr>
          <p:cNvPr id="47" name="Freeform: Shape 29"/>
          <p:cNvSpPr/>
          <p:nvPr/>
        </p:nvSpPr>
        <p:spPr>
          <a:xfrm flipH="1">
            <a:off x="4595694" y="5303757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16573" y="5439705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48</a:t>
            </a:r>
          </a:p>
        </p:txBody>
      </p:sp>
      <p:pic>
        <p:nvPicPr>
          <p:cNvPr id="49" name="Picture 18" descr="Entertainment-02-june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3781" y="3442724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547"/>
    </mc:Choice>
    <mc:Fallback xmlns="">
      <p:transition advTm="5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9  x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6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8" descr="Entertainment-02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7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542"/>
    </mc:Choice>
    <mc:Fallback xmlns="">
      <p:transition advTm="5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2" y="2771828"/>
            <a:ext cx="2693079" cy="337003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38012" y="2701299"/>
            <a:ext cx="8738307" cy="3704031"/>
            <a:chOff x="150127" y="102542"/>
            <a:chExt cx="11127474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7" y="359923"/>
                <a:ext cx="969833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/>
                <a:endParaRPr lang="en-US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7761" y="-55092"/>
              <a:ext cx="2009400" cy="232466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0" y="784210"/>
              <a:ext cx="909211" cy="6066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endParaRPr lang="en-US" sz="66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defTabSz="121917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defTabSz="121917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4" name="Picture 18" descr="Entertainment-02-june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0021" y="333128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: Rounded Corners 37"/>
          <p:cNvSpPr/>
          <p:nvPr/>
        </p:nvSpPr>
        <p:spPr>
          <a:xfrm>
            <a:off x="1775521" y="3631258"/>
            <a:ext cx="7200799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92"/>
    </mc:Choice>
    <mc:Fallback xmlns="">
      <p:transition advTm="2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CBA547-19D3-4875-93DF-10CFCC7F3B10}"/>
              </a:ext>
            </a:extLst>
          </p:cNvPr>
          <p:cNvSpPr txBox="1"/>
          <p:nvPr/>
        </p:nvSpPr>
        <p:spPr>
          <a:xfrm>
            <a:off x="3553979" y="1508708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nhân </a:t>
            </a:r>
            <a:endParaRPr lang="en-US" sz="48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E090D-AF45-4753-9445-962F74E21627}"/>
              </a:ext>
            </a:extLst>
          </p:cNvPr>
          <p:cNvSpPr txBox="1"/>
          <p:nvPr/>
        </p:nvSpPr>
        <p:spPr>
          <a:xfrm>
            <a:off x="3553979" y="2339705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chia </a:t>
            </a:r>
            <a:endParaRPr lang="en-US" sz="48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6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61">
        <p:circle/>
      </p:transition>
    </mc:Choice>
    <mc:Fallback xmlns="">
      <p:transition spd="slow" advTm="17561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3.5|4|3.1|4.2|2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6.9|1.4|0.5|7.5|0.7|1.2|5.1|0.5|8.5|3.7|3.8|1.1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6.5|9.5|5.2|0.9|6.4|6.5|8.3|1.3|6.5|10.2|7.6|0.9|6.4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1|8.5|10.5|5.9|11.5|7.4|8|8.9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3|6.6|1.9|4.4|2|9.8|6.6|2.1|4|0.8|11.2|3.2|2.9|2.2|3.5|1.8|9.2|1.2|6.7|1.8|1.6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4|10.4|10.8|11.7|10.4|6.9|11.2|9.1|9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12.3|13.5|2.6|6.3|2.7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|1.1|4.4|5.8|3.4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7|1.9|26.8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1|1.8|2|25.5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7|2.2|24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5|1.2|2.9|6.1|2.5|4.5|4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5.5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2|16|6.5|6.2|3.5|1"/>
</p:tagLst>
</file>

<file path=ppt/theme/theme1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1460</Words>
  <Application>Microsoft Office PowerPoint</Application>
  <PresentationFormat>Widescreen</PresentationFormat>
  <Paragraphs>1017</Paragraphs>
  <Slides>23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.VnTime</vt:lpstr>
      <vt:lpstr>.VnTimeH</vt:lpstr>
      <vt:lpstr>Arial</vt:lpstr>
      <vt:lpstr>Arial Black</vt:lpstr>
      <vt:lpstr>Arial Unicode MS</vt:lpstr>
      <vt:lpstr>Calibri</vt:lpstr>
      <vt:lpstr>Calibri Light</vt:lpstr>
      <vt:lpstr>Cambria Math</vt:lpstr>
      <vt:lpstr>HP001 4 hàng</vt:lpstr>
      <vt:lpstr>ITC Avant Garde Std Bk</vt:lpstr>
      <vt:lpstr>Tahoma</vt:lpstr>
      <vt:lpstr>Times New Roman</vt:lpstr>
      <vt:lpstr>Trebuchet MS</vt:lpstr>
      <vt:lpstr>Verdana</vt:lpstr>
      <vt:lpstr>VNI-Garam</vt:lpstr>
      <vt:lpstr>Wingdings 3</vt:lpstr>
      <vt:lpstr>华康方圆体W7</vt:lpstr>
      <vt:lpstr>2_Office 主题</vt:lpstr>
      <vt:lpstr>Toán 2 SHS</vt:lpstr>
      <vt:lpstr>Office 主题​​</vt:lpstr>
      <vt:lpstr>3_Office 主题</vt:lpstr>
      <vt:lpstr>Facet</vt:lpstr>
      <vt:lpstr>1_Balloons</vt:lpstr>
      <vt:lpstr>更多模版请关注:尚佳素材公社shop64427429.taobao.com</vt:lpstr>
      <vt:lpstr>1_Office Theme</vt:lpstr>
      <vt:lpstr>Default Design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Zalo: https://zalo.me/g/bfdqtd011</dc:creator>
  <cp:lastModifiedBy>duykhoa153@gmail.com</cp:lastModifiedBy>
  <cp:revision>350</cp:revision>
  <dcterms:created xsi:type="dcterms:W3CDTF">2021-01-08T03:00:40Z</dcterms:created>
  <dcterms:modified xsi:type="dcterms:W3CDTF">2021-12-01T04:25:43Z</dcterms:modified>
</cp:coreProperties>
</file>