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16"/>
  </p:notesMasterIdLst>
  <p:sldIdLst>
    <p:sldId id="342" r:id="rId2"/>
    <p:sldId id="351" r:id="rId3"/>
    <p:sldId id="343" r:id="rId4"/>
    <p:sldId id="352" r:id="rId5"/>
    <p:sldId id="304" r:id="rId6"/>
    <p:sldId id="353" r:id="rId7"/>
    <p:sldId id="355" r:id="rId8"/>
    <p:sldId id="356" r:id="rId9"/>
    <p:sldId id="349" r:id="rId10"/>
    <p:sldId id="354" r:id="rId11"/>
    <p:sldId id="357" r:id="rId12"/>
    <p:sldId id="359" r:id="rId13"/>
    <p:sldId id="341" r:id="rId14"/>
    <p:sldId id="34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FC3"/>
    <a:srgbClr val="FF0000"/>
    <a:srgbClr val="FFFFFF"/>
    <a:srgbClr val="FFDFD2"/>
    <a:srgbClr val="559AA9"/>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9" autoAdjust="0"/>
    <p:restoredTop sz="71817" autoAdjust="0"/>
  </p:normalViewPr>
  <p:slideViewPr>
    <p:cSldViewPr snapToGrid="0">
      <p:cViewPr varScale="1">
        <p:scale>
          <a:sx n="60" d="100"/>
          <a:sy n="60" d="100"/>
        </p:scale>
        <p:origin x="1622" y="43"/>
      </p:cViewPr>
      <p:guideLst>
        <p:guide orient="horz" pos="2160"/>
        <p:guide pos="37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24923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1" baseline="0"/>
              <a:t>Chạy tự động</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581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Nêu</a:t>
            </a:r>
            <a:r>
              <a:rPr lang="en-US" baseline="0"/>
              <a:t> yêu cầu đề</a:t>
            </a:r>
          </a:p>
          <a:p>
            <a:pPr marL="171450" indent="-171450">
              <a:buFont typeface="Wingdings" panose="05000000000000000000" pitchFamily="2" charset="2"/>
              <a:buChar char="à"/>
            </a:pPr>
            <a:r>
              <a:rPr lang="en-US" b="1" baseline="0">
                <a:sym typeface="Wingdings" panose="05000000000000000000" pitchFamily="2" charset="2"/>
              </a:rPr>
              <a:t>Các bạn có thể bấm tạm dừng video để làm bài sau đó bấm tiếp tục để so sánh kết quả</a:t>
            </a:r>
          </a:p>
          <a:p>
            <a:pPr marL="171450" indent="-171450">
              <a:buFontTx/>
              <a:buChar char="-"/>
            </a:pPr>
            <a:r>
              <a:rPr lang="en-US" b="0" baseline="0">
                <a:sym typeface="Wingdings" panose="05000000000000000000" pitchFamily="2" charset="2"/>
              </a:rPr>
              <a:t>Nêu kết quả các phép tính</a:t>
            </a:r>
          </a:p>
          <a:p>
            <a:pPr marL="171450" indent="-171450">
              <a:buFontTx/>
              <a:buChar char="-"/>
            </a:pPr>
            <a:r>
              <a:rPr lang="en-US" b="0" baseline="0">
                <a:sym typeface="Wingdings" panose="05000000000000000000" pitchFamily="2" charset="2"/>
              </a:rPr>
              <a:t>Các phép chia này có khác gì với các phép chia ở câu a?</a:t>
            </a:r>
          </a:p>
          <a:p>
            <a:pPr marL="0" indent="0">
              <a:buFontTx/>
              <a:buNone/>
            </a:pPr>
            <a:r>
              <a:rPr lang="en-US" b="0" baseline="0">
                <a:sym typeface="Wingdings" panose="05000000000000000000" pitchFamily="2" charset="2"/>
              </a:rPr>
              <a:t> </a:t>
            </a:r>
            <a:r>
              <a:rPr lang="en-US" b="1" baseline="0">
                <a:sym typeface="Wingdings" panose="05000000000000000000" pitchFamily="2" charset="2"/>
              </a:rPr>
              <a:t>Đây là các phép chia có dư</a:t>
            </a:r>
            <a:endParaRPr lang="en-US" b="0" baseline="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t>Chuyển</a:t>
            </a:r>
            <a:r>
              <a:rPr lang="en-US" b="1" baseline="0"/>
              <a:t> ý: Các bạn đã b</a:t>
            </a:r>
            <a:r>
              <a:rPr lang="vi-VN" b="1" baseline="0"/>
              <a:t>iết tính chia số có ba chữ số cho số có một chữ số (chia hết và chia có dư)</a:t>
            </a:r>
            <a:r>
              <a:rPr lang="en-US" b="1" baseline="0"/>
              <a:t>. Bây giờ, để xem các bạn có biết vận dụng được vào giải toán có lời văn hay không chúng ta cùng chuyển sang bài tập 2.</a:t>
            </a:r>
            <a:endParaRPr lang="en-US" b="1"/>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410695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Đọc</a:t>
            </a:r>
            <a:r>
              <a:rPr lang="en-US" altLang="zh-CN" baseline="0"/>
              <a:t> đề</a:t>
            </a:r>
          </a:p>
          <a:p>
            <a:pPr marL="171450" indent="-171450">
              <a:buFontTx/>
              <a:buChar char="-"/>
            </a:pPr>
            <a:r>
              <a:rPr lang="en-US" altLang="zh-CN" baseline="0"/>
              <a:t>Đề bài cho biết gì? </a:t>
            </a:r>
            <a:r>
              <a:rPr lang="en-US" altLang="zh-CN" baseline="0">
                <a:sym typeface="Wingdings" panose="05000000000000000000" pitchFamily="2" charset="2"/>
              </a:rPr>
              <a:t> </a:t>
            </a:r>
            <a:r>
              <a:rPr lang="en-US" altLang="zh-CN" b="1" baseline="0">
                <a:sym typeface="Wingdings" panose="05000000000000000000" pitchFamily="2" charset="2"/>
              </a:rPr>
              <a:t>Click</a:t>
            </a:r>
            <a:r>
              <a:rPr lang="en-US" altLang="zh-CN" baseline="0">
                <a:sym typeface="Wingdings" panose="05000000000000000000" pitchFamily="2" charset="2"/>
              </a:rPr>
              <a:t> Đề bài cho biết có 234 học sinh đang xếp hàng, mỗi hàng có 9 học sinh.</a:t>
            </a:r>
            <a:endParaRPr lang="en-US" altLang="zh-CN" baseline="0"/>
          </a:p>
          <a:p>
            <a:pPr marL="171450" indent="-171450">
              <a:buFontTx/>
              <a:buChar char="-"/>
            </a:pPr>
            <a:r>
              <a:rPr lang="en-US" altLang="zh-CN" baseline="0"/>
              <a:t>Đề bài hỏi gì? </a:t>
            </a:r>
            <a:r>
              <a:rPr lang="en-US" altLang="zh-CN" baseline="0">
                <a:sym typeface="Wingdings" panose="05000000000000000000" pitchFamily="2" charset="2"/>
              </a:rPr>
              <a:t> </a:t>
            </a:r>
            <a:r>
              <a:rPr lang="en-US" altLang="zh-CN" b="1" baseline="0">
                <a:sym typeface="Wingdings" panose="05000000000000000000" pitchFamily="2" charset="2"/>
              </a:rPr>
              <a:t>Click</a:t>
            </a:r>
            <a:r>
              <a:rPr lang="en-US" altLang="zh-CN" baseline="0">
                <a:sym typeface="Wingdings" panose="05000000000000000000" pitchFamily="2" charset="2"/>
              </a:rPr>
              <a:t> Đề bài hỏi có tất cả bao nhiêu hàng?</a:t>
            </a:r>
          </a:p>
          <a:p>
            <a:pPr marL="0" indent="0">
              <a:buFontTx/>
              <a:buNone/>
            </a:pPr>
            <a:r>
              <a:rPr lang="en-US" altLang="zh-CN" baseline="0">
                <a:sym typeface="Wingdings" panose="05000000000000000000" pitchFamily="2" charset="2"/>
              </a:rPr>
              <a:t>Nêu tóm tắt</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sym typeface="Wingdings" panose="05000000000000000000" pitchFamily="2" charset="2"/>
              </a:rPr>
              <a:t>Các bạn có thể bấm tạm dừng video để làm bài sau đó bấm tiếp tục để so sánh kết quả</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a:t>Nêu bài giải</a:t>
            </a:r>
          </a:p>
          <a:p>
            <a:pPr marL="0" marR="0" indent="0" algn="l" defTabSz="914400" rtl="0" eaLnBrk="1" fontAlgn="auto" latinLnBrk="0" hangingPunct="1">
              <a:lnSpc>
                <a:spcPct val="100000"/>
              </a:lnSpc>
              <a:spcBef>
                <a:spcPts val="0"/>
              </a:spcBef>
              <a:spcAft>
                <a:spcPts val="0"/>
              </a:spcAft>
              <a:buClrTx/>
              <a:buSzTx/>
              <a:buFontTx/>
              <a:buNone/>
              <a:tabLst/>
              <a:defRPr/>
            </a:pPr>
            <a:r>
              <a:rPr lang="en-US" b="1"/>
              <a:t>Chuyển</a:t>
            </a:r>
            <a:r>
              <a:rPr lang="en-US" b="1" baseline="0"/>
              <a:t> ý: Vậy là các bạn đã biết vận dụng </a:t>
            </a:r>
            <a:r>
              <a:rPr lang="vi-VN" b="1" baseline="0"/>
              <a:t>tính chia số có ba chữ số cho số có một chữ số</a:t>
            </a:r>
            <a:r>
              <a:rPr lang="en-US" b="1" baseline="0"/>
              <a:t> vào giải toán có lời văn. Bài tập tiếp theo sẽ là một dạng toán rất quen thuộc. Chúng ta cùng chuyển sang bài tập 3 để xem đó là dạng toán gì nhé!</a:t>
            </a:r>
            <a:endParaRPr lang="vi-VN"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a:p>
        </p:txBody>
      </p:sp>
      <p:sp>
        <p:nvSpPr>
          <p:cNvPr id="4" name="灯片编号占位符 3"/>
          <p:cNvSpPr>
            <a:spLocks noGrp="1"/>
          </p:cNvSpPr>
          <p:nvPr>
            <p:ph type="sldNum" sz="quarter" idx="10"/>
          </p:nvPr>
        </p:nvSpPr>
        <p:spPr/>
        <p:txBody>
          <a:bodyPr/>
          <a:lstStyle/>
          <a:p>
            <a:fld id="{06F262BB-8E9A-477E-9A44-39AFDCBF76E1}" type="slidenum">
              <a:rPr lang="zh-CN" altLang="en-US" smtClean="0"/>
              <a:t>11</a:t>
            </a:fld>
            <a:endParaRPr lang="zh-CN" altLang="en-US"/>
          </a:p>
        </p:txBody>
      </p:sp>
    </p:spTree>
    <p:extLst>
      <p:ext uri="{BB962C8B-B14F-4D97-AF65-F5344CB8AC3E}">
        <p14:creationId xmlns:p14="http://schemas.microsoft.com/office/powerpoint/2010/main" val="83452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Nêu</a:t>
            </a:r>
            <a:r>
              <a:rPr lang="en-US" baseline="0"/>
              <a:t> yêu cầu đề</a:t>
            </a:r>
          </a:p>
          <a:p>
            <a:r>
              <a:rPr lang="en-US" baseline="0"/>
              <a:t>- Quan sát và cho biết: Đây là dạng toán gì? </a:t>
            </a:r>
            <a:r>
              <a:rPr lang="en-US" baseline="0">
                <a:sym typeface="Wingdings" panose="05000000000000000000" pitchFamily="2" charset="2"/>
              </a:rPr>
              <a:t> Đây là dạng toán giảm một số đi nhiều lần.</a:t>
            </a:r>
            <a:endParaRPr lang="en-US" baseline="0"/>
          </a:p>
          <a:p>
            <a:r>
              <a:rPr lang="en-US" baseline="0"/>
              <a:t>Muốn giảm một số đi 8 lần thì ta làm thế nào? </a:t>
            </a:r>
            <a:r>
              <a:rPr lang="en-US" baseline="0">
                <a:sym typeface="Wingdings" panose="05000000000000000000" pitchFamily="2" charset="2"/>
              </a:rPr>
              <a:t> Lấy số đã cho chia cho 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Muốn giảm một số đi 6 lần thì ta làm thế nào? </a:t>
            </a:r>
            <a:r>
              <a:rPr lang="en-US" baseline="0">
                <a:sym typeface="Wingdings" panose="05000000000000000000" pitchFamily="2" charset="2"/>
              </a:rPr>
              <a:t> Lấy số đã cho chia cho 6</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sym typeface="Wingdings" panose="05000000000000000000" pitchFamily="2" charset="2"/>
              </a:rPr>
              <a:t>Nêu mẫu cột 1  nhắc HS chú ý đơn vị.</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sym typeface="Wingdings" panose="05000000000000000000" pitchFamily="2" charset="2"/>
              </a:rPr>
              <a:t>Các bạn có thể bấm tạm dừng video để làm bài sau đó bấm tiếp tục để so sánh kết quả</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a:sym typeface="Wingdings" panose="05000000000000000000" pitchFamily="2" charset="2"/>
              </a:rPr>
              <a:t>Nêu kết quả các cột</a:t>
            </a:r>
          </a:p>
          <a:p>
            <a:pPr marL="0" marR="0" indent="0" algn="l" defTabSz="914400" rtl="0" eaLnBrk="1" fontAlgn="auto" latinLnBrk="0" hangingPunct="1">
              <a:lnSpc>
                <a:spcPct val="100000"/>
              </a:lnSpc>
              <a:spcBef>
                <a:spcPts val="0"/>
              </a:spcBef>
              <a:spcAft>
                <a:spcPts val="0"/>
              </a:spcAft>
              <a:buClrTx/>
              <a:buSzTx/>
              <a:buFontTx/>
              <a:buNone/>
              <a:tabLst/>
              <a:defRPr/>
            </a:pPr>
            <a:r>
              <a:rPr lang="en-US" b="1"/>
              <a:t>Chốt</a:t>
            </a:r>
            <a:r>
              <a:rPr lang="en-US" b="1" baseline="0"/>
              <a:t> nội dung bài: Qua bài học hôm nay, các bạn đã b</a:t>
            </a:r>
            <a:r>
              <a:rPr lang="vi-VN" b="1" baseline="0"/>
              <a:t>iết tính chia số có ba chữ số cho số có một chữ số (chia hết và chia có dư)</a:t>
            </a:r>
            <a:r>
              <a:rPr lang="en-US" b="1" baseline="0"/>
              <a:t>, vận dụng được vào giải toán có lời văn và củng cố được dạng toán giảm đi một số lần.</a:t>
            </a:r>
            <a:endParaRPr lang="vi-VN"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sym typeface="Wingdings" panose="05000000000000000000" pitchFamily="2" charset="2"/>
            </a:endParaRPr>
          </a:p>
          <a:p>
            <a:endParaRPr lang="en-US"/>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71463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Nêu</a:t>
            </a:r>
            <a:r>
              <a:rPr lang="en-US" b="1" baseline="0"/>
              <a:t> dặn dò</a:t>
            </a:r>
            <a:endParaRPr lang="en-US" b="1"/>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197636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a:t>Chào</a:t>
            </a:r>
            <a:r>
              <a:rPr lang="en-US" altLang="zh-CN" b="1" baseline="0"/>
              <a:t> tạm biệt</a:t>
            </a:r>
            <a:endParaRPr lang="zh-CN" altLang="en-US" b="1"/>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138310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1" baseline="0"/>
              <a:t>Giới thiệu tựa bài</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33808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1" baseline="0"/>
              <a:t>Nêu mục tiêu</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004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Nêu</a:t>
            </a:r>
            <a:r>
              <a:rPr lang="en-US" b="1" baseline="0"/>
              <a:t> những điểm cần lưu ý</a:t>
            </a:r>
            <a:endParaRPr lang="en-US" b="1"/>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34357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Khi thực</a:t>
            </a:r>
            <a:r>
              <a:rPr lang="en-US" b="1" baseline="0"/>
              <a:t> hiện phép tính chia ta đặt tính như thế nào?</a:t>
            </a:r>
          </a:p>
          <a:p>
            <a:r>
              <a:rPr lang="en-US" b="1" baseline="0">
                <a:sym typeface="Wingdings" panose="05000000000000000000" pitchFamily="2" charset="2"/>
              </a:rPr>
              <a:t> </a:t>
            </a:r>
            <a:r>
              <a:rPr lang="en-US" b="0" i="1" baseline="0">
                <a:sym typeface="Wingdings" panose="05000000000000000000" pitchFamily="2" charset="2"/>
              </a:rPr>
              <a:t>Số bị chia ở bên trái, kẻ đường chia, số chia ở bên phải</a:t>
            </a:r>
            <a:endParaRPr lang="en-US" b="1" baseline="0"/>
          </a:p>
          <a:p>
            <a:pPr marL="0" indent="0">
              <a:buFontTx/>
              <a:buNone/>
            </a:pPr>
            <a:r>
              <a:rPr lang="en-US" b="1"/>
              <a:t>- Thực</a:t>
            </a:r>
            <a:r>
              <a:rPr lang="en-US" b="1" baseline="0"/>
              <a:t> hiện tính chia như thế nào?</a:t>
            </a:r>
          </a:p>
          <a:p>
            <a:pPr marL="0" indent="0">
              <a:buFontTx/>
              <a:buNone/>
            </a:pPr>
            <a:r>
              <a:rPr lang="en-US" b="1">
                <a:sym typeface="Wingdings" panose="05000000000000000000" pitchFamily="2" charset="2"/>
              </a:rPr>
              <a:t> </a:t>
            </a:r>
            <a:r>
              <a:rPr lang="en-US" b="0" i="1">
                <a:sym typeface="Wingdings" panose="05000000000000000000" pitchFamily="2" charset="2"/>
              </a:rPr>
              <a:t>Thực</a:t>
            </a:r>
            <a:r>
              <a:rPr lang="en-US" b="0" i="1" baseline="0">
                <a:sym typeface="Wingdings" panose="05000000000000000000" pitchFamily="2" charset="2"/>
              </a:rPr>
              <a:t> hiện chia từ trái sang phải</a:t>
            </a:r>
            <a:endParaRPr lang="en-US" b="1"/>
          </a:p>
          <a:p>
            <a:r>
              <a:rPr lang="en-US" b="1"/>
              <a:t>Nêu</a:t>
            </a:r>
            <a:r>
              <a:rPr lang="en-US" b="1" baseline="0"/>
              <a:t> cách tính</a:t>
            </a:r>
          </a:p>
          <a:p>
            <a:r>
              <a:rPr lang="en-US" b="1" baseline="0"/>
              <a:t>Hỏi: Đây là phép chia gì? </a:t>
            </a:r>
            <a:r>
              <a:rPr lang="en-US" b="1" baseline="0">
                <a:sym typeface="Wingdings" panose="05000000000000000000" pitchFamily="2" charset="2"/>
              </a:rPr>
              <a:t> Phép chia hết</a:t>
            </a:r>
            <a:endParaRPr lang="en-US" b="1"/>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82877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Nêu</a:t>
            </a:r>
            <a:r>
              <a:rPr lang="en-US" b="1" baseline="0"/>
              <a:t> cách tính</a:t>
            </a:r>
          </a:p>
          <a:p>
            <a:r>
              <a:rPr lang="en-US" b="1" baseline="0"/>
              <a:t>Hỏi: Đây là phép chia gì? </a:t>
            </a:r>
            <a:r>
              <a:rPr lang="en-US" b="1" baseline="0">
                <a:sym typeface="Wingdings" panose="05000000000000000000" pitchFamily="2" charset="2"/>
              </a:rPr>
              <a:t> Phép chia có dư (số dư là 1)</a:t>
            </a:r>
            <a:endParaRPr lang="en-US" b="1"/>
          </a:p>
          <a:p>
            <a:endParaRPr lang="en-US"/>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166285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 sánh</a:t>
            </a:r>
            <a:r>
              <a:rPr lang="en-US" b="1" baseline="0"/>
              <a:t> hai phép chia có gì giống và khác nhau:</a:t>
            </a:r>
          </a:p>
          <a:p>
            <a:r>
              <a:rPr lang="en-US" b="0" i="1" baseline="0"/>
              <a:t>Giống: Đều là phép chia số có ba chữ số cho số có một chữ số</a:t>
            </a:r>
          </a:p>
          <a:p>
            <a:r>
              <a:rPr lang="en-US" b="0" i="1" baseline="0"/>
              <a:t>Khác:</a:t>
            </a:r>
          </a:p>
          <a:p>
            <a:r>
              <a:rPr lang="en-US" b="1" baseline="0">
                <a:solidFill>
                  <a:srgbClr val="FF0000"/>
                </a:solidFill>
              </a:rPr>
              <a:t>CLICK</a:t>
            </a:r>
            <a:r>
              <a:rPr lang="en-US" b="1" baseline="0"/>
              <a:t> </a:t>
            </a:r>
            <a:endParaRPr lang="en-US" b="1" baseline="0">
              <a:sym typeface="Wingdings" panose="05000000000000000000" pitchFamily="2" charset="2"/>
            </a:endParaRPr>
          </a:p>
          <a:p>
            <a:pPr marL="171450" indent="-171450">
              <a:buFont typeface="Wingdings" panose="05000000000000000000" pitchFamily="2" charset="2"/>
              <a:buChar char="à"/>
            </a:pPr>
            <a:r>
              <a:rPr lang="en-US" b="0" i="1" baseline="0">
                <a:sym typeface="Wingdings" panose="05000000000000000000" pitchFamily="2" charset="2"/>
              </a:rPr>
              <a:t>Phép chia bên trái là phép chia hết;  Phép chia bên phải là phép chia có dư (số dư là 1)</a:t>
            </a:r>
          </a:p>
          <a:p>
            <a:pPr marL="0" indent="0">
              <a:buFont typeface="Wingdings" panose="05000000000000000000" pitchFamily="2" charset="2"/>
              <a:buNone/>
            </a:pPr>
            <a:r>
              <a:rPr lang="en-US" b="1" baseline="0">
                <a:solidFill>
                  <a:srgbClr val="86CFC3"/>
                </a:solidFill>
                <a:sym typeface="Wingdings" panose="05000000000000000000" pitchFamily="2" charset="2"/>
              </a:rPr>
              <a:t>CLICK</a:t>
            </a:r>
          </a:p>
          <a:p>
            <a:pPr marL="171450" indent="-171450">
              <a:buFont typeface="Wingdings" panose="05000000000000000000" pitchFamily="2" charset="2"/>
              <a:buChar char="à"/>
            </a:pPr>
            <a:r>
              <a:rPr lang="en-US" b="0" i="1" baseline="0">
                <a:sym typeface="Wingdings" panose="05000000000000000000" pitchFamily="2" charset="2"/>
              </a:rPr>
              <a:t>Ở lượt chia thứ nhất: Phép chia bên trái lấy 1 chữ số; phép chia bên phải lấy 2 chữ số</a:t>
            </a:r>
          </a:p>
          <a:p>
            <a:pPr marL="171450" indent="-171450">
              <a:buFont typeface="Wingdings" panose="05000000000000000000" pitchFamily="2" charset="2"/>
              <a:buChar char="à"/>
            </a:pPr>
            <a:r>
              <a:rPr lang="en-US" b="0" i="1" baseline="0">
                <a:sym typeface="Wingdings" panose="05000000000000000000" pitchFamily="2" charset="2"/>
              </a:rPr>
              <a:t>Phép chia bên trái có 3 lượt chia; Phép chia bên phải có 2 lượt chia. </a:t>
            </a:r>
          </a:p>
          <a:p>
            <a:pPr marL="0" indent="0">
              <a:buFont typeface="Wingdings" panose="05000000000000000000" pitchFamily="2" charset="2"/>
              <a:buNone/>
            </a:pPr>
            <a:r>
              <a:rPr lang="en-US" b="1" i="1" baseline="0">
                <a:sym typeface="Wingdings" panose="05000000000000000000" pitchFamily="2" charset="2"/>
              </a:rPr>
              <a:t> Tùy thuộc vào phép chia mà số lượt chia có thể thay đổi.</a:t>
            </a:r>
            <a:endParaRPr lang="en-US" b="1" i="1" baseline="0"/>
          </a:p>
          <a:p>
            <a:endParaRPr lang="en-US"/>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292254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a:t>Chuyể</a:t>
            </a:r>
            <a:r>
              <a:rPr lang="en-US" altLang="zh-CN" b="1" baseline="0"/>
              <a:t>n ý: Vậy là các bạn đã nắm được quy tắc chia số có ba chữ số cho số có một chữ số. Bây giờ chúng ta hãy cùng nhau thực hành nhé!</a:t>
            </a:r>
            <a:endParaRPr lang="zh-CN" altLang="en-US" b="1"/>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34172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Nêu</a:t>
            </a:r>
            <a:r>
              <a:rPr lang="en-US" baseline="0"/>
              <a:t> yêu cầu đề</a:t>
            </a:r>
          </a:p>
          <a:p>
            <a:r>
              <a:rPr lang="en-US" baseline="0"/>
              <a:t>Nhắc HS lưu ý khi thực hiện phép chia, thực hiện từng lượt chia, viết số thẳng hàng thẳng cột</a:t>
            </a:r>
          </a:p>
          <a:p>
            <a:pPr marL="171450" indent="-171450">
              <a:buFont typeface="Wingdings" panose="05000000000000000000" pitchFamily="2" charset="2"/>
              <a:buChar char="à"/>
            </a:pPr>
            <a:r>
              <a:rPr lang="en-US" b="1" baseline="0">
                <a:sym typeface="Wingdings" panose="05000000000000000000" pitchFamily="2" charset="2"/>
              </a:rPr>
              <a:t>Các bạn có thể bấm tạm dừng video để làm bài sau đó bấm tiếp tục để so sánh kết quả</a:t>
            </a:r>
          </a:p>
          <a:p>
            <a:pPr marL="171450" indent="-171450">
              <a:buFontTx/>
              <a:buChar char="-"/>
            </a:pPr>
            <a:r>
              <a:rPr lang="en-US" b="0" baseline="0">
                <a:sym typeface="Wingdings" panose="05000000000000000000" pitchFamily="2" charset="2"/>
              </a:rPr>
              <a:t>Nêu kết quả các phép tính</a:t>
            </a:r>
          </a:p>
          <a:p>
            <a:pPr marL="171450" indent="-171450">
              <a:buFontTx/>
              <a:buChar char="-"/>
            </a:pPr>
            <a:r>
              <a:rPr lang="en-US" b="0" baseline="0">
                <a:sym typeface="Wingdings" panose="05000000000000000000" pitchFamily="2" charset="2"/>
              </a:rPr>
              <a:t>Các bạn có nhận xét gì về các phép chia này?</a:t>
            </a:r>
          </a:p>
          <a:p>
            <a:pPr marL="0" indent="0">
              <a:buFontTx/>
              <a:buNone/>
            </a:pPr>
            <a:r>
              <a:rPr lang="en-US" b="0" baseline="0">
                <a:sym typeface="Wingdings" panose="05000000000000000000" pitchFamily="2" charset="2"/>
              </a:rPr>
              <a:t> </a:t>
            </a:r>
            <a:r>
              <a:rPr lang="en-US" b="1" baseline="0">
                <a:sym typeface="Wingdings" panose="05000000000000000000" pitchFamily="2" charset="2"/>
              </a:rPr>
              <a:t>Đây là các phép chia hết?</a:t>
            </a:r>
            <a:r>
              <a:rPr lang="en-US" b="0" baseline="0">
                <a:sym typeface="Wingdings" panose="05000000000000000000" pitchFamily="2" charset="2"/>
              </a:rPr>
              <a:t> </a:t>
            </a:r>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41930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471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4798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33640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749" t="552" r="2291" b="3750"/>
          <a:stretch/>
        </p:blipFill>
        <p:spPr>
          <a:xfrm flipH="1">
            <a:off x="-1" y="0"/>
            <a:ext cx="12192001" cy="6857999"/>
          </a:xfrm>
          <a:prstGeom prst="rect">
            <a:avLst/>
          </a:prstGeom>
        </p:spPr>
      </p:pic>
      <p:sp>
        <p:nvSpPr>
          <p:cNvPr id="2" name="矩形 1"/>
          <p:cNvSpPr/>
          <p:nvPr userDrawn="1"/>
        </p:nvSpPr>
        <p:spPr>
          <a:xfrm>
            <a:off x="-1" y="2391508"/>
            <a:ext cx="12192001" cy="4466491"/>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spTree>
    <p:extLst>
      <p:ext uri="{BB962C8B-B14F-4D97-AF65-F5344CB8AC3E}">
        <p14:creationId xmlns:p14="http://schemas.microsoft.com/office/powerpoint/2010/main" val="25377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p:blipFill>
        <p:spPr>
          <a:xfrm>
            <a:off x="0" y="0"/>
            <a:ext cx="12192000" cy="6858000"/>
          </a:xfrm>
          <a:prstGeom prst="rect">
            <a:avLst/>
          </a:prstGeom>
        </p:spPr>
      </p:pic>
    </p:spTree>
    <p:extLst>
      <p:ext uri="{BB962C8B-B14F-4D97-AF65-F5344CB8AC3E}">
        <p14:creationId xmlns:p14="http://schemas.microsoft.com/office/powerpoint/2010/main" val="22985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p:blipFill>
        <p:spPr>
          <a:xfrm>
            <a:off x="0" y="0"/>
            <a:ext cx="12192000" cy="6858000"/>
          </a:xfrm>
          <a:prstGeom prst="rect">
            <a:avLst/>
          </a:prstGeom>
        </p:spPr>
      </p:pic>
    </p:spTree>
    <p:extLst>
      <p:ext uri="{BB962C8B-B14F-4D97-AF65-F5344CB8AC3E}">
        <p14:creationId xmlns:p14="http://schemas.microsoft.com/office/powerpoint/2010/main" val="322592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1870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541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821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499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3389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586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0406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2021/12/11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130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2021/12/11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950080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5093FC-BF24-4FB4-B475-71E320FAB662}"/>
              </a:ext>
            </a:extLst>
          </p:cNvPr>
          <p:cNvSpPr/>
          <p:nvPr/>
        </p:nvSpPr>
        <p:spPr>
          <a:xfrm flipH="1">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Subtitle 2">
            <a:extLst>
              <a:ext uri="{FF2B5EF4-FFF2-40B4-BE49-F238E27FC236}">
                <a16:creationId xmlns:a16="http://schemas.microsoft.com/office/drawing/2014/main" id="{355D6B4D-34E6-4E68-9381-6ABEB8D1DF6A}"/>
              </a:ext>
            </a:extLst>
          </p:cNvPr>
          <p:cNvSpPr txBox="1">
            <a:spLocks/>
          </p:cNvSpPr>
          <p:nvPr/>
        </p:nvSpPr>
        <p:spPr>
          <a:xfrm>
            <a:off x="4235266" y="3237657"/>
            <a:ext cx="3723098"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18">
            <a:extLst>
              <a:ext uri="{FF2B5EF4-FFF2-40B4-BE49-F238E27FC236}">
                <a16:creationId xmlns:a16="http://schemas.microsoft.com/office/drawing/2014/main" id="{152B2108-A141-4AC4-AD98-2FC32AFDF079}"/>
              </a:ext>
            </a:extLst>
          </p:cNvPr>
          <p:cNvSpPr>
            <a:spLocks noChangeArrowheads="1"/>
          </p:cNvSpPr>
          <p:nvPr>
            <p:custDataLst>
              <p:tags r:id="rId1"/>
            </p:custDataLst>
          </p:nvPr>
        </p:nvSpPr>
        <p:spPr bwMode="auto">
          <a:xfrm>
            <a:off x="1701686" y="2395039"/>
            <a:ext cx="9525000" cy="7386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zh-CN" sz="4800" b="1" spc="60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BÀI GIẢNG TRỰC TUYẾN</a:t>
            </a:r>
            <a:endParaRPr lang="en-US" altLang="zh-CN" sz="48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E31B9AB8-DB9C-44D6-B1A9-9FC506821BA9}"/>
              </a:ext>
            </a:extLst>
          </p:cNvPr>
          <p:cNvSpPr txBox="1"/>
          <p:nvPr/>
        </p:nvSpPr>
        <p:spPr>
          <a:xfrm>
            <a:off x="1333386" y="721425"/>
            <a:ext cx="9893300" cy="1569660"/>
          </a:xfrm>
          <a:prstGeom prst="rect">
            <a:avLst/>
          </a:prstGeom>
          <a:noFill/>
        </p:spPr>
        <p:txBody>
          <a:bodyPr wrap="square" rtlCol="0">
            <a:spAutoFit/>
          </a:bodyPr>
          <a:lstStyle/>
          <a:p>
            <a:pPr algn="ctr"/>
            <a:r>
              <a:rPr lang="en-US" altLang="zh-CN" sz="4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Chào mừng các em </a:t>
            </a:r>
          </a:p>
          <a:p>
            <a:pPr algn="ctr"/>
            <a:r>
              <a:rPr lang="en-US" altLang="zh-CN" sz="4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 đã đến với</a:t>
            </a:r>
          </a:p>
        </p:txBody>
      </p:sp>
      <p:sp>
        <p:nvSpPr>
          <p:cNvPr id="2" name="Rounded Rectangle 1"/>
          <p:cNvSpPr/>
          <p:nvPr/>
        </p:nvSpPr>
        <p:spPr>
          <a:xfrm>
            <a:off x="4244769" y="3366605"/>
            <a:ext cx="4070534" cy="972393"/>
          </a:xfrm>
          <a:prstGeom prst="roundRect">
            <a:avLst>
              <a:gd name="adj" fmla="val 50000"/>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LỚP 3</a:t>
            </a:r>
          </a:p>
        </p:txBody>
      </p:sp>
    </p:spTree>
    <p:extLst>
      <p:ext uri="{BB962C8B-B14F-4D97-AF65-F5344CB8AC3E}">
        <p14:creationId xmlns:p14="http://schemas.microsoft.com/office/powerpoint/2010/main" val="869498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childTnLst>
                          </p:cTn>
                        </p:par>
                        <p:par>
                          <p:cTn id="17" fill="hold">
                            <p:stCondLst>
                              <p:cond delay="3500"/>
                            </p:stCondLst>
                            <p:childTnLst>
                              <p:par>
                                <p:cTn id="18" presetID="3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D9181E-F74F-4D1C-8E52-6C3ED120817D}"/>
              </a:ext>
            </a:extLst>
          </p:cNvPr>
          <p:cNvPicPr>
            <a:picLocks noChangeAspect="1"/>
          </p:cNvPicPr>
          <p:nvPr/>
        </p:nvPicPr>
        <p:blipFill rotWithShape="1">
          <a:blip r:embed="rId3"/>
          <a:srcRect b="16203"/>
          <a:stretch/>
        </p:blipFill>
        <p:spPr>
          <a:xfrm>
            <a:off x="0" y="-38099"/>
            <a:ext cx="12192000" cy="6896099"/>
          </a:xfrm>
          <a:prstGeom prst="rect">
            <a:avLst/>
          </a:prstGeom>
        </p:spPr>
      </p:pic>
      <p:grpSp>
        <p:nvGrpSpPr>
          <p:cNvPr id="64" name="Group 63"/>
          <p:cNvGrpSpPr/>
          <p:nvPr/>
        </p:nvGrpSpPr>
        <p:grpSpPr>
          <a:xfrm>
            <a:off x="609233" y="1578423"/>
            <a:ext cx="8839567" cy="5076381"/>
            <a:chOff x="894983" y="1578423"/>
            <a:chExt cx="8839567" cy="5076381"/>
          </a:xfrm>
        </p:grpSpPr>
        <p:grpSp>
          <p:nvGrpSpPr>
            <p:cNvPr id="3" name="Group 2">
              <a:extLst>
                <a:ext uri="{FF2B5EF4-FFF2-40B4-BE49-F238E27FC236}">
                  <a16:creationId xmlns:a16="http://schemas.microsoft.com/office/drawing/2014/main" id="{DD4DBAA2-6C47-4F0A-B256-AE3A4EBB822F}"/>
                </a:ext>
              </a:extLst>
            </p:cNvPr>
            <p:cNvGrpSpPr/>
            <p:nvPr/>
          </p:nvGrpSpPr>
          <p:grpSpPr>
            <a:xfrm>
              <a:off x="897400" y="1578423"/>
              <a:ext cx="8837150" cy="4234211"/>
              <a:chOff x="897400" y="1578422"/>
              <a:chExt cx="8837150" cy="4234211"/>
            </a:xfrm>
          </p:grpSpPr>
          <p:pic>
            <p:nvPicPr>
              <p:cNvPr id="4" name="Picture 3">
                <a:extLst>
                  <a:ext uri="{FF2B5EF4-FFF2-40B4-BE49-F238E27FC236}">
                    <a16:creationId xmlns:a16="http://schemas.microsoft.com/office/drawing/2014/main" id="{B07E7DC2-91C7-4239-BA4D-9DEDE9BBA7DB}"/>
                  </a:ext>
                </a:extLst>
              </p:cNvPr>
              <p:cNvPicPr>
                <a:picLocks noChangeAspect="1"/>
              </p:cNvPicPr>
              <p:nvPr/>
            </p:nvPicPr>
            <p:blipFill rotWithShape="1">
              <a:blip r:embed="rId4">
                <a:extLst>
                  <a:ext uri="{28A0092B-C50C-407E-A947-70E740481C1C}">
                    <a14:useLocalDpi xmlns:a14="http://schemas.microsoft.com/office/drawing/2010/main" val="0"/>
                  </a:ext>
                </a:extLst>
              </a:blip>
              <a:srcRect r="64758"/>
              <a:stretch/>
            </p:blipFill>
            <p:spPr>
              <a:xfrm rot="5400000">
                <a:off x="243136" y="2232686"/>
                <a:ext cx="4233404" cy="2924876"/>
              </a:xfrm>
              <a:prstGeom prst="rect">
                <a:avLst/>
              </a:prstGeom>
            </p:spPr>
          </p:pic>
          <p:pic>
            <p:nvPicPr>
              <p:cNvPr id="5" name="Picture 4">
                <a:extLst>
                  <a:ext uri="{FF2B5EF4-FFF2-40B4-BE49-F238E27FC236}">
                    <a16:creationId xmlns:a16="http://schemas.microsoft.com/office/drawing/2014/main" id="{2B415CF1-C4AF-4895-9743-F4A05D523FF6}"/>
                  </a:ext>
                </a:extLst>
              </p:cNvPr>
              <p:cNvPicPr>
                <a:picLocks noChangeAspect="1"/>
              </p:cNvPicPr>
              <p:nvPr/>
            </p:nvPicPr>
            <p:blipFill rotWithShape="1">
              <a:blip r:embed="rId4">
                <a:extLst>
                  <a:ext uri="{28A0092B-C50C-407E-A947-70E740481C1C}">
                    <a14:useLocalDpi xmlns:a14="http://schemas.microsoft.com/office/drawing/2010/main" val="0"/>
                  </a:ext>
                </a:extLst>
              </a:blip>
              <a:srcRect r="64758"/>
              <a:stretch/>
            </p:blipFill>
            <p:spPr>
              <a:xfrm rot="5400000">
                <a:off x="3151971" y="2232686"/>
                <a:ext cx="4233404" cy="2924876"/>
              </a:xfrm>
              <a:prstGeom prst="rect">
                <a:avLst/>
              </a:prstGeom>
            </p:spPr>
          </p:pic>
          <p:pic>
            <p:nvPicPr>
              <p:cNvPr id="6" name="Picture 5">
                <a:extLst>
                  <a:ext uri="{FF2B5EF4-FFF2-40B4-BE49-F238E27FC236}">
                    <a16:creationId xmlns:a16="http://schemas.microsoft.com/office/drawing/2014/main" id="{28B16B06-F266-46AE-94DC-F44762E4BB6B}"/>
                  </a:ext>
                </a:extLst>
              </p:cNvPr>
              <p:cNvPicPr>
                <a:picLocks noChangeAspect="1"/>
              </p:cNvPicPr>
              <p:nvPr/>
            </p:nvPicPr>
            <p:blipFill rotWithShape="1">
              <a:blip r:embed="rId4">
                <a:extLst>
                  <a:ext uri="{28A0092B-C50C-407E-A947-70E740481C1C}">
                    <a14:useLocalDpi xmlns:a14="http://schemas.microsoft.com/office/drawing/2010/main" val="0"/>
                  </a:ext>
                </a:extLst>
              </a:blip>
              <a:srcRect t="-3006" r="64758"/>
              <a:stretch/>
            </p:blipFill>
            <p:spPr>
              <a:xfrm rot="5400000">
                <a:off x="6111460" y="2189543"/>
                <a:ext cx="4233404" cy="3012776"/>
              </a:xfrm>
              <a:prstGeom prst="rect">
                <a:avLst/>
              </a:prstGeom>
            </p:spPr>
          </p:pic>
        </p:grpSp>
        <p:grpSp>
          <p:nvGrpSpPr>
            <p:cNvPr id="70" name="Group 69">
              <a:extLst>
                <a:ext uri="{FF2B5EF4-FFF2-40B4-BE49-F238E27FC236}">
                  <a16:creationId xmlns:a16="http://schemas.microsoft.com/office/drawing/2014/main" id="{DD4DBAA2-6C47-4F0A-B256-AE3A4EBB822F}"/>
                </a:ext>
              </a:extLst>
            </p:cNvPr>
            <p:cNvGrpSpPr/>
            <p:nvPr/>
          </p:nvGrpSpPr>
          <p:grpSpPr>
            <a:xfrm>
              <a:off x="894983" y="4057650"/>
              <a:ext cx="8839566" cy="2597154"/>
              <a:chOff x="897400" y="-156705"/>
              <a:chExt cx="8839566" cy="2597154"/>
            </a:xfrm>
          </p:grpSpPr>
          <p:pic>
            <p:nvPicPr>
              <p:cNvPr id="75" name="Picture 74">
                <a:extLst>
                  <a:ext uri="{FF2B5EF4-FFF2-40B4-BE49-F238E27FC236}">
                    <a16:creationId xmlns:a16="http://schemas.microsoft.com/office/drawing/2014/main" id="{B07E7DC2-91C7-4239-BA4D-9DEDE9BBA7DB}"/>
                  </a:ext>
                </a:extLst>
              </p:cNvPr>
              <p:cNvPicPr>
                <a:picLocks noChangeAspect="1"/>
              </p:cNvPicPr>
              <p:nvPr/>
            </p:nvPicPr>
            <p:blipFill rotWithShape="1">
              <a:blip r:embed="rId4">
                <a:extLst>
                  <a:ext uri="{28A0092B-C50C-407E-A947-70E740481C1C}">
                    <a14:useLocalDpi xmlns:a14="http://schemas.microsoft.com/office/drawing/2010/main" val="0"/>
                  </a:ext>
                </a:extLst>
              </a:blip>
              <a:srcRect r="92824"/>
              <a:stretch/>
            </p:blipFill>
            <p:spPr>
              <a:xfrm rot="5400000">
                <a:off x="1928826" y="546996"/>
                <a:ext cx="862023" cy="2924876"/>
              </a:xfrm>
              <a:prstGeom prst="rect">
                <a:avLst/>
              </a:prstGeom>
            </p:spPr>
          </p:pic>
          <p:pic>
            <p:nvPicPr>
              <p:cNvPr id="76" name="Picture 75">
                <a:extLst>
                  <a:ext uri="{FF2B5EF4-FFF2-40B4-BE49-F238E27FC236}">
                    <a16:creationId xmlns:a16="http://schemas.microsoft.com/office/drawing/2014/main" id="{2B415CF1-C4AF-4895-9743-F4A05D523FF6}"/>
                  </a:ext>
                </a:extLst>
              </p:cNvPr>
              <p:cNvPicPr>
                <a:picLocks noChangeAspect="1"/>
              </p:cNvPicPr>
              <p:nvPr/>
            </p:nvPicPr>
            <p:blipFill rotWithShape="1">
              <a:blip r:embed="rId4">
                <a:extLst>
                  <a:ext uri="{28A0092B-C50C-407E-A947-70E740481C1C}">
                    <a14:useLocalDpi xmlns:a14="http://schemas.microsoft.com/office/drawing/2010/main" val="0"/>
                  </a:ext>
                </a:extLst>
              </a:blip>
              <a:srcRect r="92824"/>
              <a:stretch/>
            </p:blipFill>
            <p:spPr>
              <a:xfrm rot="5400000">
                <a:off x="4837660" y="546998"/>
                <a:ext cx="862025" cy="2924876"/>
              </a:xfrm>
              <a:prstGeom prst="rect">
                <a:avLst/>
              </a:prstGeom>
            </p:spPr>
          </p:pic>
          <p:pic>
            <p:nvPicPr>
              <p:cNvPr id="77" name="Picture 76">
                <a:extLst>
                  <a:ext uri="{FF2B5EF4-FFF2-40B4-BE49-F238E27FC236}">
                    <a16:creationId xmlns:a16="http://schemas.microsoft.com/office/drawing/2014/main" id="{28B16B06-F266-46AE-94DC-F44762E4BB6B}"/>
                  </a:ext>
                </a:extLst>
              </p:cNvPr>
              <p:cNvPicPr>
                <a:picLocks noChangeAspect="1"/>
              </p:cNvPicPr>
              <p:nvPr/>
            </p:nvPicPr>
            <p:blipFill rotWithShape="1">
              <a:blip r:embed="rId4">
                <a:extLst>
                  <a:ext uri="{28A0092B-C50C-407E-A947-70E740481C1C}">
                    <a14:useLocalDpi xmlns:a14="http://schemas.microsoft.com/office/drawing/2010/main" val="0"/>
                  </a:ext>
                </a:extLst>
              </a:blip>
              <a:srcRect l="-14451" t="-3089" r="92832"/>
              <a:stretch/>
            </p:blipFill>
            <p:spPr>
              <a:xfrm rot="5400000">
                <a:off x="6930793" y="-365725"/>
                <a:ext cx="2597154" cy="3015193"/>
              </a:xfrm>
              <a:prstGeom prst="rect">
                <a:avLst/>
              </a:prstGeom>
            </p:spPr>
          </p:pic>
        </p:grpSp>
      </p:grpSp>
      <p:grpSp>
        <p:nvGrpSpPr>
          <p:cNvPr id="8" name="Group 7">
            <a:extLst>
              <a:ext uri="{FF2B5EF4-FFF2-40B4-BE49-F238E27FC236}">
                <a16:creationId xmlns:a16="http://schemas.microsoft.com/office/drawing/2014/main" id="{B86BF390-4CF5-4045-B739-2C382FD085B8}"/>
              </a:ext>
            </a:extLst>
          </p:cNvPr>
          <p:cNvGrpSpPr/>
          <p:nvPr/>
        </p:nvGrpSpPr>
        <p:grpSpPr>
          <a:xfrm>
            <a:off x="1234147" y="1864484"/>
            <a:ext cx="2069303" cy="1147121"/>
            <a:chOff x="656295" y="1941129"/>
            <a:chExt cx="2069303" cy="1147121"/>
          </a:xfrm>
        </p:grpSpPr>
        <p:sp>
          <p:nvSpPr>
            <p:cNvPr id="9" name="TextBox 8">
              <a:extLst>
                <a:ext uri="{FF2B5EF4-FFF2-40B4-BE49-F238E27FC236}">
                  <a16:creationId xmlns:a16="http://schemas.microsoft.com/office/drawing/2014/main" id="{99CD212B-57B7-44C9-90A2-F8AFB1352405}"/>
                </a:ext>
              </a:extLst>
            </p:cNvPr>
            <p:cNvSpPr txBox="1"/>
            <p:nvPr/>
          </p:nvSpPr>
          <p:spPr>
            <a:xfrm>
              <a:off x="656295" y="1947585"/>
              <a:ext cx="1176759"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457</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0" name="TextBox 9">
              <a:extLst>
                <a:ext uri="{FF2B5EF4-FFF2-40B4-BE49-F238E27FC236}">
                  <a16:creationId xmlns:a16="http://schemas.microsoft.com/office/drawing/2014/main" id="{FCA6D06A-FC22-4076-97EA-07FBD8347099}"/>
                </a:ext>
              </a:extLst>
            </p:cNvPr>
            <p:cNvSpPr txBox="1"/>
            <p:nvPr/>
          </p:nvSpPr>
          <p:spPr>
            <a:xfrm>
              <a:off x="1569053" y="1952989"/>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cxnSp>
          <p:nvCxnSpPr>
            <p:cNvPr id="11" name="Straight Connector 10">
              <a:extLst>
                <a:ext uri="{FF2B5EF4-FFF2-40B4-BE49-F238E27FC236}">
                  <a16:creationId xmlns:a16="http://schemas.microsoft.com/office/drawing/2014/main" id="{4D195F7D-E653-461D-844A-D01A66F57672}"/>
                </a:ext>
              </a:extLst>
            </p:cNvPr>
            <p:cNvCxnSpPr/>
            <p:nvPr/>
          </p:nvCxnSpPr>
          <p:spPr>
            <a:xfrm flipH="1">
              <a:off x="1653137" y="1941129"/>
              <a:ext cx="1198" cy="114712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289FA9-82DA-4A69-BD28-3588FA3EB4DF}"/>
                </a:ext>
              </a:extLst>
            </p:cNvPr>
            <p:cNvCxnSpPr/>
            <p:nvPr/>
          </p:nvCxnSpPr>
          <p:spPr>
            <a:xfrm>
              <a:off x="1628318" y="2499851"/>
              <a:ext cx="10972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235A7CA-43A5-42C1-84CC-1049BF45226E}"/>
              </a:ext>
            </a:extLst>
          </p:cNvPr>
          <p:cNvGrpSpPr/>
          <p:nvPr/>
        </p:nvGrpSpPr>
        <p:grpSpPr>
          <a:xfrm>
            <a:off x="4143660" y="1849441"/>
            <a:ext cx="1663293" cy="1131072"/>
            <a:chOff x="579704" y="1925279"/>
            <a:chExt cx="1663294" cy="1131072"/>
          </a:xfrm>
        </p:grpSpPr>
        <p:sp>
          <p:nvSpPr>
            <p:cNvPr id="14" name="TextBox 13">
              <a:extLst>
                <a:ext uri="{FF2B5EF4-FFF2-40B4-BE49-F238E27FC236}">
                  <a16:creationId xmlns:a16="http://schemas.microsoft.com/office/drawing/2014/main" id="{558CEC83-A3FF-4D1D-8616-88A07A5D3FB0}"/>
                </a:ext>
              </a:extLst>
            </p:cNvPr>
            <p:cNvSpPr txBox="1"/>
            <p:nvPr/>
          </p:nvSpPr>
          <p:spPr>
            <a:xfrm>
              <a:off x="579704" y="1932974"/>
              <a:ext cx="1176759"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489</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5" name="TextBox 14">
              <a:extLst>
                <a:ext uri="{FF2B5EF4-FFF2-40B4-BE49-F238E27FC236}">
                  <a16:creationId xmlns:a16="http://schemas.microsoft.com/office/drawing/2014/main" id="{2244BA5B-E079-4B78-9848-E6C0C8C5C4A7}"/>
                </a:ext>
              </a:extLst>
            </p:cNvPr>
            <p:cNvSpPr txBox="1"/>
            <p:nvPr/>
          </p:nvSpPr>
          <p:spPr>
            <a:xfrm>
              <a:off x="1569052" y="1925279"/>
              <a:ext cx="66497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5</a:t>
              </a:r>
            </a:p>
          </p:txBody>
        </p:sp>
        <p:cxnSp>
          <p:nvCxnSpPr>
            <p:cNvPr id="16" name="Straight Connector 15">
              <a:extLst>
                <a:ext uri="{FF2B5EF4-FFF2-40B4-BE49-F238E27FC236}">
                  <a16:creationId xmlns:a16="http://schemas.microsoft.com/office/drawing/2014/main" id="{BC9046BA-F06B-4833-AC19-BEEF6EEFD779}"/>
                </a:ext>
              </a:extLst>
            </p:cNvPr>
            <p:cNvCxnSpPr/>
            <p:nvPr/>
          </p:nvCxnSpPr>
          <p:spPr>
            <a:xfrm>
              <a:off x="1601887" y="1952182"/>
              <a:ext cx="6801" cy="110416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D76447-FC10-4046-B083-489312C222DC}"/>
                </a:ext>
              </a:extLst>
            </p:cNvPr>
            <p:cNvCxnSpPr/>
            <p:nvPr/>
          </p:nvCxnSpPr>
          <p:spPr>
            <a:xfrm>
              <a:off x="1602918" y="2513706"/>
              <a:ext cx="6400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965F37A-338E-43EA-9AE8-210E9C3791E4}"/>
              </a:ext>
            </a:extLst>
          </p:cNvPr>
          <p:cNvGrpSpPr/>
          <p:nvPr/>
        </p:nvGrpSpPr>
        <p:grpSpPr>
          <a:xfrm>
            <a:off x="7030053" y="1864966"/>
            <a:ext cx="1777780" cy="1119253"/>
            <a:chOff x="582058" y="1947731"/>
            <a:chExt cx="1777780" cy="1119253"/>
          </a:xfrm>
        </p:grpSpPr>
        <p:sp>
          <p:nvSpPr>
            <p:cNvPr id="19" name="TextBox 18">
              <a:extLst>
                <a:ext uri="{FF2B5EF4-FFF2-40B4-BE49-F238E27FC236}">
                  <a16:creationId xmlns:a16="http://schemas.microsoft.com/office/drawing/2014/main" id="{82F994B5-6ED7-481C-B016-6C685719F62A}"/>
                </a:ext>
              </a:extLst>
            </p:cNvPr>
            <p:cNvSpPr txBox="1"/>
            <p:nvPr/>
          </p:nvSpPr>
          <p:spPr>
            <a:xfrm>
              <a:off x="582058" y="1947731"/>
              <a:ext cx="1176759"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230</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20" name="TextBox 19">
              <a:extLst>
                <a:ext uri="{FF2B5EF4-FFF2-40B4-BE49-F238E27FC236}">
                  <a16:creationId xmlns:a16="http://schemas.microsoft.com/office/drawing/2014/main" id="{23259960-9B3E-45F5-BE1C-0E106FF306A8}"/>
                </a:ext>
              </a:extLst>
            </p:cNvPr>
            <p:cNvSpPr txBox="1"/>
            <p:nvPr/>
          </p:nvSpPr>
          <p:spPr>
            <a:xfrm>
              <a:off x="1569053" y="1952988"/>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6</a:t>
              </a:r>
            </a:p>
          </p:txBody>
        </p:sp>
        <p:cxnSp>
          <p:nvCxnSpPr>
            <p:cNvPr id="21" name="Straight Connector 20">
              <a:extLst>
                <a:ext uri="{FF2B5EF4-FFF2-40B4-BE49-F238E27FC236}">
                  <a16:creationId xmlns:a16="http://schemas.microsoft.com/office/drawing/2014/main" id="{8E1DF805-CF01-4D28-934B-A7A88363AAE5}"/>
                </a:ext>
              </a:extLst>
            </p:cNvPr>
            <p:cNvCxnSpPr/>
            <p:nvPr/>
          </p:nvCxnSpPr>
          <p:spPr>
            <a:xfrm>
              <a:off x="1628318" y="1981039"/>
              <a:ext cx="5770" cy="108594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01DE4B-DCA9-47B6-85FE-91F6E46FE5C7}"/>
                </a:ext>
              </a:extLst>
            </p:cNvPr>
            <p:cNvCxnSpPr/>
            <p:nvPr/>
          </p:nvCxnSpPr>
          <p:spPr>
            <a:xfrm>
              <a:off x="1628318" y="2513705"/>
              <a:ext cx="73152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0C3AADD-A99C-437B-A603-10D1FDF8725A}"/>
              </a:ext>
            </a:extLst>
          </p:cNvPr>
          <p:cNvSpPr txBox="1"/>
          <p:nvPr/>
        </p:nvSpPr>
        <p:spPr>
          <a:xfrm>
            <a:off x="1295033" y="2556670"/>
            <a:ext cx="310876"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cxnSp>
        <p:nvCxnSpPr>
          <p:cNvPr id="29" name="Straight Connector 28">
            <a:extLst>
              <a:ext uri="{FF2B5EF4-FFF2-40B4-BE49-F238E27FC236}">
                <a16:creationId xmlns:a16="http://schemas.microsoft.com/office/drawing/2014/main" id="{EC076B80-F4DC-4795-8855-D4B307770F8F}"/>
              </a:ext>
            </a:extLst>
          </p:cNvPr>
          <p:cNvCxnSpPr/>
          <p:nvPr/>
        </p:nvCxnSpPr>
        <p:spPr>
          <a:xfrm>
            <a:off x="1379997" y="3145015"/>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05CBD6-56DA-41F3-B420-92295905136D}"/>
              </a:ext>
            </a:extLst>
          </p:cNvPr>
          <p:cNvSpPr txBox="1"/>
          <p:nvPr/>
        </p:nvSpPr>
        <p:spPr>
          <a:xfrm>
            <a:off x="1234147" y="3271312"/>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0</a:t>
            </a:r>
          </a:p>
        </p:txBody>
      </p:sp>
      <p:sp>
        <p:nvSpPr>
          <p:cNvPr id="31" name="TextBox 30">
            <a:extLst>
              <a:ext uri="{FF2B5EF4-FFF2-40B4-BE49-F238E27FC236}">
                <a16:creationId xmlns:a16="http://schemas.microsoft.com/office/drawing/2014/main" id="{E46EAFF2-DDF2-46B3-A84D-FD9F1C03D0F9}"/>
              </a:ext>
            </a:extLst>
          </p:cNvPr>
          <p:cNvSpPr txBox="1"/>
          <p:nvPr/>
        </p:nvSpPr>
        <p:spPr>
          <a:xfrm>
            <a:off x="1561304" y="3292990"/>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HP001 4 hàng" panose="020B0603050302020204" pitchFamily="34" charset="0"/>
                <a:ea typeface="Cambria" pitchFamily="18" charset="0"/>
                <a:cs typeface="Arial"/>
                <a:sym typeface="Arial"/>
              </a:rPr>
              <a:t>5</a:t>
            </a:r>
          </a:p>
        </p:txBody>
      </p:sp>
      <p:sp>
        <p:nvSpPr>
          <p:cNvPr id="32" name="TextBox 31">
            <a:extLst>
              <a:ext uri="{FF2B5EF4-FFF2-40B4-BE49-F238E27FC236}">
                <a16:creationId xmlns:a16="http://schemas.microsoft.com/office/drawing/2014/main" id="{6A739A1A-5FBC-457D-A233-3A22426D3D59}"/>
              </a:ext>
            </a:extLst>
          </p:cNvPr>
          <p:cNvSpPr txBox="1"/>
          <p:nvPr/>
        </p:nvSpPr>
        <p:spPr>
          <a:xfrm>
            <a:off x="1518021" y="3973494"/>
            <a:ext cx="4541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sp>
        <p:nvSpPr>
          <p:cNvPr id="33" name="TextBox 32">
            <a:extLst>
              <a:ext uri="{FF2B5EF4-FFF2-40B4-BE49-F238E27FC236}">
                <a16:creationId xmlns:a16="http://schemas.microsoft.com/office/drawing/2014/main" id="{114F77A1-ED93-456F-9C83-93A5F95E2279}"/>
              </a:ext>
            </a:extLst>
          </p:cNvPr>
          <p:cNvSpPr txBox="1"/>
          <p:nvPr/>
        </p:nvSpPr>
        <p:spPr>
          <a:xfrm>
            <a:off x="1563174" y="4682546"/>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1</a:t>
            </a:r>
          </a:p>
        </p:txBody>
      </p:sp>
      <p:cxnSp>
        <p:nvCxnSpPr>
          <p:cNvPr id="34" name="Straight Connector 33">
            <a:extLst>
              <a:ext uri="{FF2B5EF4-FFF2-40B4-BE49-F238E27FC236}">
                <a16:creationId xmlns:a16="http://schemas.microsoft.com/office/drawing/2014/main" id="{60E23035-F1AB-4013-BE69-0A8C72F2040F}"/>
              </a:ext>
            </a:extLst>
          </p:cNvPr>
          <p:cNvCxnSpPr/>
          <p:nvPr/>
        </p:nvCxnSpPr>
        <p:spPr>
          <a:xfrm>
            <a:off x="1353330" y="4556250"/>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E4C4BCF-8201-463E-9C52-A1A8115E5693}"/>
              </a:ext>
            </a:extLst>
          </p:cNvPr>
          <p:cNvSpPr txBox="1"/>
          <p:nvPr/>
        </p:nvSpPr>
        <p:spPr>
          <a:xfrm>
            <a:off x="2310383" y="2567353"/>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1</a:t>
            </a:r>
          </a:p>
        </p:txBody>
      </p:sp>
      <p:sp>
        <p:nvSpPr>
          <p:cNvPr id="36" name="TextBox 35">
            <a:extLst>
              <a:ext uri="{FF2B5EF4-FFF2-40B4-BE49-F238E27FC236}">
                <a16:creationId xmlns:a16="http://schemas.microsoft.com/office/drawing/2014/main" id="{4EE304D0-08C5-47DB-906B-4691E03670B8}"/>
              </a:ext>
            </a:extLst>
          </p:cNvPr>
          <p:cNvSpPr txBox="1"/>
          <p:nvPr/>
        </p:nvSpPr>
        <p:spPr>
          <a:xfrm>
            <a:off x="2613124" y="2562219"/>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1</a:t>
            </a:r>
          </a:p>
        </p:txBody>
      </p:sp>
      <p:sp>
        <p:nvSpPr>
          <p:cNvPr id="66" name="TextBox 65">
            <a:extLst>
              <a:ext uri="{FF2B5EF4-FFF2-40B4-BE49-F238E27FC236}">
                <a16:creationId xmlns:a16="http://schemas.microsoft.com/office/drawing/2014/main" id="{85FB8241-27A4-4B8C-B40C-2EE081DEFC4C}"/>
              </a:ext>
            </a:extLst>
          </p:cNvPr>
          <p:cNvSpPr txBox="1"/>
          <p:nvPr/>
        </p:nvSpPr>
        <p:spPr>
          <a:xfrm>
            <a:off x="1391710" y="387783"/>
            <a:ext cx="3446361" cy="919401"/>
          </a:xfrm>
          <a:prstGeom prst="roundRect">
            <a:avLst/>
          </a:prstGeom>
          <a:ln w="57150">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800" b="1" u="sng" err="1">
                <a:solidFill>
                  <a:srgbClr val="FF0000"/>
                </a:solidFill>
                <a:latin typeface="Times New Roman" panose="02020603050405020304" pitchFamily="18" charset="0"/>
                <a:cs typeface="Times New Roman" panose="02020603050405020304" pitchFamily="18" charset="0"/>
              </a:rPr>
              <a:t>Bài</a:t>
            </a:r>
            <a:r>
              <a:rPr lang="en-US" sz="4800" b="1" u="sng">
                <a:solidFill>
                  <a:srgbClr val="FF0000"/>
                </a:solidFill>
                <a:latin typeface="Times New Roman" panose="02020603050405020304" pitchFamily="18" charset="0"/>
                <a:cs typeface="Times New Roman" panose="02020603050405020304" pitchFamily="18" charset="0"/>
              </a:rPr>
              <a:t> 1</a:t>
            </a:r>
            <a:r>
              <a:rPr lang="en-US" sz="4800" b="1">
                <a:solidFill>
                  <a:srgbClr val="FF0000"/>
                </a:solidFill>
                <a:latin typeface="Times New Roman" panose="02020603050405020304" pitchFamily="18" charset="0"/>
                <a:cs typeface="Times New Roman" panose="02020603050405020304" pitchFamily="18" charset="0"/>
              </a:rPr>
              <a:t>: Tính</a:t>
            </a:r>
          </a:p>
        </p:txBody>
      </p:sp>
      <p:sp>
        <p:nvSpPr>
          <p:cNvPr id="78" name="TextBox 77">
            <a:extLst>
              <a:ext uri="{FF2B5EF4-FFF2-40B4-BE49-F238E27FC236}">
                <a16:creationId xmlns:a16="http://schemas.microsoft.com/office/drawing/2014/main" id="{114F77A1-ED93-456F-9C83-93A5F95E2279}"/>
              </a:ext>
            </a:extLst>
          </p:cNvPr>
          <p:cNvSpPr txBox="1"/>
          <p:nvPr/>
        </p:nvSpPr>
        <p:spPr>
          <a:xfrm>
            <a:off x="521803" y="1864484"/>
            <a:ext cx="676619" cy="666786"/>
          </a:xfrm>
          <a:prstGeom prst="rect">
            <a:avLst/>
          </a:prstGeom>
          <a:noFill/>
        </p:spPr>
        <p:txBody>
          <a:bodyPr wrap="square" rtlCol="0">
            <a:spAutoFit/>
          </a:bodyPr>
          <a:lstStyle/>
          <a:p>
            <a:pPr algn="ctr" defTabSz="1219170">
              <a:buClr>
                <a:srgbClr val="000000"/>
              </a:buClr>
            </a:pPr>
            <a:r>
              <a:rPr lang="en-US" sz="3733" b="1" kern="0">
                <a:solidFill>
                  <a:srgbClr val="FF0000"/>
                </a:solidFill>
                <a:latin typeface="HP001 4 hàng" panose="020B0603050302020204" pitchFamily="34" charset="0"/>
                <a:ea typeface="Cambria" pitchFamily="18" charset="0"/>
                <a:cs typeface="Arial"/>
                <a:sym typeface="Arial"/>
              </a:rPr>
              <a:t>b)</a:t>
            </a:r>
            <a:endParaRPr lang="en-US" sz="3733" b="1" kern="0" dirty="0">
              <a:solidFill>
                <a:srgbClr val="FF0000"/>
              </a:solidFill>
              <a:latin typeface="HP001 4 hàng" panose="020B0603050302020204" pitchFamily="34" charset="0"/>
              <a:ea typeface="Cambria" pitchFamily="18" charset="0"/>
              <a:cs typeface="Arial"/>
              <a:sym typeface="Arial"/>
            </a:endParaRPr>
          </a:p>
        </p:txBody>
      </p:sp>
      <p:sp>
        <p:nvSpPr>
          <p:cNvPr id="79" name="TextBox 78">
            <a:extLst>
              <a:ext uri="{FF2B5EF4-FFF2-40B4-BE49-F238E27FC236}">
                <a16:creationId xmlns:a16="http://schemas.microsoft.com/office/drawing/2014/main" id="{114F77A1-ED93-456F-9C83-93A5F95E2279}"/>
              </a:ext>
            </a:extLst>
          </p:cNvPr>
          <p:cNvSpPr txBox="1"/>
          <p:nvPr/>
        </p:nvSpPr>
        <p:spPr>
          <a:xfrm>
            <a:off x="1822526" y="4700506"/>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7</a:t>
            </a:r>
          </a:p>
        </p:txBody>
      </p:sp>
      <p:sp>
        <p:nvSpPr>
          <p:cNvPr id="80" name="TextBox 79">
            <a:extLst>
              <a:ext uri="{FF2B5EF4-FFF2-40B4-BE49-F238E27FC236}">
                <a16:creationId xmlns:a16="http://schemas.microsoft.com/office/drawing/2014/main" id="{114F77A1-ED93-456F-9C83-93A5F95E2279}"/>
              </a:ext>
            </a:extLst>
          </p:cNvPr>
          <p:cNvSpPr txBox="1"/>
          <p:nvPr/>
        </p:nvSpPr>
        <p:spPr>
          <a:xfrm>
            <a:off x="2816808" y="2579667"/>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sp>
        <p:nvSpPr>
          <p:cNvPr id="81" name="TextBox 80">
            <a:extLst>
              <a:ext uri="{FF2B5EF4-FFF2-40B4-BE49-F238E27FC236}">
                <a16:creationId xmlns:a16="http://schemas.microsoft.com/office/drawing/2014/main" id="{114F77A1-ED93-456F-9C83-93A5F95E2279}"/>
              </a:ext>
            </a:extLst>
          </p:cNvPr>
          <p:cNvSpPr txBox="1"/>
          <p:nvPr/>
        </p:nvSpPr>
        <p:spPr>
          <a:xfrm>
            <a:off x="1449408" y="5395792"/>
            <a:ext cx="875413"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16</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82" name="TextBox 81">
            <a:extLst>
              <a:ext uri="{FF2B5EF4-FFF2-40B4-BE49-F238E27FC236}">
                <a16:creationId xmlns:a16="http://schemas.microsoft.com/office/drawing/2014/main" id="{114F77A1-ED93-456F-9C83-93A5F95E2279}"/>
              </a:ext>
            </a:extLst>
          </p:cNvPr>
          <p:cNvSpPr txBox="1"/>
          <p:nvPr/>
        </p:nvSpPr>
        <p:spPr>
          <a:xfrm>
            <a:off x="1851398" y="6080319"/>
            <a:ext cx="347276"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1</a:t>
            </a:r>
            <a:endParaRPr lang="en-US" sz="3733" b="1" kern="0" dirty="0">
              <a:solidFill>
                <a:srgbClr val="000000"/>
              </a:solidFill>
              <a:latin typeface="HP001 4 hàng" panose="020B0603050302020204" pitchFamily="34" charset="0"/>
              <a:ea typeface="Cambria" pitchFamily="18" charset="0"/>
              <a:cs typeface="Arial"/>
              <a:sym typeface="Arial"/>
            </a:endParaRPr>
          </a:p>
        </p:txBody>
      </p:sp>
      <p:cxnSp>
        <p:nvCxnSpPr>
          <p:cNvPr id="83" name="Straight Connector 82">
            <a:extLst>
              <a:ext uri="{FF2B5EF4-FFF2-40B4-BE49-F238E27FC236}">
                <a16:creationId xmlns:a16="http://schemas.microsoft.com/office/drawing/2014/main" id="{60E23035-F1AB-4013-BE69-0A8C72F2040F}"/>
              </a:ext>
            </a:extLst>
          </p:cNvPr>
          <p:cNvCxnSpPr/>
          <p:nvPr/>
        </p:nvCxnSpPr>
        <p:spPr>
          <a:xfrm>
            <a:off x="1353330" y="5945740"/>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0C3AADD-A99C-437B-A603-10D1FDF8725A}"/>
              </a:ext>
            </a:extLst>
          </p:cNvPr>
          <p:cNvSpPr txBox="1"/>
          <p:nvPr/>
        </p:nvSpPr>
        <p:spPr>
          <a:xfrm>
            <a:off x="4143463" y="2563926"/>
            <a:ext cx="798404"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45</a:t>
            </a:r>
            <a:endParaRPr lang="en-US" sz="3733" b="1" kern="0" dirty="0">
              <a:solidFill>
                <a:srgbClr val="000000"/>
              </a:solidFill>
              <a:latin typeface="HP001 4 hàng" panose="020B0603050302020204" pitchFamily="34" charset="0"/>
              <a:ea typeface="Cambria" pitchFamily="18" charset="0"/>
              <a:cs typeface="Arial"/>
              <a:sym typeface="Arial"/>
            </a:endParaRPr>
          </a:p>
        </p:txBody>
      </p:sp>
      <p:cxnSp>
        <p:nvCxnSpPr>
          <p:cNvPr id="85" name="Straight Connector 84">
            <a:extLst>
              <a:ext uri="{FF2B5EF4-FFF2-40B4-BE49-F238E27FC236}">
                <a16:creationId xmlns:a16="http://schemas.microsoft.com/office/drawing/2014/main" id="{EC076B80-F4DC-4795-8855-D4B307770F8F}"/>
              </a:ext>
            </a:extLst>
          </p:cNvPr>
          <p:cNvCxnSpPr/>
          <p:nvPr/>
        </p:nvCxnSpPr>
        <p:spPr>
          <a:xfrm>
            <a:off x="4266528" y="315227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805CBD6-56DA-41F3-B420-92295905136D}"/>
              </a:ext>
            </a:extLst>
          </p:cNvPr>
          <p:cNvSpPr txBox="1"/>
          <p:nvPr/>
        </p:nvSpPr>
        <p:spPr>
          <a:xfrm>
            <a:off x="4450878" y="327856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3</a:t>
            </a:r>
          </a:p>
        </p:txBody>
      </p:sp>
      <p:sp>
        <p:nvSpPr>
          <p:cNvPr id="87" name="TextBox 86">
            <a:extLst>
              <a:ext uri="{FF2B5EF4-FFF2-40B4-BE49-F238E27FC236}">
                <a16:creationId xmlns:a16="http://schemas.microsoft.com/office/drawing/2014/main" id="{E46EAFF2-DDF2-46B3-A84D-FD9F1C03D0F9}"/>
              </a:ext>
            </a:extLst>
          </p:cNvPr>
          <p:cNvSpPr txBox="1"/>
          <p:nvPr/>
        </p:nvSpPr>
        <p:spPr>
          <a:xfrm>
            <a:off x="4778035" y="330024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HP001 4 hàng" panose="020B0603050302020204" pitchFamily="34" charset="0"/>
                <a:ea typeface="Cambria" pitchFamily="18" charset="0"/>
                <a:cs typeface="Arial"/>
                <a:sym typeface="Arial"/>
              </a:rPr>
              <a:t>9</a:t>
            </a:r>
          </a:p>
        </p:txBody>
      </p:sp>
      <p:sp>
        <p:nvSpPr>
          <p:cNvPr id="88" name="TextBox 87">
            <a:extLst>
              <a:ext uri="{FF2B5EF4-FFF2-40B4-BE49-F238E27FC236}">
                <a16:creationId xmlns:a16="http://schemas.microsoft.com/office/drawing/2014/main" id="{6A739A1A-5FBC-457D-A233-3A22426D3D59}"/>
              </a:ext>
            </a:extLst>
          </p:cNvPr>
          <p:cNvSpPr txBox="1"/>
          <p:nvPr/>
        </p:nvSpPr>
        <p:spPr>
          <a:xfrm>
            <a:off x="4432912" y="3980750"/>
            <a:ext cx="806751"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35</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89" name="TextBox 88">
            <a:extLst>
              <a:ext uri="{FF2B5EF4-FFF2-40B4-BE49-F238E27FC236}">
                <a16:creationId xmlns:a16="http://schemas.microsoft.com/office/drawing/2014/main" id="{114F77A1-ED93-456F-9C83-93A5F95E2279}"/>
              </a:ext>
            </a:extLst>
          </p:cNvPr>
          <p:cNvSpPr txBox="1"/>
          <p:nvPr/>
        </p:nvSpPr>
        <p:spPr>
          <a:xfrm>
            <a:off x="4779905" y="4689802"/>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cxnSp>
        <p:nvCxnSpPr>
          <p:cNvPr id="90" name="Straight Connector 89">
            <a:extLst>
              <a:ext uri="{FF2B5EF4-FFF2-40B4-BE49-F238E27FC236}">
                <a16:creationId xmlns:a16="http://schemas.microsoft.com/office/drawing/2014/main" id="{60E23035-F1AB-4013-BE69-0A8C72F2040F}"/>
              </a:ext>
            </a:extLst>
          </p:cNvPr>
          <p:cNvCxnSpPr/>
          <p:nvPr/>
        </p:nvCxnSpPr>
        <p:spPr>
          <a:xfrm>
            <a:off x="4277961" y="456350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E4C4BCF-8201-463E-9C52-A1A8115E5693}"/>
              </a:ext>
            </a:extLst>
          </p:cNvPr>
          <p:cNvSpPr txBox="1"/>
          <p:nvPr/>
        </p:nvSpPr>
        <p:spPr>
          <a:xfrm>
            <a:off x="5235014" y="257460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9</a:t>
            </a:r>
          </a:p>
        </p:txBody>
      </p:sp>
      <p:sp>
        <p:nvSpPr>
          <p:cNvPr id="92" name="TextBox 91">
            <a:extLst>
              <a:ext uri="{FF2B5EF4-FFF2-40B4-BE49-F238E27FC236}">
                <a16:creationId xmlns:a16="http://schemas.microsoft.com/office/drawing/2014/main" id="{4EE304D0-08C5-47DB-906B-4691E03670B8}"/>
              </a:ext>
            </a:extLst>
          </p:cNvPr>
          <p:cNvSpPr txBox="1"/>
          <p:nvPr/>
        </p:nvSpPr>
        <p:spPr>
          <a:xfrm>
            <a:off x="5537755" y="256947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7</a:t>
            </a:r>
          </a:p>
        </p:txBody>
      </p:sp>
      <p:sp>
        <p:nvSpPr>
          <p:cNvPr id="112" name="TextBox 111">
            <a:extLst>
              <a:ext uri="{FF2B5EF4-FFF2-40B4-BE49-F238E27FC236}">
                <a16:creationId xmlns:a16="http://schemas.microsoft.com/office/drawing/2014/main" id="{E0C3AADD-A99C-437B-A603-10D1FDF8725A}"/>
              </a:ext>
            </a:extLst>
          </p:cNvPr>
          <p:cNvSpPr txBox="1"/>
          <p:nvPr/>
        </p:nvSpPr>
        <p:spPr>
          <a:xfrm>
            <a:off x="7089864" y="2557576"/>
            <a:ext cx="863684"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1 8</a:t>
            </a:r>
            <a:endParaRPr lang="en-US" sz="3733" b="1" kern="0" dirty="0">
              <a:solidFill>
                <a:srgbClr val="000000"/>
              </a:solidFill>
              <a:latin typeface="HP001 4 hàng" panose="020B0603050302020204" pitchFamily="34" charset="0"/>
              <a:ea typeface="Cambria" pitchFamily="18" charset="0"/>
              <a:cs typeface="Arial"/>
              <a:sym typeface="Arial"/>
            </a:endParaRPr>
          </a:p>
        </p:txBody>
      </p:sp>
      <p:cxnSp>
        <p:nvCxnSpPr>
          <p:cNvPr id="113" name="Straight Connector 112">
            <a:extLst>
              <a:ext uri="{FF2B5EF4-FFF2-40B4-BE49-F238E27FC236}">
                <a16:creationId xmlns:a16="http://schemas.microsoft.com/office/drawing/2014/main" id="{EC076B80-F4DC-4795-8855-D4B307770F8F}"/>
              </a:ext>
            </a:extLst>
          </p:cNvPr>
          <p:cNvCxnSpPr/>
          <p:nvPr/>
        </p:nvCxnSpPr>
        <p:spPr>
          <a:xfrm>
            <a:off x="7238328" y="313322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805CBD6-56DA-41F3-B420-92295905136D}"/>
              </a:ext>
            </a:extLst>
          </p:cNvPr>
          <p:cNvSpPr txBox="1"/>
          <p:nvPr/>
        </p:nvSpPr>
        <p:spPr>
          <a:xfrm>
            <a:off x="7397278" y="3284918"/>
            <a:ext cx="427020"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5</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15" name="TextBox 114">
            <a:extLst>
              <a:ext uri="{FF2B5EF4-FFF2-40B4-BE49-F238E27FC236}">
                <a16:creationId xmlns:a16="http://schemas.microsoft.com/office/drawing/2014/main" id="{E46EAFF2-DDF2-46B3-A84D-FD9F1C03D0F9}"/>
              </a:ext>
            </a:extLst>
          </p:cNvPr>
          <p:cNvSpPr txBox="1"/>
          <p:nvPr/>
        </p:nvSpPr>
        <p:spPr>
          <a:xfrm>
            <a:off x="7686335" y="328119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HP001 4 hàng" panose="020B0603050302020204" pitchFamily="34" charset="0"/>
                <a:ea typeface="Cambria" pitchFamily="18" charset="0"/>
                <a:cs typeface="Arial"/>
                <a:sym typeface="Arial"/>
              </a:rPr>
              <a:t>0</a:t>
            </a:r>
          </a:p>
        </p:txBody>
      </p:sp>
      <p:sp>
        <p:nvSpPr>
          <p:cNvPr id="116" name="TextBox 115">
            <a:extLst>
              <a:ext uri="{FF2B5EF4-FFF2-40B4-BE49-F238E27FC236}">
                <a16:creationId xmlns:a16="http://schemas.microsoft.com/office/drawing/2014/main" id="{6A739A1A-5FBC-457D-A233-3A22426D3D59}"/>
              </a:ext>
            </a:extLst>
          </p:cNvPr>
          <p:cNvSpPr txBox="1"/>
          <p:nvPr/>
        </p:nvSpPr>
        <p:spPr>
          <a:xfrm>
            <a:off x="7369402" y="3973494"/>
            <a:ext cx="800410"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48</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17" name="TextBox 116">
            <a:extLst>
              <a:ext uri="{FF2B5EF4-FFF2-40B4-BE49-F238E27FC236}">
                <a16:creationId xmlns:a16="http://schemas.microsoft.com/office/drawing/2014/main" id="{114F77A1-ED93-456F-9C83-93A5F95E2279}"/>
              </a:ext>
            </a:extLst>
          </p:cNvPr>
          <p:cNvSpPr txBox="1"/>
          <p:nvPr/>
        </p:nvSpPr>
        <p:spPr>
          <a:xfrm>
            <a:off x="7709242" y="46971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2</a:t>
            </a:r>
          </a:p>
        </p:txBody>
      </p:sp>
      <p:cxnSp>
        <p:nvCxnSpPr>
          <p:cNvPr id="118" name="Straight Connector 117">
            <a:extLst>
              <a:ext uri="{FF2B5EF4-FFF2-40B4-BE49-F238E27FC236}">
                <a16:creationId xmlns:a16="http://schemas.microsoft.com/office/drawing/2014/main" id="{60E23035-F1AB-4013-BE69-0A8C72F2040F}"/>
              </a:ext>
            </a:extLst>
          </p:cNvPr>
          <p:cNvCxnSpPr/>
          <p:nvPr/>
        </p:nvCxnSpPr>
        <p:spPr>
          <a:xfrm>
            <a:off x="7211661" y="45444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E4C4BCF-8201-463E-9C52-A1A8115E5693}"/>
              </a:ext>
            </a:extLst>
          </p:cNvPr>
          <p:cNvSpPr txBox="1"/>
          <p:nvPr/>
        </p:nvSpPr>
        <p:spPr>
          <a:xfrm>
            <a:off x="8168714" y="255555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3</a:t>
            </a:r>
          </a:p>
        </p:txBody>
      </p:sp>
      <p:sp>
        <p:nvSpPr>
          <p:cNvPr id="120" name="TextBox 119">
            <a:extLst>
              <a:ext uri="{FF2B5EF4-FFF2-40B4-BE49-F238E27FC236}">
                <a16:creationId xmlns:a16="http://schemas.microsoft.com/office/drawing/2014/main" id="{4EE304D0-08C5-47DB-906B-4691E03670B8}"/>
              </a:ext>
            </a:extLst>
          </p:cNvPr>
          <p:cNvSpPr txBox="1"/>
          <p:nvPr/>
        </p:nvSpPr>
        <p:spPr>
          <a:xfrm>
            <a:off x="8471455" y="256312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8</a:t>
            </a:r>
          </a:p>
        </p:txBody>
      </p:sp>
      <p:sp>
        <p:nvSpPr>
          <p:cNvPr id="67" name="Rounded Rectangle 66"/>
          <p:cNvSpPr/>
          <p:nvPr/>
        </p:nvSpPr>
        <p:spPr>
          <a:xfrm rot="10800000" flipH="1" flipV="1">
            <a:off x="9134424" y="131031"/>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spTree>
    <p:extLst>
      <p:ext uri="{BB962C8B-B14F-4D97-AF65-F5344CB8AC3E}">
        <p14:creationId xmlns:p14="http://schemas.microsoft.com/office/powerpoint/2010/main" val="16029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100" fill="hold">
                                          <p:stCondLst>
                                            <p:cond delay="0"/>
                                          </p:stCondLst>
                                        </p:cTn>
                                        <p:tgtEl>
                                          <p:spTgt spid="67"/>
                                        </p:tgtEl>
                                        <p:attrNameLst>
                                          <p:attrName>r</p:attrName>
                                        </p:attrNameLst>
                                      </p:cBhvr>
                                    </p:animRot>
                                    <p:animRot by="-240000">
                                      <p:cBhvr>
                                        <p:cTn id="11" dur="200" fill="hold">
                                          <p:stCondLst>
                                            <p:cond delay="200"/>
                                          </p:stCondLst>
                                        </p:cTn>
                                        <p:tgtEl>
                                          <p:spTgt spid="67"/>
                                        </p:tgtEl>
                                        <p:attrNameLst>
                                          <p:attrName>r</p:attrName>
                                        </p:attrNameLst>
                                      </p:cBhvr>
                                    </p:animRot>
                                    <p:animRot by="240000">
                                      <p:cBhvr>
                                        <p:cTn id="12" dur="200" fill="hold">
                                          <p:stCondLst>
                                            <p:cond delay="400"/>
                                          </p:stCondLst>
                                        </p:cTn>
                                        <p:tgtEl>
                                          <p:spTgt spid="67"/>
                                        </p:tgtEl>
                                        <p:attrNameLst>
                                          <p:attrName>r</p:attrName>
                                        </p:attrNameLst>
                                      </p:cBhvr>
                                    </p:animRot>
                                    <p:animRot by="-240000">
                                      <p:cBhvr>
                                        <p:cTn id="13" dur="200" fill="hold">
                                          <p:stCondLst>
                                            <p:cond delay="600"/>
                                          </p:stCondLst>
                                        </p:cTn>
                                        <p:tgtEl>
                                          <p:spTgt spid="67"/>
                                        </p:tgtEl>
                                        <p:attrNameLst>
                                          <p:attrName>r</p:attrName>
                                        </p:attrNameLst>
                                      </p:cBhvr>
                                    </p:animRot>
                                    <p:animRot by="120000">
                                      <p:cBhvr>
                                        <p:cTn id="14" dur="200" fill="hold">
                                          <p:stCondLst>
                                            <p:cond delay="800"/>
                                          </p:stCondLst>
                                        </p:cTn>
                                        <p:tgtEl>
                                          <p:spTgt spid="67"/>
                                        </p:tgtEl>
                                        <p:attrNameLst>
                                          <p:attrName>r</p:attrName>
                                        </p:attrNameLst>
                                      </p:cBhvr>
                                    </p:animRot>
                                  </p:childTnLst>
                                </p:cTn>
                              </p:par>
                            </p:childTnLst>
                          </p:cTn>
                        </p:par>
                        <p:par>
                          <p:cTn id="15" fill="hold">
                            <p:stCondLst>
                              <p:cond delay="1500"/>
                            </p:stCondLst>
                            <p:childTnLst>
                              <p:par>
                                <p:cTn id="16" presetID="32" presetClass="emph" presetSubtype="0" fill="hold" grpId="1" nodeType="afterEffect">
                                  <p:stCondLst>
                                    <p:cond delay="0"/>
                                  </p:stCondLst>
                                  <p:childTnLst>
                                    <p:animRot by="120000">
                                      <p:cBhvr>
                                        <p:cTn id="17" dur="100" fill="hold">
                                          <p:stCondLst>
                                            <p:cond delay="0"/>
                                          </p:stCondLst>
                                        </p:cTn>
                                        <p:tgtEl>
                                          <p:spTgt spid="67"/>
                                        </p:tgtEl>
                                        <p:attrNameLst>
                                          <p:attrName>r</p:attrName>
                                        </p:attrNameLst>
                                      </p:cBhvr>
                                    </p:animRot>
                                    <p:animRot by="-240000">
                                      <p:cBhvr>
                                        <p:cTn id="18" dur="200" fill="hold">
                                          <p:stCondLst>
                                            <p:cond delay="200"/>
                                          </p:stCondLst>
                                        </p:cTn>
                                        <p:tgtEl>
                                          <p:spTgt spid="67"/>
                                        </p:tgtEl>
                                        <p:attrNameLst>
                                          <p:attrName>r</p:attrName>
                                        </p:attrNameLst>
                                      </p:cBhvr>
                                    </p:animRot>
                                    <p:animRot by="240000">
                                      <p:cBhvr>
                                        <p:cTn id="19" dur="200" fill="hold">
                                          <p:stCondLst>
                                            <p:cond delay="400"/>
                                          </p:stCondLst>
                                        </p:cTn>
                                        <p:tgtEl>
                                          <p:spTgt spid="67"/>
                                        </p:tgtEl>
                                        <p:attrNameLst>
                                          <p:attrName>r</p:attrName>
                                        </p:attrNameLst>
                                      </p:cBhvr>
                                    </p:animRot>
                                    <p:animRot by="-240000">
                                      <p:cBhvr>
                                        <p:cTn id="20" dur="200" fill="hold">
                                          <p:stCondLst>
                                            <p:cond delay="600"/>
                                          </p:stCondLst>
                                        </p:cTn>
                                        <p:tgtEl>
                                          <p:spTgt spid="67"/>
                                        </p:tgtEl>
                                        <p:attrNameLst>
                                          <p:attrName>r</p:attrName>
                                        </p:attrNameLst>
                                      </p:cBhvr>
                                    </p:animRot>
                                    <p:animRot by="120000">
                                      <p:cBhvr>
                                        <p:cTn id="21" dur="200" fill="hold">
                                          <p:stCondLst>
                                            <p:cond delay="800"/>
                                          </p:stCondLst>
                                        </p:cTn>
                                        <p:tgtEl>
                                          <p:spTgt spid="67"/>
                                        </p:tgtEl>
                                        <p:attrNameLst>
                                          <p:attrName>r</p:attrName>
                                        </p:attrNameLst>
                                      </p:cBhvr>
                                    </p:animRot>
                                  </p:childTnLst>
                                </p:cTn>
                              </p:par>
                            </p:childTnLst>
                          </p:cTn>
                        </p:par>
                        <p:par>
                          <p:cTn id="22" fill="hold">
                            <p:stCondLst>
                              <p:cond delay="2500"/>
                            </p:stCondLst>
                            <p:childTnLst>
                              <p:par>
                                <p:cTn id="23" presetID="32" presetClass="emph" presetSubtype="0" fill="hold" grpId="2" nodeType="after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4" nodeType="clickEffect">
                                  <p:stCondLst>
                                    <p:cond delay="0"/>
                                  </p:stCondLst>
                                  <p:childTnLst>
                                    <p:animEffect transition="out" filter="fade">
                                      <p:cBhvr>
                                        <p:cTn id="32" dur="500"/>
                                        <p:tgtEl>
                                          <p:spTgt spid="67"/>
                                        </p:tgtEl>
                                      </p:cBhvr>
                                    </p:animEffect>
                                    <p:set>
                                      <p:cBhvr>
                                        <p:cTn id="33" dur="1" fill="hold">
                                          <p:stCondLst>
                                            <p:cond delay="499"/>
                                          </p:stCondLst>
                                        </p:cTn>
                                        <p:tgtEl>
                                          <p:spTgt spid="6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childTnLst>
                          </p:cTn>
                        </p:par>
                        <p:par>
                          <p:cTn id="72" fill="hold">
                            <p:stCondLst>
                              <p:cond delay="500"/>
                            </p:stCondLst>
                            <p:childTnLst>
                              <p:par>
                                <p:cTn id="73" presetID="16" presetClass="entr" presetSubtype="2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barn(inVertical)">
                                      <p:cBhvr>
                                        <p:cTn id="80" dur="500"/>
                                        <p:tgtEl>
                                          <p:spTgt spid="7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barn(inVertical)">
                                      <p:cBhvr>
                                        <p:cTn id="85" dur="500"/>
                                        <p:tgtEl>
                                          <p:spTgt spid="8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barn(inVertical)">
                                      <p:cBhvr>
                                        <p:cTn id="90" dur="500"/>
                                        <p:tgtEl>
                                          <p:spTgt spid="8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barn(inVertical)">
                                      <p:cBhvr>
                                        <p:cTn id="95" dur="500"/>
                                        <p:tgtEl>
                                          <p:spTgt spid="83"/>
                                        </p:tgtEl>
                                      </p:cBhvr>
                                    </p:animEffect>
                                  </p:childTnLst>
                                </p:cTn>
                              </p:par>
                            </p:childTnLst>
                          </p:cTn>
                        </p:par>
                        <p:par>
                          <p:cTn id="96" fill="hold">
                            <p:stCondLst>
                              <p:cond delay="500"/>
                            </p:stCondLst>
                            <p:childTnLst>
                              <p:par>
                                <p:cTn id="97" presetID="16" presetClass="entr" presetSubtype="21" fill="hold" grpId="0" nodeType="after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barn(inVertical)">
                                      <p:cBhvr>
                                        <p:cTn id="99" dur="500"/>
                                        <p:tgtEl>
                                          <p:spTgt spid="8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wipe(down)">
                                      <p:cBhvr>
                                        <p:cTn id="104" dur="500"/>
                                        <p:tgtEl>
                                          <p:spTgt spid="91"/>
                                        </p:tgtEl>
                                      </p:cBhvr>
                                    </p:animEffect>
                                  </p:childTnLst>
                                </p:cTn>
                              </p:par>
                            </p:childTnLst>
                          </p:cTn>
                        </p:par>
                        <p:par>
                          <p:cTn id="105" fill="hold">
                            <p:stCondLst>
                              <p:cond delay="500"/>
                            </p:stCondLst>
                            <p:childTnLst>
                              <p:par>
                                <p:cTn id="106" presetID="22" presetClass="entr" presetSubtype="4"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wipe(down)">
                                      <p:cBhvr>
                                        <p:cTn id="108" dur="500"/>
                                        <p:tgtEl>
                                          <p:spTgt spid="84"/>
                                        </p:tgtEl>
                                      </p:cBhvr>
                                    </p:animEffect>
                                  </p:childTnLst>
                                </p:cTn>
                              </p:par>
                            </p:childTnLst>
                          </p:cTn>
                        </p:par>
                        <p:par>
                          <p:cTn id="109" fill="hold">
                            <p:stCondLst>
                              <p:cond delay="1000"/>
                            </p:stCondLst>
                            <p:childTnLst>
                              <p:par>
                                <p:cTn id="110" presetID="16" presetClass="entr" presetSubtype="21" fill="hold" nodeType="after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barn(inVertical)">
                                      <p:cBhvr>
                                        <p:cTn id="112" dur="500"/>
                                        <p:tgtEl>
                                          <p:spTgt spid="85"/>
                                        </p:tgtEl>
                                      </p:cBhvr>
                                    </p:animEffect>
                                  </p:childTnLst>
                                </p:cTn>
                              </p:par>
                            </p:childTnLst>
                          </p:cTn>
                        </p:par>
                        <p:par>
                          <p:cTn id="113" fill="hold">
                            <p:stCondLst>
                              <p:cond delay="1500"/>
                            </p:stCondLst>
                            <p:childTnLst>
                              <p:par>
                                <p:cTn id="114" presetID="16" presetClass="entr" presetSubtype="21" fill="hold" grpId="0" nodeType="after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barn(inVertical)">
                                      <p:cBhvr>
                                        <p:cTn id="116" dur="500"/>
                                        <p:tgtEl>
                                          <p:spTgt spid="86"/>
                                        </p:tgtEl>
                                      </p:cBhvr>
                                    </p:animEffect>
                                  </p:childTnLst>
                                </p:cTn>
                              </p:par>
                            </p:childTnLst>
                          </p:cTn>
                        </p:par>
                        <p:par>
                          <p:cTn id="117" fill="hold">
                            <p:stCondLst>
                              <p:cond delay="2000"/>
                            </p:stCondLst>
                            <p:childTnLst>
                              <p:par>
                                <p:cTn id="118" presetID="22" presetClass="entr" presetSubtype="4" fill="hold" grpId="0" nodeType="afterEffect">
                                  <p:stCondLst>
                                    <p:cond delay="0"/>
                                  </p:stCondLst>
                                  <p:childTnLst>
                                    <p:set>
                                      <p:cBhvr>
                                        <p:cTn id="119" dur="1" fill="hold">
                                          <p:stCondLst>
                                            <p:cond delay="0"/>
                                          </p:stCondLst>
                                        </p:cTn>
                                        <p:tgtEl>
                                          <p:spTgt spid="87"/>
                                        </p:tgtEl>
                                        <p:attrNameLst>
                                          <p:attrName>style.visibility</p:attrName>
                                        </p:attrNameLst>
                                      </p:cBhvr>
                                      <p:to>
                                        <p:strVal val="visible"/>
                                      </p:to>
                                    </p:set>
                                    <p:animEffect transition="in" filter="wipe(down)">
                                      <p:cBhvr>
                                        <p:cTn id="120" dur="500"/>
                                        <p:tgtEl>
                                          <p:spTgt spid="87"/>
                                        </p:tgtEl>
                                      </p:cBhvr>
                                    </p:animEffect>
                                  </p:childTnLst>
                                </p:cTn>
                              </p:par>
                            </p:childTnLst>
                          </p:cTn>
                        </p:par>
                        <p:par>
                          <p:cTn id="121" fill="hold">
                            <p:stCondLst>
                              <p:cond delay="2500"/>
                            </p:stCondLst>
                            <p:childTnLst>
                              <p:par>
                                <p:cTn id="122" presetID="22" presetClass="entr" presetSubtype="4" fill="hold" grpId="0" nodeType="afterEffect">
                                  <p:stCondLst>
                                    <p:cond delay="0"/>
                                  </p:stCondLst>
                                  <p:childTnLst>
                                    <p:set>
                                      <p:cBhvr>
                                        <p:cTn id="123" dur="1" fill="hold">
                                          <p:stCondLst>
                                            <p:cond delay="0"/>
                                          </p:stCondLst>
                                        </p:cTn>
                                        <p:tgtEl>
                                          <p:spTgt spid="92"/>
                                        </p:tgtEl>
                                        <p:attrNameLst>
                                          <p:attrName>style.visibility</p:attrName>
                                        </p:attrNameLst>
                                      </p:cBhvr>
                                      <p:to>
                                        <p:strVal val="visible"/>
                                      </p:to>
                                    </p:set>
                                    <p:animEffect transition="in" filter="wipe(down)">
                                      <p:cBhvr>
                                        <p:cTn id="124" dur="500"/>
                                        <p:tgtEl>
                                          <p:spTgt spid="92"/>
                                        </p:tgtEl>
                                      </p:cBhvr>
                                    </p:animEffect>
                                  </p:childTnLst>
                                </p:cTn>
                              </p:par>
                            </p:childTnLst>
                          </p:cTn>
                        </p:par>
                        <p:par>
                          <p:cTn id="125" fill="hold">
                            <p:stCondLst>
                              <p:cond delay="3000"/>
                            </p:stCondLst>
                            <p:childTnLst>
                              <p:par>
                                <p:cTn id="126" presetID="16" presetClass="entr" presetSubtype="21"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barn(inVertical)">
                                      <p:cBhvr>
                                        <p:cTn id="128" dur="500"/>
                                        <p:tgtEl>
                                          <p:spTgt spid="88"/>
                                        </p:tgtEl>
                                      </p:cBhvr>
                                    </p:animEffect>
                                  </p:childTnLst>
                                </p:cTn>
                              </p:par>
                            </p:childTnLst>
                          </p:cTn>
                        </p:par>
                        <p:par>
                          <p:cTn id="129" fill="hold">
                            <p:stCondLst>
                              <p:cond delay="3500"/>
                            </p:stCondLst>
                            <p:childTnLst>
                              <p:par>
                                <p:cTn id="130" presetID="16" presetClass="entr" presetSubtype="21" fill="hold" nodeType="after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barn(inVertical)">
                                      <p:cBhvr>
                                        <p:cTn id="132" dur="500"/>
                                        <p:tgtEl>
                                          <p:spTgt spid="90"/>
                                        </p:tgtEl>
                                      </p:cBhvr>
                                    </p:animEffect>
                                  </p:childTnLst>
                                </p:cTn>
                              </p:par>
                            </p:childTnLst>
                          </p:cTn>
                        </p:par>
                        <p:par>
                          <p:cTn id="133" fill="hold">
                            <p:stCondLst>
                              <p:cond delay="4000"/>
                            </p:stCondLst>
                            <p:childTnLst>
                              <p:par>
                                <p:cTn id="134" presetID="16" presetClass="entr" presetSubtype="21" fill="hold" grpId="0" nodeType="after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barn(inVertical)">
                                      <p:cBhvr>
                                        <p:cTn id="136" dur="500"/>
                                        <p:tgtEl>
                                          <p:spTgt spid="8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19"/>
                                        </p:tgtEl>
                                        <p:attrNameLst>
                                          <p:attrName>style.visibility</p:attrName>
                                        </p:attrNameLst>
                                      </p:cBhvr>
                                      <p:to>
                                        <p:strVal val="visible"/>
                                      </p:to>
                                    </p:set>
                                    <p:animEffect transition="in" filter="wipe(down)">
                                      <p:cBhvr>
                                        <p:cTn id="141" dur="500"/>
                                        <p:tgtEl>
                                          <p:spTgt spid="119"/>
                                        </p:tgtEl>
                                      </p:cBhvr>
                                    </p:animEffect>
                                  </p:childTnLst>
                                </p:cTn>
                              </p:par>
                            </p:childTnLst>
                          </p:cTn>
                        </p:par>
                        <p:par>
                          <p:cTn id="142" fill="hold">
                            <p:stCondLst>
                              <p:cond delay="500"/>
                            </p:stCondLst>
                            <p:childTnLst>
                              <p:par>
                                <p:cTn id="143" presetID="22" presetClass="entr" presetSubtype="4" fill="hold" grpId="0" nodeType="afterEffect">
                                  <p:stCondLst>
                                    <p:cond delay="0"/>
                                  </p:stCondLst>
                                  <p:childTnLst>
                                    <p:set>
                                      <p:cBhvr>
                                        <p:cTn id="144" dur="1" fill="hold">
                                          <p:stCondLst>
                                            <p:cond delay="0"/>
                                          </p:stCondLst>
                                        </p:cTn>
                                        <p:tgtEl>
                                          <p:spTgt spid="112"/>
                                        </p:tgtEl>
                                        <p:attrNameLst>
                                          <p:attrName>style.visibility</p:attrName>
                                        </p:attrNameLst>
                                      </p:cBhvr>
                                      <p:to>
                                        <p:strVal val="visible"/>
                                      </p:to>
                                    </p:set>
                                    <p:animEffect transition="in" filter="wipe(down)">
                                      <p:cBhvr>
                                        <p:cTn id="145" dur="500"/>
                                        <p:tgtEl>
                                          <p:spTgt spid="112"/>
                                        </p:tgtEl>
                                      </p:cBhvr>
                                    </p:animEffect>
                                  </p:childTnLst>
                                </p:cTn>
                              </p:par>
                            </p:childTnLst>
                          </p:cTn>
                        </p:par>
                        <p:par>
                          <p:cTn id="146" fill="hold">
                            <p:stCondLst>
                              <p:cond delay="1000"/>
                            </p:stCondLst>
                            <p:childTnLst>
                              <p:par>
                                <p:cTn id="147" presetID="16" presetClass="entr" presetSubtype="21" fill="hold" nodeType="after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barn(inVertical)">
                                      <p:cBhvr>
                                        <p:cTn id="149" dur="500"/>
                                        <p:tgtEl>
                                          <p:spTgt spid="113"/>
                                        </p:tgtEl>
                                      </p:cBhvr>
                                    </p:animEffect>
                                  </p:childTnLst>
                                </p:cTn>
                              </p:par>
                            </p:childTnLst>
                          </p:cTn>
                        </p:par>
                        <p:par>
                          <p:cTn id="150" fill="hold">
                            <p:stCondLst>
                              <p:cond delay="1500"/>
                            </p:stCondLst>
                            <p:childTnLst>
                              <p:par>
                                <p:cTn id="151" presetID="16" presetClass="entr" presetSubtype="21" fill="hold" grpId="0" nodeType="afterEffect">
                                  <p:stCondLst>
                                    <p:cond delay="0"/>
                                  </p:stCondLst>
                                  <p:childTnLst>
                                    <p:set>
                                      <p:cBhvr>
                                        <p:cTn id="152" dur="1" fill="hold">
                                          <p:stCondLst>
                                            <p:cond delay="0"/>
                                          </p:stCondLst>
                                        </p:cTn>
                                        <p:tgtEl>
                                          <p:spTgt spid="114"/>
                                        </p:tgtEl>
                                        <p:attrNameLst>
                                          <p:attrName>style.visibility</p:attrName>
                                        </p:attrNameLst>
                                      </p:cBhvr>
                                      <p:to>
                                        <p:strVal val="visible"/>
                                      </p:to>
                                    </p:set>
                                    <p:animEffect transition="in" filter="barn(inVertical)">
                                      <p:cBhvr>
                                        <p:cTn id="153" dur="500"/>
                                        <p:tgtEl>
                                          <p:spTgt spid="114"/>
                                        </p:tgtEl>
                                      </p:cBhvr>
                                    </p:animEffect>
                                  </p:childTnLst>
                                </p:cTn>
                              </p:par>
                            </p:childTnLst>
                          </p:cTn>
                        </p:par>
                        <p:par>
                          <p:cTn id="154" fill="hold">
                            <p:stCondLst>
                              <p:cond delay="2000"/>
                            </p:stCondLst>
                            <p:childTnLst>
                              <p:par>
                                <p:cTn id="155" presetID="22" presetClass="entr" presetSubtype="4" fill="hold" grpId="0" nodeType="afterEffect">
                                  <p:stCondLst>
                                    <p:cond delay="0"/>
                                  </p:stCondLst>
                                  <p:childTnLst>
                                    <p:set>
                                      <p:cBhvr>
                                        <p:cTn id="156" dur="1" fill="hold">
                                          <p:stCondLst>
                                            <p:cond delay="0"/>
                                          </p:stCondLst>
                                        </p:cTn>
                                        <p:tgtEl>
                                          <p:spTgt spid="115"/>
                                        </p:tgtEl>
                                        <p:attrNameLst>
                                          <p:attrName>style.visibility</p:attrName>
                                        </p:attrNameLst>
                                      </p:cBhvr>
                                      <p:to>
                                        <p:strVal val="visible"/>
                                      </p:to>
                                    </p:set>
                                    <p:animEffect transition="in" filter="wipe(down)">
                                      <p:cBhvr>
                                        <p:cTn id="157" dur="500"/>
                                        <p:tgtEl>
                                          <p:spTgt spid="115"/>
                                        </p:tgtEl>
                                      </p:cBhvr>
                                    </p:animEffect>
                                  </p:childTnLst>
                                </p:cTn>
                              </p:par>
                            </p:childTnLst>
                          </p:cTn>
                        </p:par>
                        <p:par>
                          <p:cTn id="158" fill="hold">
                            <p:stCondLst>
                              <p:cond delay="2500"/>
                            </p:stCondLst>
                            <p:childTnLst>
                              <p:par>
                                <p:cTn id="159" presetID="22" presetClass="entr" presetSubtype="4" fill="hold" grpId="0" nodeType="afterEffect">
                                  <p:stCondLst>
                                    <p:cond delay="0"/>
                                  </p:stCondLst>
                                  <p:childTnLst>
                                    <p:set>
                                      <p:cBhvr>
                                        <p:cTn id="160" dur="1" fill="hold">
                                          <p:stCondLst>
                                            <p:cond delay="0"/>
                                          </p:stCondLst>
                                        </p:cTn>
                                        <p:tgtEl>
                                          <p:spTgt spid="120"/>
                                        </p:tgtEl>
                                        <p:attrNameLst>
                                          <p:attrName>style.visibility</p:attrName>
                                        </p:attrNameLst>
                                      </p:cBhvr>
                                      <p:to>
                                        <p:strVal val="visible"/>
                                      </p:to>
                                    </p:set>
                                    <p:animEffect transition="in" filter="wipe(down)">
                                      <p:cBhvr>
                                        <p:cTn id="161" dur="500"/>
                                        <p:tgtEl>
                                          <p:spTgt spid="120"/>
                                        </p:tgtEl>
                                      </p:cBhvr>
                                    </p:animEffect>
                                  </p:childTnLst>
                                </p:cTn>
                              </p:par>
                            </p:childTnLst>
                          </p:cTn>
                        </p:par>
                        <p:par>
                          <p:cTn id="162" fill="hold">
                            <p:stCondLst>
                              <p:cond delay="3000"/>
                            </p:stCondLst>
                            <p:childTnLst>
                              <p:par>
                                <p:cTn id="163" presetID="16" presetClass="entr" presetSubtype="21" fill="hold" grpId="0" nodeType="afterEffect">
                                  <p:stCondLst>
                                    <p:cond delay="0"/>
                                  </p:stCondLst>
                                  <p:childTnLst>
                                    <p:set>
                                      <p:cBhvr>
                                        <p:cTn id="164" dur="1" fill="hold">
                                          <p:stCondLst>
                                            <p:cond delay="0"/>
                                          </p:stCondLst>
                                        </p:cTn>
                                        <p:tgtEl>
                                          <p:spTgt spid="116"/>
                                        </p:tgtEl>
                                        <p:attrNameLst>
                                          <p:attrName>style.visibility</p:attrName>
                                        </p:attrNameLst>
                                      </p:cBhvr>
                                      <p:to>
                                        <p:strVal val="visible"/>
                                      </p:to>
                                    </p:set>
                                    <p:animEffect transition="in" filter="barn(inVertical)">
                                      <p:cBhvr>
                                        <p:cTn id="165" dur="500"/>
                                        <p:tgtEl>
                                          <p:spTgt spid="116"/>
                                        </p:tgtEl>
                                      </p:cBhvr>
                                    </p:animEffect>
                                  </p:childTnLst>
                                </p:cTn>
                              </p:par>
                            </p:childTnLst>
                          </p:cTn>
                        </p:par>
                        <p:par>
                          <p:cTn id="166" fill="hold">
                            <p:stCondLst>
                              <p:cond delay="3500"/>
                            </p:stCondLst>
                            <p:childTnLst>
                              <p:par>
                                <p:cTn id="167" presetID="16" presetClass="entr" presetSubtype="21" fill="hold" nodeType="afterEffect">
                                  <p:stCondLst>
                                    <p:cond delay="0"/>
                                  </p:stCondLst>
                                  <p:childTnLst>
                                    <p:set>
                                      <p:cBhvr>
                                        <p:cTn id="168" dur="1" fill="hold">
                                          <p:stCondLst>
                                            <p:cond delay="0"/>
                                          </p:stCondLst>
                                        </p:cTn>
                                        <p:tgtEl>
                                          <p:spTgt spid="118"/>
                                        </p:tgtEl>
                                        <p:attrNameLst>
                                          <p:attrName>style.visibility</p:attrName>
                                        </p:attrNameLst>
                                      </p:cBhvr>
                                      <p:to>
                                        <p:strVal val="visible"/>
                                      </p:to>
                                    </p:set>
                                    <p:animEffect transition="in" filter="barn(inVertical)">
                                      <p:cBhvr>
                                        <p:cTn id="169" dur="500"/>
                                        <p:tgtEl>
                                          <p:spTgt spid="118"/>
                                        </p:tgtEl>
                                      </p:cBhvr>
                                    </p:animEffect>
                                  </p:childTnLst>
                                </p:cTn>
                              </p:par>
                            </p:childTnLst>
                          </p:cTn>
                        </p:par>
                        <p:par>
                          <p:cTn id="170" fill="hold">
                            <p:stCondLst>
                              <p:cond delay="4000"/>
                            </p:stCondLst>
                            <p:childTnLst>
                              <p:par>
                                <p:cTn id="171" presetID="16" presetClass="entr" presetSubtype="21" fill="hold" grpId="0" nodeType="afterEffect">
                                  <p:stCondLst>
                                    <p:cond delay="0"/>
                                  </p:stCondLst>
                                  <p:childTnLst>
                                    <p:set>
                                      <p:cBhvr>
                                        <p:cTn id="172" dur="1" fill="hold">
                                          <p:stCondLst>
                                            <p:cond delay="0"/>
                                          </p:stCondLst>
                                        </p:cTn>
                                        <p:tgtEl>
                                          <p:spTgt spid="117"/>
                                        </p:tgtEl>
                                        <p:attrNameLst>
                                          <p:attrName>style.visibility</p:attrName>
                                        </p:attrNameLst>
                                      </p:cBhvr>
                                      <p:to>
                                        <p:strVal val="visible"/>
                                      </p:to>
                                    </p:set>
                                    <p:animEffect transition="in" filter="barn(inVertical)">
                                      <p:cBhvr>
                                        <p:cTn id="17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5" grpId="0"/>
      <p:bldP spid="36" grpId="0"/>
      <p:bldP spid="79" grpId="0"/>
      <p:bldP spid="80" grpId="0"/>
      <p:bldP spid="81" grpId="0"/>
      <p:bldP spid="82" grpId="0"/>
      <p:bldP spid="84" grpId="0"/>
      <p:bldP spid="86" grpId="0"/>
      <p:bldP spid="87" grpId="0"/>
      <p:bldP spid="88" grpId="0"/>
      <p:bldP spid="89" grpId="0"/>
      <p:bldP spid="91" grpId="0"/>
      <p:bldP spid="92" grpId="0"/>
      <p:bldP spid="112" grpId="0"/>
      <p:bldP spid="114" grpId="0"/>
      <p:bldP spid="115" grpId="0"/>
      <p:bldP spid="116" grpId="0"/>
      <p:bldP spid="117" grpId="0"/>
      <p:bldP spid="119" grpId="0"/>
      <p:bldP spid="120" grpId="0"/>
      <p:bldP spid="67" grpId="0" animBg="1"/>
      <p:bldP spid="67" grpId="1" animBg="1"/>
      <p:bldP spid="67" grpId="2" animBg="1"/>
      <p:bldP spid="67" grpId="3" animBg="1"/>
      <p:bldP spid="67"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449179" y="348149"/>
            <a:ext cx="11197389" cy="5919537"/>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p:cNvSpPr>
            <a:spLocks noChangeArrowheads="1"/>
          </p:cNvSpPr>
          <p:nvPr/>
        </p:nvSpPr>
        <p:spPr bwMode="auto">
          <a:xfrm>
            <a:off x="735882" y="440435"/>
            <a:ext cx="1085616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FontTx/>
              <a:buNone/>
            </a:pPr>
            <a:r>
              <a:rPr lang="vi-VN" altLang="en-US" sz="4400" b="1" i="0" u="sng">
                <a:solidFill>
                  <a:srgbClr val="FF0000"/>
                </a:solidFill>
                <a:latin typeface="Times New Roman" panose="02020603050405020304" pitchFamily="18" charset="0"/>
              </a:rPr>
              <a:t>Bài </a:t>
            </a:r>
            <a:r>
              <a:rPr lang="en-US" altLang="en-US" sz="4400" b="1" u="sng">
                <a:solidFill>
                  <a:srgbClr val="FF0000"/>
                </a:solidFill>
                <a:latin typeface="Times New Roman" panose="02020603050405020304" pitchFamily="18" charset="0"/>
              </a:rPr>
              <a:t>2:</a:t>
            </a:r>
            <a:r>
              <a:rPr lang="en-US" altLang="en-US" sz="4400" b="1">
                <a:solidFill>
                  <a:srgbClr val="FF0000"/>
                </a:solidFill>
                <a:latin typeface="Times New Roman" panose="02020603050405020304" pitchFamily="18" charset="0"/>
              </a:rPr>
              <a:t> </a:t>
            </a:r>
            <a:r>
              <a:rPr lang="en-US" altLang="en-US" sz="4400" b="1">
                <a:latin typeface="Times New Roman" panose="02020603050405020304" pitchFamily="18" charset="0"/>
              </a:rPr>
              <a:t>Có 234 học sinh xếp hàng, mỗi hàng có 9 học sinh. Hỏi có tất cả bao nhiêu hàng?</a:t>
            </a:r>
            <a:endParaRPr lang="en-US" altLang="en-US" sz="4400" b="1" i="0" dirty="0">
              <a:solidFill>
                <a:srgbClr val="FF0000"/>
              </a:solidFill>
              <a:latin typeface="Times New Roman" panose="02020603050405020304" pitchFamily="18" charset="0"/>
            </a:endParaRPr>
          </a:p>
        </p:txBody>
      </p:sp>
      <p:sp>
        <p:nvSpPr>
          <p:cNvPr id="10" name="Text Box 15"/>
          <p:cNvSpPr txBox="1">
            <a:spLocks noChangeArrowheads="1"/>
          </p:cNvSpPr>
          <p:nvPr/>
        </p:nvSpPr>
        <p:spPr bwMode="auto">
          <a:xfrm>
            <a:off x="1450723" y="1908951"/>
            <a:ext cx="2798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a:solidFill>
                  <a:schemeClr val="accent5">
                    <a:lumMod val="75000"/>
                  </a:schemeClr>
                </a:solidFill>
                <a:latin typeface="Times New Roman" panose="02020603050405020304" pitchFamily="18" charset="0"/>
                <a:cs typeface="Times New Roman" panose="02020603050405020304" pitchFamily="18" charset="0"/>
              </a:rPr>
              <a:t>Tóm tắt</a:t>
            </a:r>
            <a:r>
              <a:rPr lang="en-US" altLang="en-US" sz="4000" b="1">
                <a:solidFill>
                  <a:schemeClr val="accent5">
                    <a:lumMod val="75000"/>
                  </a:schemeClr>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a:off x="2451100" y="1135165"/>
            <a:ext cx="35967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74768" y="1135165"/>
            <a:ext cx="2377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5882" y="1875673"/>
            <a:ext cx="320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80882" y="1865396"/>
            <a:ext cx="5703018" cy="10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 Box 15"/>
          <p:cNvSpPr txBox="1">
            <a:spLocks noChangeArrowheads="1"/>
          </p:cNvSpPr>
          <p:nvPr/>
        </p:nvSpPr>
        <p:spPr bwMode="auto">
          <a:xfrm>
            <a:off x="528838" y="2603025"/>
            <a:ext cx="4652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cs typeface="Times New Roman" panose="02020603050405020304" pitchFamily="18" charset="0"/>
              </a:rPr>
              <a:t>9 học sinh    : 1 hàng</a:t>
            </a:r>
          </a:p>
        </p:txBody>
      </p:sp>
      <p:sp>
        <p:nvSpPr>
          <p:cNvPr id="27" name="Text Box 15"/>
          <p:cNvSpPr txBox="1">
            <a:spLocks noChangeArrowheads="1"/>
          </p:cNvSpPr>
          <p:nvPr/>
        </p:nvSpPr>
        <p:spPr bwMode="auto">
          <a:xfrm>
            <a:off x="463083" y="3327297"/>
            <a:ext cx="52623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cs typeface="Times New Roman" panose="02020603050405020304" pitchFamily="18" charset="0"/>
              </a:rPr>
              <a:t>234 học sinh: … hàng?</a:t>
            </a:r>
          </a:p>
        </p:txBody>
      </p:sp>
      <p:cxnSp>
        <p:nvCxnSpPr>
          <p:cNvPr id="6" name="Straight Connector 5"/>
          <p:cNvCxnSpPr/>
          <p:nvPr/>
        </p:nvCxnSpPr>
        <p:spPr>
          <a:xfrm>
            <a:off x="5725385" y="2616837"/>
            <a:ext cx="0" cy="324008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Box 15"/>
          <p:cNvSpPr txBox="1">
            <a:spLocks noChangeArrowheads="1"/>
          </p:cNvSpPr>
          <p:nvPr/>
        </p:nvSpPr>
        <p:spPr bwMode="auto">
          <a:xfrm>
            <a:off x="7480041" y="1908951"/>
            <a:ext cx="2798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a:solidFill>
                  <a:schemeClr val="accent5">
                    <a:lumMod val="75000"/>
                  </a:schemeClr>
                </a:solidFill>
                <a:latin typeface="Times New Roman" panose="02020603050405020304" pitchFamily="18" charset="0"/>
                <a:cs typeface="Times New Roman" panose="02020603050405020304" pitchFamily="18" charset="0"/>
              </a:rPr>
              <a:t>Bài giải</a:t>
            </a:r>
            <a:endParaRPr lang="en-US" altLang="en-US" sz="4000" b="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7" name="Text Box 15"/>
          <p:cNvSpPr txBox="1">
            <a:spLocks noChangeArrowheads="1"/>
          </p:cNvSpPr>
          <p:nvPr/>
        </p:nvSpPr>
        <p:spPr bwMode="auto">
          <a:xfrm>
            <a:off x="6112276" y="2651313"/>
            <a:ext cx="4652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cs typeface="Times New Roman" panose="02020603050405020304" pitchFamily="18" charset="0"/>
              </a:rPr>
              <a:t>Số hàng có là:</a:t>
            </a:r>
          </a:p>
        </p:txBody>
      </p:sp>
      <p:sp>
        <p:nvSpPr>
          <p:cNvPr id="38" name="Text Box 15"/>
          <p:cNvSpPr txBox="1">
            <a:spLocks noChangeArrowheads="1"/>
          </p:cNvSpPr>
          <p:nvPr/>
        </p:nvSpPr>
        <p:spPr bwMode="auto">
          <a:xfrm>
            <a:off x="6553400" y="3300634"/>
            <a:ext cx="4652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cs typeface="Times New Roman" panose="02020603050405020304" pitchFamily="18" charset="0"/>
              </a:rPr>
              <a:t>234 : 9 = 26 (hàng)</a:t>
            </a:r>
          </a:p>
        </p:txBody>
      </p:sp>
      <p:sp>
        <p:nvSpPr>
          <p:cNvPr id="39" name="Text Box 15"/>
          <p:cNvSpPr txBox="1">
            <a:spLocks noChangeArrowheads="1"/>
          </p:cNvSpPr>
          <p:nvPr/>
        </p:nvSpPr>
        <p:spPr bwMode="auto">
          <a:xfrm>
            <a:off x="6773962" y="3913654"/>
            <a:ext cx="4652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a:latin typeface="Times New Roman" panose="02020603050405020304" pitchFamily="18" charset="0"/>
                <a:cs typeface="Times New Roman" panose="02020603050405020304" pitchFamily="18" charset="0"/>
              </a:rPr>
              <a:t>Đáp số</a:t>
            </a:r>
            <a:r>
              <a:rPr lang="en-US" altLang="en-US" sz="4000" b="1">
                <a:latin typeface="Times New Roman" panose="02020603050405020304" pitchFamily="18" charset="0"/>
                <a:cs typeface="Times New Roman" panose="02020603050405020304" pitchFamily="18" charset="0"/>
              </a:rPr>
              <a:t>: 26 (hàng)</a:t>
            </a:r>
          </a:p>
        </p:txBody>
      </p:sp>
      <p:sp>
        <p:nvSpPr>
          <p:cNvPr id="43" name="Rounded Rectangle 42"/>
          <p:cNvSpPr/>
          <p:nvPr/>
        </p:nvSpPr>
        <p:spPr>
          <a:xfrm rot="10800000" flipH="1" flipV="1">
            <a:off x="1801528" y="5510882"/>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pic>
        <p:nvPicPr>
          <p:cNvPr id="44"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655" y="5227445"/>
            <a:ext cx="1676955" cy="1499008"/>
          </a:xfrm>
          <a:prstGeom prst="rect">
            <a:avLst/>
          </a:prstGeom>
        </p:spPr>
      </p:pic>
    </p:spTree>
    <p:extLst>
      <p:ext uri="{BB962C8B-B14F-4D97-AF65-F5344CB8AC3E}">
        <p14:creationId xmlns:p14="http://schemas.microsoft.com/office/powerpoint/2010/main" val="337481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par>
                          <p:cTn id="41" fill="hold">
                            <p:stCondLst>
                              <p:cond delay="500"/>
                            </p:stCondLst>
                            <p:childTnLst>
                              <p:par>
                                <p:cTn id="42" presetID="32" presetClass="emph" presetSubtype="0" fill="hold" grpId="0" nodeType="afterEffect">
                                  <p:stCondLst>
                                    <p:cond delay="0"/>
                                  </p:stCondLst>
                                  <p:childTnLst>
                                    <p:animRot by="120000">
                                      <p:cBhvr>
                                        <p:cTn id="43" dur="100" fill="hold">
                                          <p:stCondLst>
                                            <p:cond delay="0"/>
                                          </p:stCondLst>
                                        </p:cTn>
                                        <p:tgtEl>
                                          <p:spTgt spid="43"/>
                                        </p:tgtEl>
                                        <p:attrNameLst>
                                          <p:attrName>r</p:attrName>
                                        </p:attrNameLst>
                                      </p:cBhvr>
                                    </p:animRot>
                                    <p:animRot by="-240000">
                                      <p:cBhvr>
                                        <p:cTn id="44" dur="200" fill="hold">
                                          <p:stCondLst>
                                            <p:cond delay="200"/>
                                          </p:stCondLst>
                                        </p:cTn>
                                        <p:tgtEl>
                                          <p:spTgt spid="43"/>
                                        </p:tgtEl>
                                        <p:attrNameLst>
                                          <p:attrName>r</p:attrName>
                                        </p:attrNameLst>
                                      </p:cBhvr>
                                    </p:animRot>
                                    <p:animRot by="240000">
                                      <p:cBhvr>
                                        <p:cTn id="45" dur="200" fill="hold">
                                          <p:stCondLst>
                                            <p:cond delay="400"/>
                                          </p:stCondLst>
                                        </p:cTn>
                                        <p:tgtEl>
                                          <p:spTgt spid="43"/>
                                        </p:tgtEl>
                                        <p:attrNameLst>
                                          <p:attrName>r</p:attrName>
                                        </p:attrNameLst>
                                      </p:cBhvr>
                                    </p:animRot>
                                    <p:animRot by="-240000">
                                      <p:cBhvr>
                                        <p:cTn id="46" dur="200" fill="hold">
                                          <p:stCondLst>
                                            <p:cond delay="600"/>
                                          </p:stCondLst>
                                        </p:cTn>
                                        <p:tgtEl>
                                          <p:spTgt spid="43"/>
                                        </p:tgtEl>
                                        <p:attrNameLst>
                                          <p:attrName>r</p:attrName>
                                        </p:attrNameLst>
                                      </p:cBhvr>
                                    </p:animRot>
                                    <p:animRot by="120000">
                                      <p:cBhvr>
                                        <p:cTn id="47" dur="200" fill="hold">
                                          <p:stCondLst>
                                            <p:cond delay="800"/>
                                          </p:stCondLst>
                                        </p:cTn>
                                        <p:tgtEl>
                                          <p:spTgt spid="43"/>
                                        </p:tgtEl>
                                        <p:attrNameLst>
                                          <p:attrName>r</p:attrName>
                                        </p:attrNameLst>
                                      </p:cBhvr>
                                    </p:animRot>
                                  </p:childTnLst>
                                </p:cTn>
                              </p:par>
                            </p:childTnLst>
                          </p:cTn>
                        </p:par>
                        <p:par>
                          <p:cTn id="48" fill="hold">
                            <p:stCondLst>
                              <p:cond delay="1500"/>
                            </p:stCondLst>
                            <p:childTnLst>
                              <p:par>
                                <p:cTn id="49" presetID="32" presetClass="emph" presetSubtype="0" fill="hold" grpId="1" nodeType="afterEffect">
                                  <p:stCondLst>
                                    <p:cond delay="0"/>
                                  </p:stCondLst>
                                  <p:childTnLst>
                                    <p:animRot by="120000">
                                      <p:cBhvr>
                                        <p:cTn id="50" dur="100" fill="hold">
                                          <p:stCondLst>
                                            <p:cond delay="0"/>
                                          </p:stCondLst>
                                        </p:cTn>
                                        <p:tgtEl>
                                          <p:spTgt spid="43"/>
                                        </p:tgtEl>
                                        <p:attrNameLst>
                                          <p:attrName>r</p:attrName>
                                        </p:attrNameLst>
                                      </p:cBhvr>
                                    </p:animRot>
                                    <p:animRot by="-240000">
                                      <p:cBhvr>
                                        <p:cTn id="51" dur="200" fill="hold">
                                          <p:stCondLst>
                                            <p:cond delay="200"/>
                                          </p:stCondLst>
                                        </p:cTn>
                                        <p:tgtEl>
                                          <p:spTgt spid="43"/>
                                        </p:tgtEl>
                                        <p:attrNameLst>
                                          <p:attrName>r</p:attrName>
                                        </p:attrNameLst>
                                      </p:cBhvr>
                                    </p:animRot>
                                    <p:animRot by="240000">
                                      <p:cBhvr>
                                        <p:cTn id="52" dur="200" fill="hold">
                                          <p:stCondLst>
                                            <p:cond delay="400"/>
                                          </p:stCondLst>
                                        </p:cTn>
                                        <p:tgtEl>
                                          <p:spTgt spid="43"/>
                                        </p:tgtEl>
                                        <p:attrNameLst>
                                          <p:attrName>r</p:attrName>
                                        </p:attrNameLst>
                                      </p:cBhvr>
                                    </p:animRot>
                                    <p:animRot by="-240000">
                                      <p:cBhvr>
                                        <p:cTn id="53" dur="200" fill="hold">
                                          <p:stCondLst>
                                            <p:cond delay="600"/>
                                          </p:stCondLst>
                                        </p:cTn>
                                        <p:tgtEl>
                                          <p:spTgt spid="43"/>
                                        </p:tgtEl>
                                        <p:attrNameLst>
                                          <p:attrName>r</p:attrName>
                                        </p:attrNameLst>
                                      </p:cBhvr>
                                    </p:animRot>
                                    <p:animRot by="120000">
                                      <p:cBhvr>
                                        <p:cTn id="54" dur="200" fill="hold">
                                          <p:stCondLst>
                                            <p:cond delay="800"/>
                                          </p:stCondLst>
                                        </p:cTn>
                                        <p:tgtEl>
                                          <p:spTgt spid="43"/>
                                        </p:tgtEl>
                                        <p:attrNameLst>
                                          <p:attrName>r</p:attrName>
                                        </p:attrNameLst>
                                      </p:cBhvr>
                                    </p:animRot>
                                  </p:childTnLst>
                                </p:cTn>
                              </p:par>
                            </p:childTnLst>
                          </p:cTn>
                        </p:par>
                        <p:par>
                          <p:cTn id="55" fill="hold">
                            <p:stCondLst>
                              <p:cond delay="2500"/>
                            </p:stCondLst>
                            <p:childTnLst>
                              <p:par>
                                <p:cTn id="56" presetID="32" presetClass="emph" presetSubtype="0" fill="hold" grpId="2" nodeType="afterEffect">
                                  <p:stCondLst>
                                    <p:cond delay="0"/>
                                  </p:stCondLst>
                                  <p:childTnLst>
                                    <p:animRot by="120000">
                                      <p:cBhvr>
                                        <p:cTn id="57" dur="100" fill="hold">
                                          <p:stCondLst>
                                            <p:cond delay="0"/>
                                          </p:stCondLst>
                                        </p:cTn>
                                        <p:tgtEl>
                                          <p:spTgt spid="43"/>
                                        </p:tgtEl>
                                        <p:attrNameLst>
                                          <p:attrName>r</p:attrName>
                                        </p:attrNameLst>
                                      </p:cBhvr>
                                    </p:animRot>
                                    <p:animRot by="-240000">
                                      <p:cBhvr>
                                        <p:cTn id="58" dur="200" fill="hold">
                                          <p:stCondLst>
                                            <p:cond delay="200"/>
                                          </p:stCondLst>
                                        </p:cTn>
                                        <p:tgtEl>
                                          <p:spTgt spid="43"/>
                                        </p:tgtEl>
                                        <p:attrNameLst>
                                          <p:attrName>r</p:attrName>
                                        </p:attrNameLst>
                                      </p:cBhvr>
                                    </p:animRot>
                                    <p:animRot by="240000">
                                      <p:cBhvr>
                                        <p:cTn id="59" dur="200" fill="hold">
                                          <p:stCondLst>
                                            <p:cond delay="400"/>
                                          </p:stCondLst>
                                        </p:cTn>
                                        <p:tgtEl>
                                          <p:spTgt spid="43"/>
                                        </p:tgtEl>
                                        <p:attrNameLst>
                                          <p:attrName>r</p:attrName>
                                        </p:attrNameLst>
                                      </p:cBhvr>
                                    </p:animRot>
                                    <p:animRot by="-240000">
                                      <p:cBhvr>
                                        <p:cTn id="60" dur="200" fill="hold">
                                          <p:stCondLst>
                                            <p:cond delay="600"/>
                                          </p:stCondLst>
                                        </p:cTn>
                                        <p:tgtEl>
                                          <p:spTgt spid="43"/>
                                        </p:tgtEl>
                                        <p:attrNameLst>
                                          <p:attrName>r</p:attrName>
                                        </p:attrNameLst>
                                      </p:cBhvr>
                                    </p:animRot>
                                    <p:animRot by="120000">
                                      <p:cBhvr>
                                        <p:cTn id="61" dur="200" fill="hold">
                                          <p:stCondLst>
                                            <p:cond delay="800"/>
                                          </p:stCondLst>
                                        </p:cTn>
                                        <p:tgtEl>
                                          <p:spTgt spid="43"/>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4" nodeType="clickEffect">
                                  <p:stCondLst>
                                    <p:cond delay="0"/>
                                  </p:stCondLst>
                                  <p:childTnLst>
                                    <p:animEffect transition="out" filter="fade">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arn(inVertical)">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arn(inVertical)">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arn(inVertical)">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3" nodeType="click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36" grpId="0"/>
      <p:bldP spid="37" grpId="0"/>
      <p:bldP spid="38" grpId="0"/>
      <p:bldP spid="39" grpId="0"/>
      <p:bldP spid="43" grpId="0" animBg="1"/>
      <p:bldP spid="43" grpId="1" animBg="1"/>
      <p:bldP spid="43" grpId="2" animBg="1"/>
      <p:bldP spid="43" grpId="3" animBg="1"/>
      <p:bldP spid="43"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18" name="Rounded Rectangle 17"/>
          <p:cNvSpPr/>
          <p:nvPr/>
        </p:nvSpPr>
        <p:spPr>
          <a:xfrm>
            <a:off x="-38655" y="285751"/>
            <a:ext cx="12230655" cy="6305550"/>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p:cNvSpPr>
            <a:spLocks noChangeArrowheads="1"/>
          </p:cNvSpPr>
          <p:nvPr/>
        </p:nvSpPr>
        <p:spPr bwMode="auto">
          <a:xfrm>
            <a:off x="795950" y="452506"/>
            <a:ext cx="6385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0" u="sng">
                <a:solidFill>
                  <a:srgbClr val="FF0000"/>
                </a:solidFill>
                <a:latin typeface="Times New Roman" panose="02020603050405020304" pitchFamily="18" charset="0"/>
                <a:cs typeface="Times New Roman" panose="02020603050405020304" pitchFamily="18" charset="0"/>
              </a:rPr>
              <a:t>Bài 3</a:t>
            </a:r>
            <a:r>
              <a:rPr lang="en-US" altLang="en-US" sz="4400" b="1" i="0">
                <a:solidFill>
                  <a:srgbClr val="FF0000"/>
                </a:solidFill>
                <a:latin typeface="Times New Roman" panose="02020603050405020304" pitchFamily="18" charset="0"/>
                <a:cs typeface="Times New Roman" panose="02020603050405020304" pitchFamily="18" charset="0"/>
              </a:rPr>
              <a:t>: Viết (theo mẫu)</a:t>
            </a:r>
            <a:endParaRPr lang="en-US" altLang="en-US" sz="4400" b="1" i="0" dirty="0">
              <a:solidFill>
                <a:srgbClr val="FF0000"/>
              </a:solidFill>
              <a:latin typeface="Times New Roman" panose="02020603050405020304" pitchFamily="18" charset="0"/>
              <a:cs typeface="Times New Roman" panose="02020603050405020304" pitchFamily="18" charset="0"/>
            </a:endParaRPr>
          </a:p>
        </p:txBody>
      </p:sp>
      <p:pic>
        <p:nvPicPr>
          <p:cNvPr id="2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37140" t="-4254" r="-5390" b="48203"/>
          <a:stretch/>
        </p:blipFill>
        <p:spPr>
          <a:xfrm rot="185909">
            <a:off x="9717271" y="-341009"/>
            <a:ext cx="3150925" cy="1717313"/>
          </a:xfrm>
          <a:prstGeom prst="rect">
            <a:avLst/>
          </a:prstGeom>
        </p:spPr>
      </p:pic>
      <p:pic>
        <p:nvPicPr>
          <p:cNvPr id="22"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655" y="5227445"/>
            <a:ext cx="1676955" cy="14990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33218534"/>
              </p:ext>
            </p:extLst>
          </p:nvPr>
        </p:nvGraphicFramePr>
        <p:xfrm>
          <a:off x="38098" y="1388701"/>
          <a:ext cx="12039602" cy="3610143"/>
        </p:xfrm>
        <a:graphic>
          <a:graphicData uri="http://schemas.openxmlformats.org/drawingml/2006/table">
            <a:tbl>
              <a:tblPr firstRow="1" bandRow="1">
                <a:tableStyleId>{93296810-A885-4BE3-A3E7-6D5BEEA58F35}</a:tableStyleId>
              </a:tblPr>
              <a:tblGrid>
                <a:gridCol w="2114552">
                  <a:extLst>
                    <a:ext uri="{9D8B030D-6E8A-4147-A177-3AD203B41FA5}">
                      <a16:colId xmlns:a16="http://schemas.microsoft.com/office/drawing/2014/main" val="3017166790"/>
                    </a:ext>
                  </a:extLst>
                </a:gridCol>
                <a:gridCol w="2038350">
                  <a:extLst>
                    <a:ext uri="{9D8B030D-6E8A-4147-A177-3AD203B41FA5}">
                      <a16:colId xmlns:a16="http://schemas.microsoft.com/office/drawing/2014/main" val="2900465913"/>
                    </a:ext>
                  </a:extLst>
                </a:gridCol>
                <a:gridCol w="2324100">
                  <a:extLst>
                    <a:ext uri="{9D8B030D-6E8A-4147-A177-3AD203B41FA5}">
                      <a16:colId xmlns:a16="http://schemas.microsoft.com/office/drawing/2014/main" val="3404634759"/>
                    </a:ext>
                  </a:extLst>
                </a:gridCol>
                <a:gridCol w="2667000">
                  <a:extLst>
                    <a:ext uri="{9D8B030D-6E8A-4147-A177-3AD203B41FA5}">
                      <a16:colId xmlns:a16="http://schemas.microsoft.com/office/drawing/2014/main" val="2497120681"/>
                    </a:ext>
                  </a:extLst>
                </a:gridCol>
                <a:gridCol w="2895600">
                  <a:extLst>
                    <a:ext uri="{9D8B030D-6E8A-4147-A177-3AD203B41FA5}">
                      <a16:colId xmlns:a16="http://schemas.microsoft.com/office/drawing/2014/main" val="250705167"/>
                    </a:ext>
                  </a:extLst>
                </a:gridCol>
              </a:tblGrid>
              <a:tr h="1203381">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Số</a:t>
                      </a:r>
                      <a:r>
                        <a:rPr lang="en-US" sz="3200" b="1" baseline="0">
                          <a:solidFill>
                            <a:schemeClr val="tx1"/>
                          </a:solidFill>
                          <a:latin typeface="Times New Roman" panose="02020603050405020304" pitchFamily="18" charset="0"/>
                          <a:cs typeface="Times New Roman" panose="02020603050405020304" pitchFamily="18" charset="0"/>
                        </a:rPr>
                        <a:t> đã cho</a:t>
                      </a: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432m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888kg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600 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312 ngày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03965610"/>
                  </a:ext>
                </a:extLst>
              </a:tr>
              <a:tr h="1203381">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Giảm</a:t>
                      </a:r>
                      <a:r>
                        <a:rPr lang="en-US" sz="3200" b="1" baseline="0">
                          <a:solidFill>
                            <a:schemeClr val="tx1"/>
                          </a:solidFill>
                          <a:latin typeface="Times New Roman" panose="02020603050405020304" pitchFamily="18" charset="0"/>
                          <a:cs typeface="Times New Roman" panose="02020603050405020304" pitchFamily="18" charset="0"/>
                        </a:rPr>
                        <a:t> 8 lần</a:t>
                      </a: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7396332"/>
                  </a:ext>
                </a:extLst>
              </a:tr>
              <a:tr h="1203381">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Giảm</a:t>
                      </a:r>
                      <a:r>
                        <a:rPr lang="en-US" sz="3200" b="1" baseline="0">
                          <a:solidFill>
                            <a:schemeClr val="tx1"/>
                          </a:solidFill>
                          <a:latin typeface="Times New Roman" panose="02020603050405020304" pitchFamily="18" charset="0"/>
                          <a:cs typeface="Times New Roman" panose="02020603050405020304" pitchFamily="18" charset="0"/>
                        </a:rPr>
                        <a:t> 6 lần</a:t>
                      </a: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187060"/>
                  </a:ext>
                </a:extLst>
              </a:tr>
            </a:tbl>
          </a:graphicData>
        </a:graphic>
      </p:graphicFrame>
      <p:sp>
        <p:nvSpPr>
          <p:cNvPr id="3" name="TextBox 2"/>
          <p:cNvSpPr txBox="1"/>
          <p:nvPr/>
        </p:nvSpPr>
        <p:spPr>
          <a:xfrm>
            <a:off x="2115462" y="2962939"/>
            <a:ext cx="2133600" cy="446276"/>
          </a:xfrm>
          <a:prstGeom prst="rect">
            <a:avLst/>
          </a:prstGeom>
          <a:noFill/>
        </p:spPr>
        <p:txBody>
          <a:bodyPr wrap="square" rtlCol="0">
            <a:spAutoFit/>
          </a:bodyPr>
          <a:lstStyle/>
          <a:p>
            <a:pPr algn="ctr"/>
            <a:r>
              <a:rPr lang="en-US" sz="2300" b="1">
                <a:solidFill>
                  <a:srgbClr val="FF0000"/>
                </a:solidFill>
                <a:latin typeface="Times New Roman" panose="02020603050405020304" pitchFamily="18" charset="0"/>
                <a:cs typeface="Times New Roman" panose="02020603050405020304" pitchFamily="18" charset="0"/>
              </a:rPr>
              <a:t>432m : 8 = 54m</a:t>
            </a:r>
          </a:p>
        </p:txBody>
      </p:sp>
      <p:sp>
        <p:nvSpPr>
          <p:cNvPr id="23" name="TextBox 22"/>
          <p:cNvSpPr txBox="1"/>
          <p:nvPr/>
        </p:nvSpPr>
        <p:spPr>
          <a:xfrm>
            <a:off x="2115462" y="4228761"/>
            <a:ext cx="2133600" cy="446276"/>
          </a:xfrm>
          <a:prstGeom prst="rect">
            <a:avLst/>
          </a:prstGeom>
          <a:noFill/>
        </p:spPr>
        <p:txBody>
          <a:bodyPr wrap="square" rtlCol="0">
            <a:spAutoFit/>
          </a:bodyPr>
          <a:lstStyle/>
          <a:p>
            <a:pPr algn="ctr"/>
            <a:r>
              <a:rPr lang="en-US" sz="2300" b="1">
                <a:solidFill>
                  <a:srgbClr val="FF0000"/>
                </a:solidFill>
                <a:latin typeface="Times New Roman" panose="02020603050405020304" pitchFamily="18" charset="0"/>
                <a:cs typeface="Times New Roman" panose="02020603050405020304" pitchFamily="18" charset="0"/>
              </a:rPr>
              <a:t>432m : 6 = 72m</a:t>
            </a:r>
          </a:p>
        </p:txBody>
      </p:sp>
      <p:sp>
        <p:nvSpPr>
          <p:cNvPr id="24" name="TextBox 23"/>
          <p:cNvSpPr txBox="1"/>
          <p:nvPr/>
        </p:nvSpPr>
        <p:spPr>
          <a:xfrm>
            <a:off x="4182386" y="3001953"/>
            <a:ext cx="2362200" cy="446276"/>
          </a:xfrm>
          <a:prstGeom prst="rect">
            <a:avLst/>
          </a:prstGeom>
          <a:noFill/>
        </p:spPr>
        <p:txBody>
          <a:bodyPr wrap="square" rtlCol="0">
            <a:spAutoFit/>
          </a:bodyPr>
          <a:lstStyle/>
          <a:p>
            <a:pPr algn="ctr"/>
            <a:r>
              <a:rPr lang="en-US" sz="2300" b="1">
                <a:solidFill>
                  <a:schemeClr val="accent1">
                    <a:lumMod val="75000"/>
                  </a:schemeClr>
                </a:solidFill>
                <a:latin typeface="Times New Roman" panose="02020603050405020304" pitchFamily="18" charset="0"/>
                <a:cs typeface="Times New Roman" panose="02020603050405020304" pitchFamily="18" charset="0"/>
              </a:rPr>
              <a:t>888kg : 8 = 111kg</a:t>
            </a:r>
          </a:p>
        </p:txBody>
      </p:sp>
      <p:sp>
        <p:nvSpPr>
          <p:cNvPr id="25" name="TextBox 24"/>
          <p:cNvSpPr txBox="1"/>
          <p:nvPr/>
        </p:nvSpPr>
        <p:spPr>
          <a:xfrm>
            <a:off x="4095750" y="4245749"/>
            <a:ext cx="2525036" cy="446276"/>
          </a:xfrm>
          <a:prstGeom prst="rect">
            <a:avLst/>
          </a:prstGeom>
          <a:noFill/>
        </p:spPr>
        <p:txBody>
          <a:bodyPr wrap="square" rtlCol="0">
            <a:spAutoFit/>
          </a:bodyPr>
          <a:lstStyle/>
          <a:p>
            <a:pPr algn="ctr"/>
            <a:r>
              <a:rPr lang="en-US" sz="2300" b="1">
                <a:solidFill>
                  <a:schemeClr val="accent1">
                    <a:lumMod val="75000"/>
                  </a:schemeClr>
                </a:solidFill>
                <a:latin typeface="Times New Roman" panose="02020603050405020304" pitchFamily="18" charset="0"/>
                <a:cs typeface="Times New Roman" panose="02020603050405020304" pitchFamily="18" charset="0"/>
              </a:rPr>
              <a:t>888kg : 6 = 148kg</a:t>
            </a:r>
          </a:p>
        </p:txBody>
      </p:sp>
      <p:sp>
        <p:nvSpPr>
          <p:cNvPr id="26" name="TextBox 25"/>
          <p:cNvSpPr txBox="1"/>
          <p:nvPr/>
        </p:nvSpPr>
        <p:spPr>
          <a:xfrm>
            <a:off x="6501863" y="3001953"/>
            <a:ext cx="2694387" cy="446276"/>
          </a:xfrm>
          <a:prstGeom prst="rect">
            <a:avLst/>
          </a:prstGeom>
          <a:noFill/>
        </p:spPr>
        <p:txBody>
          <a:bodyPr wrap="square" rtlCol="0">
            <a:spAutoFit/>
          </a:bodyPr>
          <a:lstStyle/>
          <a:p>
            <a:pPr algn="ctr"/>
            <a:r>
              <a:rPr lang="en-US" sz="2300" b="1">
                <a:latin typeface="Times New Roman" panose="02020603050405020304" pitchFamily="18" charset="0"/>
                <a:cs typeface="Times New Roman" panose="02020603050405020304" pitchFamily="18" charset="0"/>
              </a:rPr>
              <a:t>600 giờ : 8 = 75 giờ</a:t>
            </a:r>
          </a:p>
        </p:txBody>
      </p:sp>
      <p:sp>
        <p:nvSpPr>
          <p:cNvPr id="27" name="TextBox 26"/>
          <p:cNvSpPr txBox="1"/>
          <p:nvPr/>
        </p:nvSpPr>
        <p:spPr>
          <a:xfrm>
            <a:off x="6406476" y="4247813"/>
            <a:ext cx="2857499" cy="446276"/>
          </a:xfrm>
          <a:prstGeom prst="rect">
            <a:avLst/>
          </a:prstGeom>
          <a:noFill/>
        </p:spPr>
        <p:txBody>
          <a:bodyPr wrap="square" rtlCol="0">
            <a:spAutoFit/>
          </a:bodyPr>
          <a:lstStyle/>
          <a:p>
            <a:pPr algn="ctr"/>
            <a:r>
              <a:rPr lang="en-US" sz="2300" b="1">
                <a:latin typeface="Times New Roman" panose="02020603050405020304" pitchFamily="18" charset="0"/>
                <a:cs typeface="Times New Roman" panose="02020603050405020304" pitchFamily="18" charset="0"/>
              </a:rPr>
              <a:t>600 giờ : 6 = 100 giờ</a:t>
            </a:r>
          </a:p>
        </p:txBody>
      </p:sp>
      <p:sp>
        <p:nvSpPr>
          <p:cNvPr id="28" name="TextBox 27"/>
          <p:cNvSpPr txBox="1"/>
          <p:nvPr/>
        </p:nvSpPr>
        <p:spPr>
          <a:xfrm>
            <a:off x="9099282" y="3012076"/>
            <a:ext cx="3055171" cy="446276"/>
          </a:xfrm>
          <a:prstGeom prst="rect">
            <a:avLst/>
          </a:prstGeom>
          <a:noFill/>
        </p:spPr>
        <p:txBody>
          <a:bodyPr wrap="square" rtlCol="0">
            <a:spAutoFit/>
          </a:bodyPr>
          <a:lstStyle/>
          <a:p>
            <a:pPr algn="ctr"/>
            <a:r>
              <a:rPr lang="en-US" sz="2300" b="1">
                <a:solidFill>
                  <a:schemeClr val="accent1">
                    <a:lumMod val="75000"/>
                  </a:schemeClr>
                </a:solidFill>
                <a:latin typeface="Times New Roman" panose="02020603050405020304" pitchFamily="18" charset="0"/>
                <a:cs typeface="Times New Roman" panose="02020603050405020304" pitchFamily="18" charset="0"/>
              </a:rPr>
              <a:t>312 ngày : 8 = 39 ngày</a:t>
            </a:r>
          </a:p>
        </p:txBody>
      </p:sp>
      <p:sp>
        <p:nvSpPr>
          <p:cNvPr id="29" name="TextBox 28"/>
          <p:cNvSpPr txBox="1"/>
          <p:nvPr/>
        </p:nvSpPr>
        <p:spPr>
          <a:xfrm>
            <a:off x="9117779" y="4228760"/>
            <a:ext cx="3055171" cy="446276"/>
          </a:xfrm>
          <a:prstGeom prst="rect">
            <a:avLst/>
          </a:prstGeom>
          <a:noFill/>
        </p:spPr>
        <p:txBody>
          <a:bodyPr wrap="square" rtlCol="0">
            <a:spAutoFit/>
          </a:bodyPr>
          <a:lstStyle/>
          <a:p>
            <a:pPr algn="ctr"/>
            <a:r>
              <a:rPr lang="en-US" sz="2300" b="1">
                <a:solidFill>
                  <a:schemeClr val="accent1">
                    <a:lumMod val="75000"/>
                  </a:schemeClr>
                </a:solidFill>
                <a:latin typeface="Times New Roman" panose="02020603050405020304" pitchFamily="18" charset="0"/>
                <a:cs typeface="Times New Roman" panose="02020603050405020304" pitchFamily="18" charset="0"/>
              </a:rPr>
              <a:t>312 ngày : 6 = 52 ngày</a:t>
            </a:r>
          </a:p>
        </p:txBody>
      </p:sp>
      <p:sp>
        <p:nvSpPr>
          <p:cNvPr id="30" name="Rounded Rectangle 29"/>
          <p:cNvSpPr/>
          <p:nvPr/>
        </p:nvSpPr>
        <p:spPr>
          <a:xfrm rot="10800000" flipH="1" flipV="1">
            <a:off x="1744621" y="5489545"/>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spTree>
    <p:extLst>
      <p:ext uri="{BB962C8B-B14F-4D97-AF65-F5344CB8AC3E}">
        <p14:creationId xmlns:p14="http://schemas.microsoft.com/office/powerpoint/2010/main" val="40010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100" fill="hold">
                                          <p:stCondLst>
                                            <p:cond delay="0"/>
                                          </p:stCondLst>
                                        </p:cTn>
                                        <p:tgtEl>
                                          <p:spTgt spid="30"/>
                                        </p:tgtEl>
                                        <p:attrNameLst>
                                          <p:attrName>r</p:attrName>
                                        </p:attrNameLst>
                                      </p:cBhvr>
                                    </p:animRot>
                                    <p:animRot by="-240000">
                                      <p:cBhvr>
                                        <p:cTn id="21" dur="200" fill="hold">
                                          <p:stCondLst>
                                            <p:cond delay="200"/>
                                          </p:stCondLst>
                                        </p:cTn>
                                        <p:tgtEl>
                                          <p:spTgt spid="30"/>
                                        </p:tgtEl>
                                        <p:attrNameLst>
                                          <p:attrName>r</p:attrName>
                                        </p:attrNameLst>
                                      </p:cBhvr>
                                    </p:animRot>
                                    <p:animRot by="240000">
                                      <p:cBhvr>
                                        <p:cTn id="22" dur="200" fill="hold">
                                          <p:stCondLst>
                                            <p:cond delay="400"/>
                                          </p:stCondLst>
                                        </p:cTn>
                                        <p:tgtEl>
                                          <p:spTgt spid="30"/>
                                        </p:tgtEl>
                                        <p:attrNameLst>
                                          <p:attrName>r</p:attrName>
                                        </p:attrNameLst>
                                      </p:cBhvr>
                                    </p:animRot>
                                    <p:animRot by="-240000">
                                      <p:cBhvr>
                                        <p:cTn id="23" dur="200" fill="hold">
                                          <p:stCondLst>
                                            <p:cond delay="600"/>
                                          </p:stCondLst>
                                        </p:cTn>
                                        <p:tgtEl>
                                          <p:spTgt spid="30"/>
                                        </p:tgtEl>
                                        <p:attrNameLst>
                                          <p:attrName>r</p:attrName>
                                        </p:attrNameLst>
                                      </p:cBhvr>
                                    </p:animRot>
                                    <p:animRot by="120000">
                                      <p:cBhvr>
                                        <p:cTn id="24" dur="200" fill="hold">
                                          <p:stCondLst>
                                            <p:cond delay="800"/>
                                          </p:stCondLst>
                                        </p:cTn>
                                        <p:tgtEl>
                                          <p:spTgt spid="30"/>
                                        </p:tgtEl>
                                        <p:attrNameLst>
                                          <p:attrName>r</p:attrName>
                                        </p:attrNameLst>
                                      </p:cBhvr>
                                    </p:animRot>
                                  </p:childTnLst>
                                </p:cTn>
                              </p:par>
                            </p:childTnLst>
                          </p:cTn>
                        </p:par>
                        <p:par>
                          <p:cTn id="25" fill="hold">
                            <p:stCondLst>
                              <p:cond delay="1500"/>
                            </p:stCondLst>
                            <p:childTnLst>
                              <p:par>
                                <p:cTn id="26" presetID="32" presetClass="emph" presetSubtype="0" fill="hold" grpId="1" nodeType="afterEffect">
                                  <p:stCondLst>
                                    <p:cond delay="0"/>
                                  </p:stCondLst>
                                  <p:childTnLst>
                                    <p:animRot by="120000">
                                      <p:cBhvr>
                                        <p:cTn id="27" dur="100" fill="hold">
                                          <p:stCondLst>
                                            <p:cond delay="0"/>
                                          </p:stCondLst>
                                        </p:cTn>
                                        <p:tgtEl>
                                          <p:spTgt spid="30"/>
                                        </p:tgtEl>
                                        <p:attrNameLst>
                                          <p:attrName>r</p:attrName>
                                        </p:attrNameLst>
                                      </p:cBhvr>
                                    </p:animRot>
                                    <p:animRot by="-240000">
                                      <p:cBhvr>
                                        <p:cTn id="28" dur="200" fill="hold">
                                          <p:stCondLst>
                                            <p:cond delay="200"/>
                                          </p:stCondLst>
                                        </p:cTn>
                                        <p:tgtEl>
                                          <p:spTgt spid="30"/>
                                        </p:tgtEl>
                                        <p:attrNameLst>
                                          <p:attrName>r</p:attrName>
                                        </p:attrNameLst>
                                      </p:cBhvr>
                                    </p:animRot>
                                    <p:animRot by="240000">
                                      <p:cBhvr>
                                        <p:cTn id="29" dur="200" fill="hold">
                                          <p:stCondLst>
                                            <p:cond delay="400"/>
                                          </p:stCondLst>
                                        </p:cTn>
                                        <p:tgtEl>
                                          <p:spTgt spid="30"/>
                                        </p:tgtEl>
                                        <p:attrNameLst>
                                          <p:attrName>r</p:attrName>
                                        </p:attrNameLst>
                                      </p:cBhvr>
                                    </p:animRot>
                                    <p:animRot by="-240000">
                                      <p:cBhvr>
                                        <p:cTn id="30" dur="200" fill="hold">
                                          <p:stCondLst>
                                            <p:cond delay="600"/>
                                          </p:stCondLst>
                                        </p:cTn>
                                        <p:tgtEl>
                                          <p:spTgt spid="30"/>
                                        </p:tgtEl>
                                        <p:attrNameLst>
                                          <p:attrName>r</p:attrName>
                                        </p:attrNameLst>
                                      </p:cBhvr>
                                    </p:animRot>
                                    <p:animRot by="120000">
                                      <p:cBhvr>
                                        <p:cTn id="31" dur="200" fill="hold">
                                          <p:stCondLst>
                                            <p:cond delay="800"/>
                                          </p:stCondLst>
                                        </p:cTn>
                                        <p:tgtEl>
                                          <p:spTgt spid="30"/>
                                        </p:tgtEl>
                                        <p:attrNameLst>
                                          <p:attrName>r</p:attrName>
                                        </p:attrNameLst>
                                      </p:cBhvr>
                                    </p:animRot>
                                  </p:childTnLst>
                                </p:cTn>
                              </p:par>
                            </p:childTnLst>
                          </p:cTn>
                        </p:par>
                        <p:par>
                          <p:cTn id="32" fill="hold">
                            <p:stCondLst>
                              <p:cond delay="2500"/>
                            </p:stCondLst>
                            <p:childTnLst>
                              <p:par>
                                <p:cTn id="33" presetID="32" presetClass="emph" presetSubtype="0" fill="hold" grpId="2" nodeType="afterEffect">
                                  <p:stCondLst>
                                    <p:cond delay="0"/>
                                  </p:stCondLst>
                                  <p:childTnLst>
                                    <p:animRot by="120000">
                                      <p:cBhvr>
                                        <p:cTn id="34" dur="100" fill="hold">
                                          <p:stCondLst>
                                            <p:cond delay="0"/>
                                          </p:stCondLst>
                                        </p:cTn>
                                        <p:tgtEl>
                                          <p:spTgt spid="30"/>
                                        </p:tgtEl>
                                        <p:attrNameLst>
                                          <p:attrName>r</p:attrName>
                                        </p:attrNameLst>
                                      </p:cBhvr>
                                    </p:animRot>
                                    <p:animRot by="-240000">
                                      <p:cBhvr>
                                        <p:cTn id="35" dur="200" fill="hold">
                                          <p:stCondLst>
                                            <p:cond delay="200"/>
                                          </p:stCondLst>
                                        </p:cTn>
                                        <p:tgtEl>
                                          <p:spTgt spid="30"/>
                                        </p:tgtEl>
                                        <p:attrNameLst>
                                          <p:attrName>r</p:attrName>
                                        </p:attrNameLst>
                                      </p:cBhvr>
                                    </p:animRot>
                                    <p:animRot by="240000">
                                      <p:cBhvr>
                                        <p:cTn id="36" dur="200" fill="hold">
                                          <p:stCondLst>
                                            <p:cond delay="400"/>
                                          </p:stCondLst>
                                        </p:cTn>
                                        <p:tgtEl>
                                          <p:spTgt spid="30"/>
                                        </p:tgtEl>
                                        <p:attrNameLst>
                                          <p:attrName>r</p:attrName>
                                        </p:attrNameLst>
                                      </p:cBhvr>
                                    </p:animRot>
                                    <p:animRot by="-240000">
                                      <p:cBhvr>
                                        <p:cTn id="37" dur="200" fill="hold">
                                          <p:stCondLst>
                                            <p:cond delay="600"/>
                                          </p:stCondLst>
                                        </p:cTn>
                                        <p:tgtEl>
                                          <p:spTgt spid="30"/>
                                        </p:tgtEl>
                                        <p:attrNameLst>
                                          <p:attrName>r</p:attrName>
                                        </p:attrNameLst>
                                      </p:cBhvr>
                                    </p:animRot>
                                    <p:animRot by="120000">
                                      <p:cBhvr>
                                        <p:cTn id="38" dur="200" fill="hold">
                                          <p:stCondLst>
                                            <p:cond delay="800"/>
                                          </p:stCondLst>
                                        </p:cTn>
                                        <p:tgtEl>
                                          <p:spTgt spid="3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4"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5" grpId="0"/>
      <p:bldP spid="26" grpId="0"/>
      <p:bldP spid="27" grpId="0"/>
      <p:bldP spid="28" grpId="0"/>
      <p:bldP spid="29" grpId="0"/>
      <p:bldP spid="30" grpId="0" animBg="1"/>
      <p:bldP spid="30" grpId="1" animBg="1"/>
      <p:bldP spid="30" grpId="2" animBg="1"/>
      <p:bldP spid="30" grpId="3" animBg="1"/>
      <p:bldP spid="30" grpId="4"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46;p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638675" y="993775"/>
            <a:ext cx="314325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a:solidFill>
                  <a:srgbClr val="FF5357"/>
                </a:solidFill>
                <a:latin typeface="Times New Roman" panose="02020603050405020304" pitchFamily="18" charset="0"/>
                <a:cs typeface="Times New Roman" panose="02020603050405020304" pitchFamily="18" charset="0"/>
              </a:rPr>
              <a:t>Dặn dò</a:t>
            </a:r>
          </a:p>
        </p:txBody>
      </p:sp>
      <p:sp>
        <p:nvSpPr>
          <p:cNvPr id="9" name="Rounded Rectangle 8"/>
          <p:cNvSpPr/>
          <p:nvPr/>
        </p:nvSpPr>
        <p:spPr>
          <a:xfrm>
            <a:off x="1733550" y="2319338"/>
            <a:ext cx="9284494" cy="255389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800" b="1" i="1">
                <a:solidFill>
                  <a:schemeClr val="accent6">
                    <a:lumMod val="75000"/>
                  </a:schemeClr>
                </a:solidFill>
                <a:latin typeface="Times New Roman" panose="02020603050405020304" pitchFamily="18" charset="0"/>
                <a:cs typeface="Times New Roman" panose="02020603050405020304" pitchFamily="18" charset="0"/>
              </a:rPr>
              <a:t>- Ôn lại cách chia số có ba chữ số cho số có một chữ số.</a:t>
            </a:r>
          </a:p>
          <a:p>
            <a:r>
              <a:rPr lang="en-US" sz="4800" b="1" i="1">
                <a:solidFill>
                  <a:schemeClr val="accent6">
                    <a:lumMod val="75000"/>
                  </a:schemeClr>
                </a:solidFill>
                <a:latin typeface="Times New Roman" panose="02020603050405020304" pitchFamily="18" charset="0"/>
                <a:cs typeface="Times New Roman" panose="02020603050405020304" pitchFamily="18" charset="0"/>
              </a:rPr>
              <a:t>- Chuẩn bị bài tiếp theo.</a:t>
            </a:r>
          </a:p>
        </p:txBody>
      </p:sp>
    </p:spTree>
    <p:extLst>
      <p:ext uri="{BB962C8B-B14F-4D97-AF65-F5344CB8AC3E}">
        <p14:creationId xmlns:p14="http://schemas.microsoft.com/office/powerpoint/2010/main" val="2708235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547D228-E1EA-43F7-B852-C6480265CB21}"/>
              </a:ext>
            </a:extLst>
          </p:cNvPr>
          <p:cNvSpPr/>
          <p:nvPr/>
        </p:nvSpPr>
        <p:spPr>
          <a:xfrm flipH="1">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a:extLst>
              <a:ext uri="{FF2B5EF4-FFF2-40B4-BE49-F238E27FC236}">
                <a16:creationId xmlns:a16="http://schemas.microsoft.com/office/drawing/2014/main" id="{1E3FFDED-C920-4A48-B561-236C77E7167A}"/>
              </a:ext>
            </a:extLst>
          </p:cNvPr>
          <p:cNvSpPr txBox="1"/>
          <p:nvPr/>
        </p:nvSpPr>
        <p:spPr>
          <a:xfrm>
            <a:off x="2211476" y="3429793"/>
            <a:ext cx="7767460" cy="1605878"/>
          </a:xfrm>
          <a:prstGeom prst="rect">
            <a:avLst/>
          </a:prstGeom>
          <a:noFill/>
        </p:spPr>
        <p:txBody>
          <a:bodyPr wrap="none" rtlCol="0">
            <a:prstTxWarp prst="textArchUp">
              <a:avLst/>
            </a:prstTxWarp>
            <a:spAutoFit/>
          </a:bodyPr>
          <a:lstStyle/>
          <a:p>
            <a:pPr algn="ctr"/>
            <a:r>
              <a:rPr lang="en-US" altLang="zh-CN" sz="19900" b="1">
                <a:ln w="22225">
                  <a:solidFill>
                    <a:schemeClr val="accent2"/>
                  </a:solidFill>
                  <a:prstDash val="solid"/>
                </a:ln>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CHÀO TẠM BIỆT </a:t>
            </a:r>
          </a:p>
          <a:p>
            <a:pPr algn="ctr"/>
            <a:r>
              <a:rPr lang="en-US" altLang="zh-CN" sz="19900" b="1">
                <a:ln w="22225">
                  <a:solidFill>
                    <a:schemeClr val="accent2"/>
                  </a:solidFill>
                  <a:prstDash val="solid"/>
                </a:ln>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CÁC EM!</a:t>
            </a:r>
            <a:endParaRPr lang="zh-CN" altLang="en-US" sz="19900" b="1" dirty="0">
              <a:ln w="22225">
                <a:solidFill>
                  <a:schemeClr val="accent2"/>
                </a:solidFill>
                <a:prstDash val="solid"/>
              </a:ln>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20078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16" presetClass="entr" presetSubtype="2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p:stCondLst>
                              <p:cond delay="1250"/>
                            </p:stCondLst>
                            <p:childTnLst>
                              <p:par>
                                <p:cTn id="15" presetID="32" presetClass="emph" presetSubtype="0" repeatCount="indefinite" fill="hold" grpId="1" nodeType="afterEffect">
                                  <p:stCondLst>
                                    <p:cond delay="0"/>
                                  </p:st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5093FC-BF24-4FB4-B475-71E320FAB662}"/>
              </a:ext>
            </a:extLst>
          </p:cNvPr>
          <p:cNvSpPr/>
          <p:nvPr/>
        </p:nvSpPr>
        <p:spPr>
          <a:xfrm flipH="1">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Subtitle 2">
            <a:extLst>
              <a:ext uri="{FF2B5EF4-FFF2-40B4-BE49-F238E27FC236}">
                <a16:creationId xmlns:a16="http://schemas.microsoft.com/office/drawing/2014/main" id="{355D6B4D-34E6-4E68-9381-6ABEB8D1DF6A}"/>
              </a:ext>
            </a:extLst>
          </p:cNvPr>
          <p:cNvSpPr txBox="1">
            <a:spLocks/>
          </p:cNvSpPr>
          <p:nvPr/>
        </p:nvSpPr>
        <p:spPr>
          <a:xfrm>
            <a:off x="4235266" y="3237657"/>
            <a:ext cx="3723098"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18">
            <a:extLst>
              <a:ext uri="{FF2B5EF4-FFF2-40B4-BE49-F238E27FC236}">
                <a16:creationId xmlns:a16="http://schemas.microsoft.com/office/drawing/2014/main" id="{152B2108-A141-4AC4-AD98-2FC32AFDF079}"/>
              </a:ext>
            </a:extLst>
          </p:cNvPr>
          <p:cNvSpPr>
            <a:spLocks noChangeArrowheads="1"/>
          </p:cNvSpPr>
          <p:nvPr>
            <p:custDataLst>
              <p:tags r:id="rId1"/>
            </p:custDataLst>
          </p:nvPr>
        </p:nvSpPr>
        <p:spPr bwMode="auto">
          <a:xfrm>
            <a:off x="1790700" y="2291085"/>
            <a:ext cx="9435986" cy="221599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zh-CN" sz="4800" b="1" spc="60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TOÁN</a:t>
            </a:r>
          </a:p>
          <a:p>
            <a:pPr lvl="0" algn="ctr" fontAlgn="base">
              <a:spcBef>
                <a:spcPct val="0"/>
              </a:spcBef>
              <a:spcAft>
                <a:spcPct val="0"/>
              </a:spcAft>
            </a:pPr>
            <a:r>
              <a:rPr lang="en-US" altLang="zh-CN" sz="4800" b="1" spc="60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CHIA SỐ CÓ BA CHỮ SỐ CHO SỐ CÓ MỘT CHỮ SỐ</a:t>
            </a:r>
            <a:endParaRPr lang="en-US" altLang="zh-CN" sz="48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E31B9AB8-DB9C-44D6-B1A9-9FC506821BA9}"/>
              </a:ext>
            </a:extLst>
          </p:cNvPr>
          <p:cNvSpPr txBox="1"/>
          <p:nvPr/>
        </p:nvSpPr>
        <p:spPr>
          <a:xfrm>
            <a:off x="1333386" y="805905"/>
            <a:ext cx="9893300" cy="584775"/>
          </a:xfrm>
          <a:prstGeom prst="rect">
            <a:avLst/>
          </a:prstGeom>
          <a:noFill/>
        </p:spPr>
        <p:txBody>
          <a:bodyPr wrap="square" rtlCol="0">
            <a:spAutoFit/>
          </a:bodyPr>
          <a:lstStyle/>
          <a:p>
            <a:pPr algn="ctr"/>
            <a:r>
              <a:rPr lang="en-US" altLang="zh-CN" sz="32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TRƯỜNG TIỂU HỌC GIANG BIÊN</a:t>
            </a:r>
          </a:p>
        </p:txBody>
      </p:sp>
    </p:spTree>
    <p:extLst>
      <p:ext uri="{BB962C8B-B14F-4D97-AF65-F5344CB8AC3E}">
        <p14:creationId xmlns:p14="http://schemas.microsoft.com/office/powerpoint/2010/main" val="3644696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6446119B-E844-4326-AABC-1E26B28DED56}"/>
              </a:ext>
            </a:extLst>
          </p:cNvPr>
          <p:cNvSpPr/>
          <p:nvPr/>
        </p:nvSpPr>
        <p:spPr>
          <a:xfrm>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圆角 22">
            <a:extLst>
              <a:ext uri="{FF2B5EF4-FFF2-40B4-BE49-F238E27FC236}">
                <a16:creationId xmlns:a16="http://schemas.microsoft.com/office/drawing/2014/main" id="{8E8730A2-0E6E-4159-98DD-545DAB72A7F9}"/>
              </a:ext>
            </a:extLst>
          </p:cNvPr>
          <p:cNvSpPr/>
          <p:nvPr/>
        </p:nvSpPr>
        <p:spPr>
          <a:xfrm rot="16200000">
            <a:off x="5611885" y="-1286026"/>
            <a:ext cx="966642" cy="4869694"/>
          </a:xfrm>
          <a:prstGeom prst="roundRect">
            <a:avLst>
              <a:gd name="adj" fmla="val 50000"/>
            </a:avLst>
          </a:prstGeom>
          <a:solidFill>
            <a:srgbClr val="559A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800" b="1" spc="600">
                <a:latin typeface="Times New Roman" panose="02020603050405020304" pitchFamily="18" charset="0"/>
                <a:ea typeface="微软雅黑" panose="020B0503020204020204" pitchFamily="34" charset="-122"/>
                <a:cs typeface="Times New Roman" panose="02020603050405020304" pitchFamily="18" charset="0"/>
              </a:rPr>
              <a:t>Mục tiêu</a:t>
            </a:r>
            <a:endParaRPr lang="zh-CN" altLang="en-US" sz="4800" b="1" spc="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矩形 29">
            <a:extLst>
              <a:ext uri="{FF2B5EF4-FFF2-40B4-BE49-F238E27FC236}">
                <a16:creationId xmlns:a16="http://schemas.microsoft.com/office/drawing/2014/main" id="{D1BEF1D3-9F46-426A-8EE1-697FAEE47EBB}"/>
              </a:ext>
            </a:extLst>
          </p:cNvPr>
          <p:cNvSpPr/>
          <p:nvPr/>
        </p:nvSpPr>
        <p:spPr>
          <a:xfrm>
            <a:off x="1795327" y="2221441"/>
            <a:ext cx="9313755" cy="769441"/>
          </a:xfrm>
          <a:prstGeom prst="rect">
            <a:avLst/>
          </a:prstGeom>
        </p:spPr>
        <p:txBody>
          <a:bodyPr wrap="square">
            <a:spAutoFit/>
          </a:bodyPr>
          <a:lstStyle/>
          <a:p>
            <a:pPr algn="just">
              <a:defRPr/>
            </a:pPr>
            <a:endParaRPr lang="en-US" altLang="zh-CN" sz="4400" b="1" spc="300" noProof="1">
              <a:solidFill>
                <a:srgbClr val="EF702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15" name="Group 14"/>
          <p:cNvGrpSpPr/>
          <p:nvPr/>
        </p:nvGrpSpPr>
        <p:grpSpPr>
          <a:xfrm>
            <a:off x="1401204" y="1954741"/>
            <a:ext cx="10101999" cy="2429630"/>
            <a:chOff x="1574187" y="1481416"/>
            <a:chExt cx="10101999" cy="2429630"/>
          </a:xfrm>
        </p:grpSpPr>
        <p:sp>
          <p:nvSpPr>
            <p:cNvPr id="16" name="椭圆 24">
              <a:extLst>
                <a:ext uri="{FF2B5EF4-FFF2-40B4-BE49-F238E27FC236}">
                  <a16:creationId xmlns:a16="http://schemas.microsoft.com/office/drawing/2014/main" id="{8C0EA2BD-11A5-4C9F-9B71-1EDBA9AB6524}"/>
                </a:ext>
              </a:extLst>
            </p:cNvPr>
            <p:cNvSpPr/>
            <p:nvPr/>
          </p:nvSpPr>
          <p:spPr>
            <a:xfrm>
              <a:off x="1574187" y="1964637"/>
              <a:ext cx="634625" cy="764256"/>
            </a:xfrm>
            <a:prstGeom prst="ellipse">
              <a:avLst/>
            </a:prstGeom>
            <a:solidFill>
              <a:srgbClr val="EE71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微软雅黑" panose="020B0503020204020204" pitchFamily="34" charset="-122"/>
                  <a:ea typeface="微软雅黑" panose="020B0503020204020204" pitchFamily="34" charset="-122"/>
                </a:rPr>
                <a:t>1</a:t>
              </a:r>
              <a:endParaRPr lang="zh-CN" altLang="en-US" sz="2400" b="1" noProof="1">
                <a:latin typeface="微软雅黑" panose="020B0503020204020204" pitchFamily="34" charset="-122"/>
                <a:ea typeface="微软雅黑" panose="020B0503020204020204" pitchFamily="34" charset="-122"/>
              </a:endParaRPr>
            </a:p>
          </p:txBody>
        </p:sp>
        <p:sp>
          <p:nvSpPr>
            <p:cNvPr id="17" name="椭圆 25">
              <a:extLst>
                <a:ext uri="{FF2B5EF4-FFF2-40B4-BE49-F238E27FC236}">
                  <a16:creationId xmlns:a16="http://schemas.microsoft.com/office/drawing/2014/main" id="{EC1F1044-3217-4E08-BFF3-7043CDBBFB51}"/>
                </a:ext>
              </a:extLst>
            </p:cNvPr>
            <p:cNvSpPr/>
            <p:nvPr/>
          </p:nvSpPr>
          <p:spPr>
            <a:xfrm>
              <a:off x="1574187" y="3144172"/>
              <a:ext cx="634625" cy="766874"/>
            </a:xfrm>
            <a:prstGeom prst="ellipse">
              <a:avLst/>
            </a:prstGeom>
            <a:solidFill>
              <a:srgbClr val="009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微软雅黑" panose="020B0503020204020204" pitchFamily="34" charset="-122"/>
                  <a:ea typeface="微软雅黑" panose="020B0503020204020204" pitchFamily="34" charset="-122"/>
                </a:rPr>
                <a:t>2</a:t>
              </a:r>
              <a:endParaRPr lang="zh-CN" altLang="en-US" sz="2400" b="1" noProof="1">
                <a:latin typeface="微软雅黑" panose="020B0503020204020204" pitchFamily="34" charset="-122"/>
                <a:ea typeface="微软雅黑" panose="020B0503020204020204" pitchFamily="34" charset="-122"/>
              </a:endParaRPr>
            </a:p>
          </p:txBody>
        </p:sp>
        <p:cxnSp>
          <p:nvCxnSpPr>
            <p:cNvPr id="19" name="直接连接符 28">
              <a:extLst>
                <a:ext uri="{FF2B5EF4-FFF2-40B4-BE49-F238E27FC236}">
                  <a16:creationId xmlns:a16="http://schemas.microsoft.com/office/drawing/2014/main" id="{65ABF993-0FF8-416E-B07E-D08886A062E6}"/>
                </a:ext>
              </a:extLst>
            </p:cNvPr>
            <p:cNvCxnSpPr>
              <a:cxnSpLocks/>
            </p:cNvCxnSpPr>
            <p:nvPr/>
          </p:nvCxnSpPr>
          <p:spPr>
            <a:xfrm>
              <a:off x="1574187" y="3032763"/>
              <a:ext cx="3654085" cy="0"/>
            </a:xfrm>
            <a:prstGeom prst="line">
              <a:avLst/>
            </a:prstGeom>
            <a:ln w="12700">
              <a:solidFill>
                <a:srgbClr val="559AA9"/>
              </a:solidFill>
            </a:ln>
          </p:spPr>
          <p:style>
            <a:lnRef idx="1">
              <a:schemeClr val="accent1"/>
            </a:lnRef>
            <a:fillRef idx="0">
              <a:schemeClr val="accent1"/>
            </a:fillRef>
            <a:effectRef idx="0">
              <a:schemeClr val="accent1"/>
            </a:effectRef>
            <a:fontRef idx="minor">
              <a:schemeClr val="tx1"/>
            </a:fontRef>
          </p:style>
        </p:cxnSp>
        <p:sp>
          <p:nvSpPr>
            <p:cNvPr id="20" name="矩形 29">
              <a:extLst>
                <a:ext uri="{FF2B5EF4-FFF2-40B4-BE49-F238E27FC236}">
                  <a16:creationId xmlns:a16="http://schemas.microsoft.com/office/drawing/2014/main" id="{D1BEF1D3-9F46-426A-8EE1-697FAEE47EBB}"/>
                </a:ext>
              </a:extLst>
            </p:cNvPr>
            <p:cNvSpPr/>
            <p:nvPr/>
          </p:nvSpPr>
          <p:spPr>
            <a:xfrm>
              <a:off x="2362431" y="1481416"/>
              <a:ext cx="9313755" cy="1569660"/>
            </a:xfrm>
            <a:prstGeom prst="rect">
              <a:avLst/>
            </a:prstGeom>
          </p:spPr>
          <p:txBody>
            <a:bodyPr wrap="square">
              <a:spAutoFit/>
            </a:bodyPr>
            <a:lstStyle/>
            <a:p>
              <a:pPr algn="just">
                <a:defRPr/>
              </a:pPr>
              <a:r>
                <a:rPr lang="vi-VN" altLang="zh-CN" sz="3200" b="1" spc="300" noProof="1">
                  <a:solidFill>
                    <a:srgbClr val="EF702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Biết đặt tính và tính chia số có ba chữ số cho số có một chữ số (chia hết và chia có dư).</a:t>
              </a:r>
            </a:p>
          </p:txBody>
        </p:sp>
        <p:sp>
          <p:nvSpPr>
            <p:cNvPr id="24" name="矩形 29">
              <a:extLst>
                <a:ext uri="{FF2B5EF4-FFF2-40B4-BE49-F238E27FC236}">
                  <a16:creationId xmlns:a16="http://schemas.microsoft.com/office/drawing/2014/main" id="{D1BEF1D3-9F46-426A-8EE1-697FAEE47EBB}"/>
                </a:ext>
              </a:extLst>
            </p:cNvPr>
            <p:cNvSpPr/>
            <p:nvPr/>
          </p:nvSpPr>
          <p:spPr>
            <a:xfrm>
              <a:off x="2362431" y="3273894"/>
              <a:ext cx="9313753" cy="584775"/>
            </a:xfrm>
            <a:prstGeom prst="rect">
              <a:avLst/>
            </a:prstGeom>
          </p:spPr>
          <p:txBody>
            <a:bodyPr wrap="square">
              <a:spAutoFit/>
            </a:bodyPr>
            <a:lstStyle/>
            <a:p>
              <a:pPr algn="just">
                <a:defRPr/>
              </a:pPr>
              <a:r>
                <a:rPr lang="vi-VN" altLang="zh-CN" sz="3200" b="1" spc="300" noProof="1">
                  <a:solidFill>
                    <a:srgbClr val="009343"/>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Củng cố </a:t>
              </a:r>
              <a:r>
                <a:rPr lang="en-US" altLang="zh-CN" sz="3200" b="1" spc="300" noProof="1">
                  <a:solidFill>
                    <a:srgbClr val="009343"/>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dạng</a:t>
              </a:r>
              <a:r>
                <a:rPr lang="vi-VN" altLang="zh-CN" sz="3200" b="1" spc="300" noProof="1">
                  <a:solidFill>
                    <a:srgbClr val="009343"/>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toán giảm đi một số lần.</a:t>
              </a:r>
              <a:endParaRPr lang="en-US" altLang="zh-CN" sz="3200" b="1" spc="300" noProof="1">
                <a:solidFill>
                  <a:srgbClr val="009343"/>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Tree>
    <p:extLst>
      <p:ext uri="{BB962C8B-B14F-4D97-AF65-F5344CB8AC3E}">
        <p14:creationId xmlns:p14="http://schemas.microsoft.com/office/powerpoint/2010/main" val="4273902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childTnLst>
                          </p:cTn>
                        </p:par>
                        <p:par>
                          <p:cTn id="10" fill="hold">
                            <p:stCondLst>
                              <p:cond delay="750"/>
                            </p:stCondLst>
                            <p:childTnLst>
                              <p:par>
                                <p:cTn id="11" presetID="16" presetClass="entr" presetSubtype="2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Horizontal)">
                                      <p:cBhvr>
                                        <p:cTn id="13" dur="1000"/>
                                        <p:tgtEl>
                                          <p:spTgt spid="23"/>
                                        </p:tgtEl>
                                      </p:cBhvr>
                                    </p:animEffect>
                                  </p:childTnLst>
                                </p:cTn>
                              </p:par>
                            </p:childTnLst>
                          </p:cTn>
                        </p:par>
                        <p:par>
                          <p:cTn id="14" fill="hold">
                            <p:stCondLst>
                              <p:cond delay="175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842079" y="448456"/>
            <a:ext cx="6622141" cy="851297"/>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b="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Math" panose="02040503050406030204" pitchFamily="18" charset="0"/>
                <a:cs typeface="Times New Roman" panose="02020603050405020304" pitchFamily="18" charset="0"/>
              </a:rPr>
              <a:t>Những điểm cần lưu ý</a:t>
            </a:r>
          </a:p>
        </p:txBody>
      </p:sp>
      <p:sp>
        <p:nvSpPr>
          <p:cNvPr id="3" name="TextBox 2"/>
          <p:cNvSpPr txBox="1"/>
          <p:nvPr/>
        </p:nvSpPr>
        <p:spPr>
          <a:xfrm>
            <a:off x="838200" y="2068045"/>
            <a:ext cx="9201148" cy="677108"/>
          </a:xfrm>
          <a:prstGeom prst="rect">
            <a:avLst/>
          </a:prstGeom>
          <a:noFill/>
        </p:spPr>
        <p:txBody>
          <a:bodyPr wrap="square" rtlCol="0">
            <a:spAutoFit/>
          </a:bodyPr>
          <a:lstStyle/>
          <a:p>
            <a:pPr marL="514350" indent="-514350">
              <a:buAutoNum type="arabicPeriod"/>
            </a:pPr>
            <a:r>
              <a:rPr lang="en-US" sz="3800">
                <a:latin typeface="Times New Roman" panose="02020603050405020304" pitchFamily="18" charset="0"/>
                <a:cs typeface="Times New Roman" panose="02020603050405020304" pitchFamily="18" charset="0"/>
              </a:rPr>
              <a:t>Chuẩn bị Sách Toán lớp 3, vở, bút,…</a:t>
            </a:r>
          </a:p>
        </p:txBody>
      </p:sp>
      <p:sp>
        <p:nvSpPr>
          <p:cNvPr id="6" name="TextBox 5"/>
          <p:cNvSpPr txBox="1"/>
          <p:nvPr/>
        </p:nvSpPr>
        <p:spPr>
          <a:xfrm>
            <a:off x="838201" y="2745153"/>
            <a:ext cx="10629899" cy="677108"/>
          </a:xfrm>
          <a:prstGeom prst="rect">
            <a:avLst/>
          </a:prstGeom>
          <a:noFill/>
        </p:spPr>
        <p:txBody>
          <a:bodyPr wrap="square" rtlCol="0">
            <a:spAutoFit/>
          </a:bodyPr>
          <a:lstStyle/>
          <a:p>
            <a:r>
              <a:rPr lang="en-US" sz="3800">
                <a:latin typeface="Times New Roman" panose="02020603050405020304" pitchFamily="18" charset="0"/>
                <a:cs typeface="Times New Roman" panose="02020603050405020304" pitchFamily="18" charset="0"/>
              </a:rPr>
              <a:t>2. Ngồi học ngay ngắn, nơi có đủ ánh sáng.</a:t>
            </a:r>
          </a:p>
        </p:txBody>
      </p:sp>
      <p:sp>
        <p:nvSpPr>
          <p:cNvPr id="8" name="TextBox 7"/>
          <p:cNvSpPr txBox="1"/>
          <p:nvPr/>
        </p:nvSpPr>
        <p:spPr>
          <a:xfrm>
            <a:off x="838200" y="3430440"/>
            <a:ext cx="10496549" cy="677108"/>
          </a:xfrm>
          <a:prstGeom prst="rect">
            <a:avLst/>
          </a:prstGeom>
          <a:noFill/>
        </p:spPr>
        <p:txBody>
          <a:bodyPr wrap="square" rtlCol="0">
            <a:spAutoFit/>
          </a:bodyPr>
          <a:lstStyle/>
          <a:p>
            <a:pPr algn="just"/>
            <a:r>
              <a:rPr lang="en-US" sz="3800">
                <a:latin typeface="Times New Roman" panose="02020603050405020304" pitchFamily="18" charset="0"/>
                <a:cs typeface="Times New Roman" panose="02020603050405020304" pitchFamily="18" charset="0"/>
              </a:rPr>
              <a:t>3. Tập trung nghe giảng và thực hiện nhiệm vụ.</a:t>
            </a:r>
          </a:p>
        </p:txBody>
      </p:sp>
      <p:sp>
        <p:nvSpPr>
          <p:cNvPr id="9" name="TextBox 8"/>
          <p:cNvSpPr txBox="1"/>
          <p:nvPr/>
        </p:nvSpPr>
        <p:spPr>
          <a:xfrm>
            <a:off x="838199" y="4115727"/>
            <a:ext cx="10629900" cy="1261884"/>
          </a:xfrm>
          <a:prstGeom prst="rect">
            <a:avLst/>
          </a:prstGeom>
          <a:noFill/>
        </p:spPr>
        <p:txBody>
          <a:bodyPr wrap="square" rtlCol="0">
            <a:spAutoFit/>
          </a:bodyPr>
          <a:lstStyle/>
          <a:p>
            <a:pPr algn="just"/>
            <a:r>
              <a:rPr lang="en-US" sz="3800">
                <a:latin typeface="Times New Roman" panose="02020603050405020304" pitchFamily="18" charset="0"/>
                <a:cs typeface="Times New Roman" panose="02020603050405020304" pitchFamily="18" charset="0"/>
              </a:rPr>
              <a:t>4. Có thể tạm dừng video để suy nghĩ và làm bài. Sau đó, ấn nút tiếp tục để đối chiếu kết quả.</a:t>
            </a:r>
          </a:p>
        </p:txBody>
      </p:sp>
    </p:spTree>
    <p:custDataLst>
      <p:tags r:id="rId1"/>
    </p:custDataLst>
    <p:extLst>
      <p:ext uri="{BB962C8B-B14F-4D97-AF65-F5344CB8AC3E}">
        <p14:creationId xmlns:p14="http://schemas.microsoft.com/office/powerpoint/2010/main" val="3354886823"/>
      </p:ext>
    </p:extLst>
  </p:cSld>
  <p:clrMapOvr>
    <a:masterClrMapping/>
  </p:clrMapOvr>
  <p:transition spd="slow" advTm="2802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5144235" y="560536"/>
            <a:ext cx="6795119"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Arial" panose="020B0604020202020204" pitchFamily="34" charset="0"/>
              <a:buChar char="•"/>
            </a:pPr>
            <a:r>
              <a:rPr lang="en-US" altLang="en-US" sz="2800" b="1">
                <a:solidFill>
                  <a:schemeClr val="accent1">
                    <a:lumMod val="75000"/>
                  </a:schemeClr>
                </a:solidFill>
                <a:latin typeface="Arial" panose="020B0604020202020204" pitchFamily="34" charset="0"/>
                <a:cs typeface="Arial" panose="020B0604020202020204" pitchFamily="34" charset="0"/>
              </a:rPr>
              <a:t>6 </a:t>
            </a:r>
            <a:r>
              <a:rPr lang="en-US" altLang="en-US" sz="2800" b="1" dirty="0">
                <a:solidFill>
                  <a:schemeClr val="accent1">
                    <a:lumMod val="75000"/>
                  </a:schemeClr>
                </a:solidFill>
                <a:latin typeface="Arial" panose="020B0604020202020204" pitchFamily="34" charset="0"/>
                <a:cs typeface="Arial" panose="020B0604020202020204" pitchFamily="34" charset="0"/>
              </a:rPr>
              <a:t>chia </a:t>
            </a:r>
            <a:r>
              <a:rPr lang="en-US" altLang="en-US" sz="2800" b="1">
                <a:solidFill>
                  <a:schemeClr val="accent1">
                    <a:lumMod val="75000"/>
                  </a:schemeClr>
                </a:solidFill>
                <a:latin typeface="Arial" panose="020B0604020202020204" pitchFamily="34" charset="0"/>
                <a:cs typeface="Arial" panose="020B0604020202020204" pitchFamily="34" charset="0"/>
              </a:rPr>
              <a:t>3 được </a:t>
            </a:r>
            <a:r>
              <a:rPr lang="en-US" altLang="en-US" sz="2800" b="1" dirty="0">
                <a:solidFill>
                  <a:schemeClr val="accent1">
                    <a:lumMod val="75000"/>
                  </a:schemeClr>
                </a:solidFill>
                <a:latin typeface="Arial" panose="020B0604020202020204" pitchFamily="34" charset="0"/>
                <a:cs typeface="Arial" panose="020B0604020202020204" pitchFamily="34" charset="0"/>
              </a:rPr>
              <a:t>2</a:t>
            </a:r>
            <a:r>
              <a:rPr lang="en-US" altLang="en-US" sz="2800" b="1">
                <a:solidFill>
                  <a:schemeClr val="accent1">
                    <a:lumMod val="75000"/>
                  </a:schemeClr>
                </a:solidFill>
                <a:latin typeface="Arial" panose="020B0604020202020204" pitchFamily="34" charset="0"/>
                <a:cs typeface="Arial" panose="020B0604020202020204" pitchFamily="34" charset="0"/>
              </a:rPr>
              <a:t>, </a:t>
            </a:r>
            <a:r>
              <a:rPr lang="en-US" altLang="en-US" sz="2800" b="1" err="1">
                <a:solidFill>
                  <a:schemeClr val="accent1">
                    <a:lumMod val="75000"/>
                  </a:schemeClr>
                </a:solidFill>
                <a:latin typeface="Arial" panose="020B0604020202020204" pitchFamily="34" charset="0"/>
                <a:cs typeface="Arial" panose="020B0604020202020204" pitchFamily="34" charset="0"/>
              </a:rPr>
              <a:t>viết</a:t>
            </a:r>
            <a:r>
              <a:rPr lang="en-US" altLang="en-US" sz="2800" b="1">
                <a:solidFill>
                  <a:schemeClr val="accent1">
                    <a:lumMod val="75000"/>
                  </a:schemeClr>
                </a:solidFill>
                <a:latin typeface="Arial" panose="020B0604020202020204" pitchFamily="34" charset="0"/>
                <a:cs typeface="Arial" panose="020B0604020202020204" pitchFamily="34" charset="0"/>
              </a:rPr>
              <a:t> 2.</a:t>
            </a:r>
            <a:endParaRPr lang="en-US"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10" name="Text Box 8"/>
          <p:cNvSpPr txBox="1">
            <a:spLocks noChangeArrowheads="1"/>
          </p:cNvSpPr>
          <p:nvPr/>
        </p:nvSpPr>
        <p:spPr bwMode="auto">
          <a:xfrm>
            <a:off x="5117340" y="1236433"/>
            <a:ext cx="68022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1">
                    <a:lumMod val="75000"/>
                  </a:schemeClr>
                </a:solidFill>
                <a:latin typeface="Arial" panose="020B0604020202020204" pitchFamily="34" charset="0"/>
                <a:cs typeface="Arial" panose="020B0604020202020204" pitchFamily="34" charset="0"/>
              </a:rPr>
              <a:t>      2 </a:t>
            </a:r>
            <a:r>
              <a:rPr lang="en-US" altLang="en-US" sz="2800" b="1" dirty="0" err="1">
                <a:solidFill>
                  <a:schemeClr val="accent1">
                    <a:lumMod val="75000"/>
                  </a:schemeClr>
                </a:solidFill>
                <a:latin typeface="Arial" panose="020B0604020202020204" pitchFamily="34" charset="0"/>
                <a:cs typeface="Arial" panose="020B0604020202020204" pitchFamily="34" charset="0"/>
              </a:rPr>
              <a:t>nhân</a:t>
            </a:r>
            <a:r>
              <a:rPr lang="en-US" altLang="en-US" sz="2800" b="1" dirty="0">
                <a:solidFill>
                  <a:schemeClr val="accent1">
                    <a:lumMod val="75000"/>
                  </a:schemeClr>
                </a:solidFill>
                <a:latin typeface="Arial" panose="020B0604020202020204" pitchFamily="34" charset="0"/>
                <a:cs typeface="Arial" panose="020B0604020202020204" pitchFamily="34" charset="0"/>
              </a:rPr>
              <a:t> 3 </a:t>
            </a:r>
            <a:r>
              <a:rPr lang="en-US" altLang="en-US" sz="2800" b="1" err="1">
                <a:solidFill>
                  <a:schemeClr val="accent1">
                    <a:lumMod val="75000"/>
                  </a:schemeClr>
                </a:solidFill>
                <a:latin typeface="Arial" panose="020B0604020202020204" pitchFamily="34" charset="0"/>
                <a:cs typeface="Arial" panose="020B0604020202020204" pitchFamily="34" charset="0"/>
              </a:rPr>
              <a:t>bằng</a:t>
            </a:r>
            <a:r>
              <a:rPr lang="en-US" altLang="en-US" sz="2800" b="1">
                <a:solidFill>
                  <a:schemeClr val="accent1">
                    <a:lumMod val="75000"/>
                  </a:schemeClr>
                </a:solidFill>
                <a:latin typeface="Arial" panose="020B0604020202020204" pitchFamily="34" charset="0"/>
                <a:cs typeface="Arial" panose="020B0604020202020204" pitchFamily="34" charset="0"/>
              </a:rPr>
              <a:t> 6 ; </a:t>
            </a:r>
            <a:r>
              <a:rPr lang="en-US" altLang="en-US" sz="2800" b="1" dirty="0">
                <a:solidFill>
                  <a:schemeClr val="accent1">
                    <a:lumMod val="75000"/>
                  </a:schemeClr>
                </a:solidFill>
                <a:latin typeface="Arial" panose="020B0604020202020204" pitchFamily="34" charset="0"/>
                <a:cs typeface="Arial" panose="020B0604020202020204" pitchFamily="34" charset="0"/>
              </a:rPr>
              <a:t>6</a:t>
            </a:r>
            <a:r>
              <a:rPr lang="en-US" altLang="en-US" sz="2800" b="1">
                <a:solidFill>
                  <a:schemeClr val="accent1">
                    <a:lumMod val="75000"/>
                  </a:schemeClr>
                </a:solidFill>
                <a:latin typeface="Arial" panose="020B0604020202020204" pitchFamily="34" charset="0"/>
                <a:cs typeface="Arial" panose="020B0604020202020204" pitchFamily="34" charset="0"/>
              </a:rPr>
              <a:t> </a:t>
            </a:r>
            <a:r>
              <a:rPr lang="en-US" altLang="en-US" sz="2800" b="1" err="1">
                <a:solidFill>
                  <a:schemeClr val="accent1">
                    <a:lumMod val="75000"/>
                  </a:schemeClr>
                </a:solidFill>
                <a:latin typeface="Arial" panose="020B0604020202020204" pitchFamily="34" charset="0"/>
                <a:cs typeface="Arial" panose="020B0604020202020204" pitchFamily="34" charset="0"/>
              </a:rPr>
              <a:t>trừ</a:t>
            </a:r>
            <a:r>
              <a:rPr lang="en-US" altLang="en-US" sz="2800" b="1">
                <a:solidFill>
                  <a:schemeClr val="accent1">
                    <a:lumMod val="75000"/>
                  </a:schemeClr>
                </a:solidFill>
                <a:latin typeface="Arial" panose="020B0604020202020204" pitchFamily="34" charset="0"/>
                <a:cs typeface="Arial" panose="020B0604020202020204" pitchFamily="34" charset="0"/>
              </a:rPr>
              <a:t> 6 </a:t>
            </a:r>
            <a:r>
              <a:rPr lang="en-US" altLang="en-US" sz="2800" b="1" err="1">
                <a:solidFill>
                  <a:schemeClr val="accent1">
                    <a:lumMod val="75000"/>
                  </a:schemeClr>
                </a:solidFill>
                <a:latin typeface="Arial" panose="020B0604020202020204" pitchFamily="34" charset="0"/>
                <a:cs typeface="Arial" panose="020B0604020202020204" pitchFamily="34" charset="0"/>
              </a:rPr>
              <a:t>bằng</a:t>
            </a:r>
            <a:r>
              <a:rPr lang="en-US" altLang="en-US" sz="2800" b="1">
                <a:solidFill>
                  <a:schemeClr val="accent1">
                    <a:lumMod val="75000"/>
                  </a:schemeClr>
                </a:solidFill>
                <a:latin typeface="Arial" panose="020B0604020202020204" pitchFamily="34" charset="0"/>
                <a:cs typeface="Arial" panose="020B0604020202020204" pitchFamily="34" charset="0"/>
              </a:rPr>
              <a:t> 0.</a:t>
            </a:r>
            <a:endParaRPr lang="en-US"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11" name="Text Box 8"/>
          <p:cNvSpPr txBox="1">
            <a:spLocks noChangeArrowheads="1"/>
          </p:cNvSpPr>
          <p:nvPr/>
        </p:nvSpPr>
        <p:spPr bwMode="auto">
          <a:xfrm>
            <a:off x="5117340" y="2583361"/>
            <a:ext cx="69581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2"/>
                </a:solidFill>
                <a:latin typeface="Arial" panose="020B0604020202020204" pitchFamily="34" charset="0"/>
                <a:cs typeface="Arial" panose="020B0604020202020204" pitchFamily="34" charset="0"/>
              </a:rPr>
              <a:t>     1 </a:t>
            </a:r>
            <a:r>
              <a:rPr lang="en-US" altLang="en-US" sz="2800" b="1" dirty="0" err="1">
                <a:solidFill>
                  <a:schemeClr val="accent2"/>
                </a:solidFill>
                <a:latin typeface="Arial" panose="020B0604020202020204" pitchFamily="34" charset="0"/>
                <a:cs typeface="Arial" panose="020B0604020202020204" pitchFamily="34" charset="0"/>
              </a:rPr>
              <a:t>nhân</a:t>
            </a:r>
            <a:r>
              <a:rPr lang="en-US" altLang="en-US" sz="2800" b="1" dirty="0">
                <a:solidFill>
                  <a:schemeClr val="accent2"/>
                </a:solidFill>
                <a:latin typeface="Arial" panose="020B0604020202020204" pitchFamily="34" charset="0"/>
                <a:cs typeface="Arial" panose="020B0604020202020204" pitchFamily="34" charset="0"/>
              </a:rPr>
              <a:t> 3 </a:t>
            </a:r>
            <a:r>
              <a:rPr lang="en-US" altLang="en-US" sz="2800" b="1" err="1">
                <a:solidFill>
                  <a:schemeClr val="accent2"/>
                </a:solidFill>
                <a:latin typeface="Arial" panose="020B0604020202020204" pitchFamily="34" charset="0"/>
                <a:cs typeface="Arial" panose="020B0604020202020204" pitchFamily="34" charset="0"/>
              </a:rPr>
              <a:t>bằng</a:t>
            </a:r>
            <a:r>
              <a:rPr lang="en-US" altLang="en-US" sz="2800" b="1">
                <a:solidFill>
                  <a:schemeClr val="accent2"/>
                </a:solidFill>
                <a:latin typeface="Arial" panose="020B0604020202020204" pitchFamily="34" charset="0"/>
                <a:cs typeface="Arial" panose="020B0604020202020204" pitchFamily="34" charset="0"/>
              </a:rPr>
              <a:t> 3 ; </a:t>
            </a:r>
            <a:r>
              <a:rPr lang="en-US" altLang="en-US" sz="2800" b="1" dirty="0">
                <a:solidFill>
                  <a:schemeClr val="accent2"/>
                </a:solidFill>
                <a:latin typeface="Arial" panose="020B0604020202020204" pitchFamily="34" charset="0"/>
                <a:cs typeface="Arial" panose="020B0604020202020204" pitchFamily="34" charset="0"/>
              </a:rPr>
              <a:t>4</a:t>
            </a:r>
            <a:r>
              <a:rPr lang="en-US" altLang="en-US" sz="2800" b="1">
                <a:solidFill>
                  <a:schemeClr val="accent2"/>
                </a:solidFill>
                <a:latin typeface="Arial" panose="020B0604020202020204" pitchFamily="34" charset="0"/>
                <a:cs typeface="Arial" panose="020B0604020202020204" pitchFamily="34" charset="0"/>
              </a:rPr>
              <a:t> </a:t>
            </a:r>
            <a:r>
              <a:rPr lang="en-US" altLang="en-US" sz="2800" b="1" err="1">
                <a:solidFill>
                  <a:schemeClr val="accent2"/>
                </a:solidFill>
                <a:latin typeface="Arial" panose="020B0604020202020204" pitchFamily="34" charset="0"/>
                <a:cs typeface="Arial" panose="020B0604020202020204" pitchFamily="34" charset="0"/>
              </a:rPr>
              <a:t>trừ</a:t>
            </a:r>
            <a:r>
              <a:rPr lang="en-US" altLang="en-US" sz="2800" b="1">
                <a:solidFill>
                  <a:schemeClr val="accent2"/>
                </a:solidFill>
                <a:latin typeface="Arial" panose="020B0604020202020204" pitchFamily="34" charset="0"/>
                <a:cs typeface="Arial" panose="020B0604020202020204" pitchFamily="34" charset="0"/>
              </a:rPr>
              <a:t> 3 </a:t>
            </a:r>
            <a:r>
              <a:rPr lang="en-US" altLang="en-US" sz="2800" b="1" err="1">
                <a:solidFill>
                  <a:schemeClr val="accent2"/>
                </a:solidFill>
                <a:latin typeface="Arial" panose="020B0604020202020204" pitchFamily="34" charset="0"/>
                <a:cs typeface="Arial" panose="020B0604020202020204" pitchFamily="34" charset="0"/>
              </a:rPr>
              <a:t>bằng</a:t>
            </a:r>
            <a:r>
              <a:rPr lang="en-US" altLang="en-US" sz="2800" b="1">
                <a:solidFill>
                  <a:schemeClr val="accent2"/>
                </a:solidFill>
                <a:latin typeface="Arial" panose="020B0604020202020204" pitchFamily="34" charset="0"/>
                <a:cs typeface="Arial" panose="020B0604020202020204" pitchFamily="34" charset="0"/>
              </a:rPr>
              <a:t> 1.</a:t>
            </a:r>
            <a:endParaRPr lang="en-US" altLang="en-US" sz="2800" b="1" dirty="0">
              <a:solidFill>
                <a:schemeClr val="accent2"/>
              </a:solidFill>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5117340" y="1936623"/>
            <a:ext cx="6822015"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a:solidFill>
                  <a:schemeClr val="accent2"/>
                </a:solidFill>
                <a:latin typeface="Arial" panose="020B0604020202020204" pitchFamily="34" charset="0"/>
                <a:cs typeface="Arial" panose="020B0604020202020204" pitchFamily="34" charset="0"/>
              </a:rPr>
              <a:t>Hạ 4 ; </a:t>
            </a:r>
            <a:r>
              <a:rPr lang="en-US" altLang="en-US" sz="2800" b="1" dirty="0">
                <a:solidFill>
                  <a:schemeClr val="accent2"/>
                </a:solidFill>
                <a:latin typeface="Arial" panose="020B0604020202020204" pitchFamily="34" charset="0"/>
                <a:cs typeface="Arial" panose="020B0604020202020204" pitchFamily="34" charset="0"/>
              </a:rPr>
              <a:t>4</a:t>
            </a:r>
            <a:r>
              <a:rPr lang="en-US" altLang="en-US" sz="2800" b="1">
                <a:solidFill>
                  <a:schemeClr val="accent2"/>
                </a:solidFill>
                <a:latin typeface="Arial" panose="020B0604020202020204" pitchFamily="34" charset="0"/>
                <a:cs typeface="Arial" panose="020B0604020202020204" pitchFamily="34" charset="0"/>
              </a:rPr>
              <a:t> chia 3 được 1, </a:t>
            </a:r>
            <a:r>
              <a:rPr lang="en-US" altLang="en-US" sz="2800" b="1" err="1">
                <a:solidFill>
                  <a:schemeClr val="accent2"/>
                </a:solidFill>
                <a:latin typeface="Arial" panose="020B0604020202020204" pitchFamily="34" charset="0"/>
                <a:cs typeface="Arial" panose="020B0604020202020204" pitchFamily="34" charset="0"/>
              </a:rPr>
              <a:t>viết</a:t>
            </a:r>
            <a:r>
              <a:rPr lang="en-US" altLang="en-US" sz="2800" b="1">
                <a:solidFill>
                  <a:schemeClr val="accent2"/>
                </a:solidFill>
                <a:latin typeface="Arial" panose="020B0604020202020204" pitchFamily="34" charset="0"/>
                <a:cs typeface="Arial" panose="020B0604020202020204" pitchFamily="34" charset="0"/>
              </a:rPr>
              <a:t> 1.</a:t>
            </a:r>
            <a:endParaRPr lang="en-US" altLang="en-US" sz="2800" b="1" dirty="0">
              <a:solidFill>
                <a:schemeClr val="accent2"/>
              </a:solidFill>
              <a:latin typeface="Arial" panose="020B0604020202020204" pitchFamily="34" charset="0"/>
              <a:cs typeface="Arial" panose="020B0604020202020204" pitchFamily="34" charset="0"/>
            </a:endParaRPr>
          </a:p>
        </p:txBody>
      </p:sp>
      <p:sp>
        <p:nvSpPr>
          <p:cNvPr id="28" name="Rectangle 4">
            <a:extLst>
              <a:ext uri="{FF2B5EF4-FFF2-40B4-BE49-F238E27FC236}">
                <a16:creationId xmlns:a16="http://schemas.microsoft.com/office/drawing/2014/main" id="{EDD74C6E-D337-494F-9FAC-B3075637240C}"/>
              </a:ext>
            </a:extLst>
          </p:cNvPr>
          <p:cNvSpPr/>
          <p:nvPr/>
        </p:nvSpPr>
        <p:spPr>
          <a:xfrm>
            <a:off x="557601" y="585758"/>
            <a:ext cx="3596514" cy="757130"/>
          </a:xfrm>
          <a:custGeom>
            <a:avLst/>
            <a:gdLst>
              <a:gd name="connsiteX0" fmla="*/ 0 w 3596514"/>
              <a:gd name="connsiteY0" fmla="*/ 0 h 757130"/>
              <a:gd name="connsiteX1" fmla="*/ 527489 w 3596514"/>
              <a:gd name="connsiteY1" fmla="*/ 0 h 757130"/>
              <a:gd name="connsiteX2" fmla="*/ 1126908 w 3596514"/>
              <a:gd name="connsiteY2" fmla="*/ 0 h 757130"/>
              <a:gd name="connsiteX3" fmla="*/ 1798257 w 3596514"/>
              <a:gd name="connsiteY3" fmla="*/ 0 h 757130"/>
              <a:gd name="connsiteX4" fmla="*/ 2289781 w 3596514"/>
              <a:gd name="connsiteY4" fmla="*/ 0 h 757130"/>
              <a:gd name="connsiteX5" fmla="*/ 2925165 w 3596514"/>
              <a:gd name="connsiteY5" fmla="*/ 0 h 757130"/>
              <a:gd name="connsiteX6" fmla="*/ 3596514 w 3596514"/>
              <a:gd name="connsiteY6" fmla="*/ 0 h 757130"/>
              <a:gd name="connsiteX7" fmla="*/ 3596514 w 3596514"/>
              <a:gd name="connsiteY7" fmla="*/ 378565 h 757130"/>
              <a:gd name="connsiteX8" fmla="*/ 3596514 w 3596514"/>
              <a:gd name="connsiteY8" fmla="*/ 757130 h 757130"/>
              <a:gd name="connsiteX9" fmla="*/ 3104990 w 3596514"/>
              <a:gd name="connsiteY9" fmla="*/ 757130 h 757130"/>
              <a:gd name="connsiteX10" fmla="*/ 2577502 w 3596514"/>
              <a:gd name="connsiteY10" fmla="*/ 757130 h 757130"/>
              <a:gd name="connsiteX11" fmla="*/ 1942118 w 3596514"/>
              <a:gd name="connsiteY11" fmla="*/ 757130 h 757130"/>
              <a:gd name="connsiteX12" fmla="*/ 1342699 w 3596514"/>
              <a:gd name="connsiteY12" fmla="*/ 757130 h 757130"/>
              <a:gd name="connsiteX13" fmla="*/ 743280 w 3596514"/>
              <a:gd name="connsiteY13" fmla="*/ 757130 h 757130"/>
              <a:gd name="connsiteX14" fmla="*/ 0 w 3596514"/>
              <a:gd name="connsiteY14" fmla="*/ 757130 h 757130"/>
              <a:gd name="connsiteX15" fmla="*/ 0 w 3596514"/>
              <a:gd name="connsiteY15" fmla="*/ 393708 h 757130"/>
              <a:gd name="connsiteX16" fmla="*/ 0 w 3596514"/>
              <a:gd name="connsiteY16"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6514" h="757130" fill="none" extrusionOk="0">
                <a:moveTo>
                  <a:pt x="0" y="0"/>
                </a:moveTo>
                <a:cubicBezTo>
                  <a:pt x="248821" y="-20557"/>
                  <a:pt x="381192" y="22662"/>
                  <a:pt x="527489" y="0"/>
                </a:cubicBezTo>
                <a:cubicBezTo>
                  <a:pt x="673786" y="-22662"/>
                  <a:pt x="972979" y="1657"/>
                  <a:pt x="1126908" y="0"/>
                </a:cubicBezTo>
                <a:cubicBezTo>
                  <a:pt x="1280837" y="-1657"/>
                  <a:pt x="1486798" y="41367"/>
                  <a:pt x="1798257" y="0"/>
                </a:cubicBezTo>
                <a:cubicBezTo>
                  <a:pt x="2109716" y="-41367"/>
                  <a:pt x="2154597" y="16942"/>
                  <a:pt x="2289781" y="0"/>
                </a:cubicBezTo>
                <a:cubicBezTo>
                  <a:pt x="2424965" y="-16942"/>
                  <a:pt x="2623166" y="12120"/>
                  <a:pt x="2925165" y="0"/>
                </a:cubicBezTo>
                <a:cubicBezTo>
                  <a:pt x="3227164" y="-12120"/>
                  <a:pt x="3449554" y="55030"/>
                  <a:pt x="3596514" y="0"/>
                </a:cubicBezTo>
                <a:cubicBezTo>
                  <a:pt x="3622917" y="99927"/>
                  <a:pt x="3556284" y="287621"/>
                  <a:pt x="3596514" y="378565"/>
                </a:cubicBezTo>
                <a:cubicBezTo>
                  <a:pt x="3636744" y="469509"/>
                  <a:pt x="3585850" y="678506"/>
                  <a:pt x="3596514" y="757130"/>
                </a:cubicBezTo>
                <a:cubicBezTo>
                  <a:pt x="3363147" y="760899"/>
                  <a:pt x="3296527" y="749501"/>
                  <a:pt x="3104990" y="757130"/>
                </a:cubicBezTo>
                <a:cubicBezTo>
                  <a:pt x="2913453" y="764759"/>
                  <a:pt x="2826859" y="710068"/>
                  <a:pt x="2577502" y="757130"/>
                </a:cubicBezTo>
                <a:cubicBezTo>
                  <a:pt x="2328145" y="804192"/>
                  <a:pt x="2116211" y="700826"/>
                  <a:pt x="1942118" y="757130"/>
                </a:cubicBezTo>
                <a:cubicBezTo>
                  <a:pt x="1768025" y="813434"/>
                  <a:pt x="1591809" y="708986"/>
                  <a:pt x="1342699" y="757130"/>
                </a:cubicBezTo>
                <a:cubicBezTo>
                  <a:pt x="1093589" y="805274"/>
                  <a:pt x="919818" y="732659"/>
                  <a:pt x="743280" y="757130"/>
                </a:cubicBezTo>
                <a:cubicBezTo>
                  <a:pt x="566742" y="781601"/>
                  <a:pt x="219640" y="727534"/>
                  <a:pt x="0" y="757130"/>
                </a:cubicBezTo>
                <a:cubicBezTo>
                  <a:pt x="-6833" y="611495"/>
                  <a:pt x="38008" y="549888"/>
                  <a:pt x="0" y="393708"/>
                </a:cubicBezTo>
                <a:cubicBezTo>
                  <a:pt x="-38008" y="237528"/>
                  <a:pt x="39638" y="106027"/>
                  <a:pt x="0" y="0"/>
                </a:cubicBezTo>
                <a:close/>
              </a:path>
              <a:path w="3596514" h="757130" stroke="0" extrusionOk="0">
                <a:moveTo>
                  <a:pt x="0" y="0"/>
                </a:moveTo>
                <a:cubicBezTo>
                  <a:pt x="206831" y="-60585"/>
                  <a:pt x="288197" y="10204"/>
                  <a:pt x="527489" y="0"/>
                </a:cubicBezTo>
                <a:cubicBezTo>
                  <a:pt x="766781" y="-10204"/>
                  <a:pt x="919292" y="47878"/>
                  <a:pt x="1126908" y="0"/>
                </a:cubicBezTo>
                <a:cubicBezTo>
                  <a:pt x="1334524" y="-47878"/>
                  <a:pt x="1494667" y="52805"/>
                  <a:pt x="1762292" y="0"/>
                </a:cubicBezTo>
                <a:cubicBezTo>
                  <a:pt x="2029917" y="-52805"/>
                  <a:pt x="2041096" y="46843"/>
                  <a:pt x="2253815" y="0"/>
                </a:cubicBezTo>
                <a:cubicBezTo>
                  <a:pt x="2466534" y="-46843"/>
                  <a:pt x="2758956" y="47933"/>
                  <a:pt x="2889200" y="0"/>
                </a:cubicBezTo>
                <a:cubicBezTo>
                  <a:pt x="3019444" y="-47933"/>
                  <a:pt x="3349343" y="16938"/>
                  <a:pt x="3596514" y="0"/>
                </a:cubicBezTo>
                <a:cubicBezTo>
                  <a:pt x="3611327" y="168170"/>
                  <a:pt x="3573276" y="266181"/>
                  <a:pt x="3596514" y="363422"/>
                </a:cubicBezTo>
                <a:cubicBezTo>
                  <a:pt x="3619752" y="460663"/>
                  <a:pt x="3594137" y="677811"/>
                  <a:pt x="3596514" y="757130"/>
                </a:cubicBezTo>
                <a:cubicBezTo>
                  <a:pt x="3459101" y="785339"/>
                  <a:pt x="3304119" y="695004"/>
                  <a:pt x="3033060" y="757130"/>
                </a:cubicBezTo>
                <a:cubicBezTo>
                  <a:pt x="2762001" y="819256"/>
                  <a:pt x="2706596" y="707764"/>
                  <a:pt x="2541537" y="757130"/>
                </a:cubicBezTo>
                <a:cubicBezTo>
                  <a:pt x="2376478" y="806496"/>
                  <a:pt x="2185358" y="719184"/>
                  <a:pt x="1978083" y="757130"/>
                </a:cubicBezTo>
                <a:cubicBezTo>
                  <a:pt x="1770808" y="795076"/>
                  <a:pt x="1708078" y="734471"/>
                  <a:pt x="1450594" y="757130"/>
                </a:cubicBezTo>
                <a:cubicBezTo>
                  <a:pt x="1193110" y="779789"/>
                  <a:pt x="1038788" y="747299"/>
                  <a:pt x="815210" y="757130"/>
                </a:cubicBezTo>
                <a:cubicBezTo>
                  <a:pt x="591632" y="766961"/>
                  <a:pt x="260958" y="735907"/>
                  <a:pt x="0" y="757130"/>
                </a:cubicBezTo>
                <a:cubicBezTo>
                  <a:pt x="-39733" y="600344"/>
                  <a:pt x="360" y="480464"/>
                  <a:pt x="0" y="401279"/>
                </a:cubicBezTo>
                <a:cubicBezTo>
                  <a:pt x="-360" y="322094"/>
                  <a:pt x="2526" y="93059"/>
                  <a:pt x="0" y="0"/>
                </a:cubicBezTo>
                <a:close/>
              </a:path>
            </a:pathLst>
          </a:custGeom>
          <a:solidFill>
            <a:schemeClr val="bg1"/>
          </a:solidFill>
          <a:ln w="28575">
            <a:solidFill>
              <a:srgbClr val="6EBA35"/>
            </a:solid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a:solidFill>
                  <a:srgbClr val="FF0000"/>
                </a:solidFill>
              </a:rPr>
              <a:t>648 </a:t>
            </a:r>
            <a:r>
              <a:rPr lang="en-US" sz="4800" b="1" dirty="0">
                <a:solidFill>
                  <a:srgbClr val="FF0000"/>
                </a:solidFill>
              </a:rPr>
              <a:t>: 3 = ?</a:t>
            </a:r>
            <a:endParaRPr lang="vi-VN" sz="4800" b="1" dirty="0">
              <a:solidFill>
                <a:srgbClr val="FF0000"/>
              </a:solidFill>
            </a:endParaRPr>
          </a:p>
        </p:txBody>
      </p:sp>
      <p:sp>
        <p:nvSpPr>
          <p:cNvPr id="33" name="TextBox 32"/>
          <p:cNvSpPr txBox="1">
            <a:spLocks noChangeArrowheads="1"/>
          </p:cNvSpPr>
          <p:nvPr/>
        </p:nvSpPr>
        <p:spPr bwMode="auto">
          <a:xfrm>
            <a:off x="1427880" y="4248319"/>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1</a:t>
            </a:r>
          </a:p>
        </p:txBody>
      </p:sp>
      <p:cxnSp>
        <p:nvCxnSpPr>
          <p:cNvPr id="35" name="Straight Connector 34"/>
          <p:cNvCxnSpPr/>
          <p:nvPr/>
        </p:nvCxnSpPr>
        <p:spPr>
          <a:xfrm>
            <a:off x="1553375" y="293931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1362524" y="3525436"/>
            <a:ext cx="5744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3</a:t>
            </a:r>
          </a:p>
        </p:txBody>
      </p:sp>
      <p:sp>
        <p:nvSpPr>
          <p:cNvPr id="42" name="TextBox 41"/>
          <p:cNvSpPr txBox="1">
            <a:spLocks noChangeArrowheads="1"/>
          </p:cNvSpPr>
          <p:nvPr/>
        </p:nvSpPr>
        <p:spPr bwMode="auto">
          <a:xfrm>
            <a:off x="2787775" y="214949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1</a:t>
            </a:r>
          </a:p>
        </p:txBody>
      </p:sp>
      <p:sp>
        <p:nvSpPr>
          <p:cNvPr id="43" name="TextBox 42"/>
          <p:cNvSpPr txBox="1">
            <a:spLocks noChangeArrowheads="1"/>
          </p:cNvSpPr>
          <p:nvPr/>
        </p:nvSpPr>
        <p:spPr bwMode="auto">
          <a:xfrm>
            <a:off x="1349721" y="2884351"/>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4</a:t>
            </a:r>
          </a:p>
        </p:txBody>
      </p:sp>
      <p:sp>
        <p:nvSpPr>
          <p:cNvPr id="44" name="TextBox 43"/>
          <p:cNvSpPr txBox="1">
            <a:spLocks noChangeArrowheads="1"/>
          </p:cNvSpPr>
          <p:nvPr/>
        </p:nvSpPr>
        <p:spPr bwMode="auto">
          <a:xfrm flipH="1">
            <a:off x="939862" y="2862011"/>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0</a:t>
            </a:r>
          </a:p>
        </p:txBody>
      </p:sp>
      <p:sp>
        <p:nvSpPr>
          <p:cNvPr id="45" name="TextBox 44"/>
          <p:cNvSpPr txBox="1">
            <a:spLocks noChangeArrowheads="1"/>
          </p:cNvSpPr>
          <p:nvPr/>
        </p:nvSpPr>
        <p:spPr bwMode="auto">
          <a:xfrm>
            <a:off x="923612" y="219823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6</a:t>
            </a:r>
          </a:p>
        </p:txBody>
      </p:sp>
      <p:sp>
        <p:nvSpPr>
          <p:cNvPr id="46" name="TextBox 45"/>
          <p:cNvSpPr txBox="1">
            <a:spLocks noChangeArrowheads="1"/>
          </p:cNvSpPr>
          <p:nvPr/>
        </p:nvSpPr>
        <p:spPr bwMode="auto">
          <a:xfrm>
            <a:off x="2385525" y="216287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2</a:t>
            </a:r>
          </a:p>
        </p:txBody>
      </p:sp>
      <p:sp>
        <p:nvSpPr>
          <p:cNvPr id="3" name="Right Arrow 2"/>
          <p:cNvSpPr/>
          <p:nvPr/>
        </p:nvSpPr>
        <p:spPr>
          <a:xfrm>
            <a:off x="412659" y="1431406"/>
            <a:ext cx="659969" cy="24236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52" name="TextBox 51"/>
          <p:cNvSpPr txBox="1">
            <a:spLocks noChangeArrowheads="1"/>
          </p:cNvSpPr>
          <p:nvPr/>
        </p:nvSpPr>
        <p:spPr bwMode="auto">
          <a:xfrm>
            <a:off x="1831188" y="424469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8</a:t>
            </a:r>
          </a:p>
        </p:txBody>
      </p:sp>
      <p:sp>
        <p:nvSpPr>
          <p:cNvPr id="53" name="TextBox 52"/>
          <p:cNvSpPr txBox="1">
            <a:spLocks noChangeArrowheads="1"/>
          </p:cNvSpPr>
          <p:nvPr/>
        </p:nvSpPr>
        <p:spPr bwMode="auto">
          <a:xfrm>
            <a:off x="1427880" y="4964594"/>
            <a:ext cx="10860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6"/>
                </a:solidFill>
                <a:latin typeface="Arial" panose="020B0604020202020204" pitchFamily="34" charset="0"/>
              </a:rPr>
              <a:t>18</a:t>
            </a:r>
            <a:endParaRPr lang="en-US" altLang="en-US" sz="5400" b="1" dirty="0">
              <a:solidFill>
                <a:schemeClr val="accent6"/>
              </a:solidFill>
              <a:latin typeface="Arial" panose="020B0604020202020204" pitchFamily="34" charset="0"/>
            </a:endParaRPr>
          </a:p>
        </p:txBody>
      </p:sp>
      <p:sp>
        <p:nvSpPr>
          <p:cNvPr id="54" name="TextBox 53"/>
          <p:cNvSpPr txBox="1">
            <a:spLocks noChangeArrowheads="1"/>
          </p:cNvSpPr>
          <p:nvPr/>
        </p:nvSpPr>
        <p:spPr bwMode="auto">
          <a:xfrm>
            <a:off x="1881466" y="5592616"/>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0</a:t>
            </a:r>
          </a:p>
        </p:txBody>
      </p:sp>
      <p:sp>
        <p:nvSpPr>
          <p:cNvPr id="58" name="Text Box 8"/>
          <p:cNvSpPr txBox="1">
            <a:spLocks noChangeArrowheads="1"/>
          </p:cNvSpPr>
          <p:nvPr/>
        </p:nvSpPr>
        <p:spPr bwMode="auto">
          <a:xfrm>
            <a:off x="5092758" y="4402675"/>
            <a:ext cx="69581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     6 </a:t>
            </a:r>
            <a:r>
              <a:rPr lang="en-US" altLang="en-US" sz="2800" b="1" dirty="0" err="1">
                <a:solidFill>
                  <a:schemeClr val="accent6">
                    <a:lumMod val="75000"/>
                  </a:schemeClr>
                </a:solidFill>
                <a:latin typeface="Arial" panose="020B0604020202020204" pitchFamily="34" charset="0"/>
                <a:cs typeface="Arial" panose="020B0604020202020204" pitchFamily="34" charset="0"/>
              </a:rPr>
              <a:t>nhân</a:t>
            </a:r>
            <a:r>
              <a:rPr lang="en-US" altLang="en-US" sz="2800" b="1" dirty="0">
                <a:solidFill>
                  <a:schemeClr val="accent6">
                    <a:lumMod val="75000"/>
                  </a:schemeClr>
                </a:solidFill>
                <a:latin typeface="Arial" panose="020B0604020202020204" pitchFamily="34" charset="0"/>
                <a:cs typeface="Arial" panose="020B0604020202020204" pitchFamily="34" charset="0"/>
              </a:rPr>
              <a:t> 3 </a:t>
            </a:r>
            <a:r>
              <a:rPr lang="en-US" altLang="en-US" sz="2800" b="1" err="1">
                <a:solidFill>
                  <a:schemeClr val="accent6">
                    <a:lumMod val="75000"/>
                  </a:schemeClr>
                </a:solidFill>
                <a:latin typeface="Arial" panose="020B0604020202020204" pitchFamily="34" charset="0"/>
                <a:cs typeface="Arial" panose="020B0604020202020204" pitchFamily="34" charset="0"/>
              </a:rPr>
              <a:t>bằng</a:t>
            </a:r>
            <a:r>
              <a:rPr lang="en-US" altLang="en-US" sz="2800" b="1">
                <a:solidFill>
                  <a:schemeClr val="accent6">
                    <a:lumMod val="75000"/>
                  </a:schemeClr>
                </a:solidFill>
                <a:latin typeface="Arial" panose="020B0604020202020204" pitchFamily="34" charset="0"/>
                <a:cs typeface="Arial" panose="020B0604020202020204" pitchFamily="34" charset="0"/>
              </a:rPr>
              <a:t> 18 ; 18 </a:t>
            </a:r>
            <a:r>
              <a:rPr lang="en-US" altLang="en-US" sz="2800" b="1" err="1">
                <a:solidFill>
                  <a:schemeClr val="accent6">
                    <a:lumMod val="75000"/>
                  </a:schemeClr>
                </a:solidFill>
                <a:latin typeface="Arial" panose="020B0604020202020204" pitchFamily="34" charset="0"/>
                <a:cs typeface="Arial" panose="020B0604020202020204" pitchFamily="34" charset="0"/>
              </a:rPr>
              <a:t>trừ</a:t>
            </a:r>
            <a:r>
              <a:rPr lang="en-US" altLang="en-US" sz="2800" b="1">
                <a:solidFill>
                  <a:schemeClr val="accent6">
                    <a:lumMod val="75000"/>
                  </a:schemeClr>
                </a:solidFill>
                <a:latin typeface="Arial" panose="020B0604020202020204" pitchFamily="34" charset="0"/>
                <a:cs typeface="Arial" panose="020B0604020202020204" pitchFamily="34" charset="0"/>
              </a:rPr>
              <a:t> 18 </a:t>
            </a:r>
            <a:r>
              <a:rPr lang="en-US" altLang="en-US" sz="2800" b="1" err="1">
                <a:solidFill>
                  <a:schemeClr val="accent6">
                    <a:lumMod val="75000"/>
                  </a:schemeClr>
                </a:solidFill>
                <a:latin typeface="Arial" panose="020B0604020202020204" pitchFamily="34" charset="0"/>
                <a:cs typeface="Arial" panose="020B0604020202020204" pitchFamily="34" charset="0"/>
              </a:rPr>
              <a:t>bằng</a:t>
            </a:r>
            <a:r>
              <a:rPr lang="en-US" altLang="en-US" sz="2800" b="1">
                <a:solidFill>
                  <a:schemeClr val="accent6">
                    <a:lumMod val="75000"/>
                  </a:schemeClr>
                </a:solidFill>
                <a:latin typeface="Arial" panose="020B0604020202020204" pitchFamily="34" charset="0"/>
                <a:cs typeface="Arial" panose="020B0604020202020204" pitchFamily="34" charset="0"/>
              </a:rPr>
              <a:t> 0.</a:t>
            </a:r>
            <a:endParaRPr lang="en-US" altLang="en-US" sz="2800" b="1" dirty="0">
              <a:solidFill>
                <a:schemeClr val="accent6">
                  <a:lumMod val="75000"/>
                </a:schemeClr>
              </a:solidFill>
              <a:latin typeface="Arial" panose="020B0604020202020204" pitchFamily="34" charset="0"/>
              <a:cs typeface="Arial" panose="020B0604020202020204" pitchFamily="34" charset="0"/>
            </a:endParaRPr>
          </a:p>
        </p:txBody>
      </p:sp>
      <p:sp>
        <p:nvSpPr>
          <p:cNvPr id="59" name="Text Box 8"/>
          <p:cNvSpPr txBox="1">
            <a:spLocks noChangeArrowheads="1"/>
          </p:cNvSpPr>
          <p:nvPr/>
        </p:nvSpPr>
        <p:spPr bwMode="auto">
          <a:xfrm>
            <a:off x="5092758" y="3302050"/>
            <a:ext cx="6822015" cy="954107"/>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a:solidFill>
                  <a:schemeClr val="accent6">
                    <a:lumMod val="75000"/>
                  </a:schemeClr>
                </a:solidFill>
                <a:latin typeface="Arial" panose="020B0604020202020204" pitchFamily="34" charset="0"/>
                <a:cs typeface="Arial" panose="020B0604020202020204" pitchFamily="34" charset="0"/>
              </a:rPr>
              <a:t>Hạ 8 ; được 18 ; 18 chia 3 được 6, </a:t>
            </a:r>
            <a:r>
              <a:rPr lang="en-US" altLang="en-US" sz="2800" b="1" err="1">
                <a:solidFill>
                  <a:schemeClr val="accent6">
                    <a:lumMod val="75000"/>
                  </a:schemeClr>
                </a:solidFill>
                <a:latin typeface="Arial" panose="020B0604020202020204" pitchFamily="34" charset="0"/>
                <a:cs typeface="Arial" panose="020B0604020202020204" pitchFamily="34" charset="0"/>
              </a:rPr>
              <a:t>viết</a:t>
            </a:r>
            <a:r>
              <a:rPr lang="en-US" altLang="en-US" sz="2800" b="1">
                <a:solidFill>
                  <a:schemeClr val="accent6">
                    <a:lumMod val="75000"/>
                  </a:schemeClr>
                </a:solidFill>
                <a:latin typeface="Arial" panose="020B0604020202020204" pitchFamily="34" charset="0"/>
                <a:cs typeface="Arial" panose="020B0604020202020204" pitchFamily="34" charset="0"/>
              </a:rPr>
              <a:t> 6.</a:t>
            </a:r>
            <a:endParaRPr lang="en-US" altLang="en-US" sz="2800" b="1" dirty="0">
              <a:solidFill>
                <a:schemeClr val="accent6">
                  <a:lumMod val="75000"/>
                </a:schemeClr>
              </a:solidFill>
              <a:latin typeface="Arial" panose="020B0604020202020204" pitchFamily="34" charset="0"/>
              <a:cs typeface="Arial" panose="020B0604020202020204" pitchFamily="34" charset="0"/>
            </a:endParaRPr>
          </a:p>
        </p:txBody>
      </p:sp>
      <p:grpSp>
        <p:nvGrpSpPr>
          <p:cNvPr id="15" name="Group 14"/>
          <p:cNvGrpSpPr/>
          <p:nvPr/>
        </p:nvGrpSpPr>
        <p:grpSpPr>
          <a:xfrm>
            <a:off x="939862" y="1431406"/>
            <a:ext cx="2912362" cy="1843081"/>
            <a:chOff x="939862" y="1431406"/>
            <a:chExt cx="2912362"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3</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1">
                        <a:lumMod val="75000"/>
                      </a:schemeClr>
                    </a:solidFill>
                    <a:latin typeface="Arial" panose="020B0604020202020204" pitchFamily="34" charset="0"/>
                  </a:rPr>
                  <a:t>6</a:t>
                </a:r>
                <a:r>
                  <a:rPr lang="en-US" altLang="en-US" sz="5400" b="1">
                    <a:solidFill>
                      <a:schemeClr val="accent2"/>
                    </a:solidFill>
                    <a:latin typeface="Arial" panose="020B0604020202020204" pitchFamily="34" charset="0"/>
                  </a:rPr>
                  <a:t>4</a:t>
                </a:r>
                <a:r>
                  <a:rPr lang="en-US" altLang="en-US" sz="5400" b="1">
                    <a:solidFill>
                      <a:schemeClr val="accent6"/>
                    </a:solidFill>
                    <a:latin typeface="Arial" panose="020B0604020202020204" pitchFamily="34" charset="0"/>
                  </a:rPr>
                  <a:t>8</a:t>
                </a:r>
                <a:endParaRPr lang="en-US" altLang="en-US" sz="5400" b="1" dirty="0">
                  <a:solidFill>
                    <a:schemeClr val="accent6"/>
                  </a:solidFill>
                  <a:latin typeface="Arial" panose="020B0604020202020204" pitchFamily="34" charset="0"/>
                </a:endParaRP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487476" cy="1613983"/>
              <a:chOff x="2364748" y="1660504"/>
              <a:chExt cx="14874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463040" cy="9477"/>
              </a:xfrm>
              <a:prstGeom prst="line">
                <a:avLst/>
              </a:prstGeom>
              <a:ln w="57150"/>
            </p:spPr>
            <p:style>
              <a:lnRef idx="3">
                <a:schemeClr val="dk1"/>
              </a:lnRef>
              <a:fillRef idx="0">
                <a:schemeClr val="dk1"/>
              </a:fillRef>
              <a:effectRef idx="2">
                <a:schemeClr val="dk1"/>
              </a:effectRef>
              <a:fontRef idx="minor">
                <a:schemeClr val="tx1"/>
              </a:fontRef>
            </p:style>
          </p:cxnSp>
        </p:grpSp>
      </p:grpSp>
      <p:sp>
        <p:nvSpPr>
          <p:cNvPr id="61" name="TextBox 60"/>
          <p:cNvSpPr txBox="1">
            <a:spLocks noChangeArrowheads="1"/>
          </p:cNvSpPr>
          <p:nvPr/>
        </p:nvSpPr>
        <p:spPr bwMode="auto">
          <a:xfrm>
            <a:off x="3227658" y="213532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6</a:t>
            </a:r>
          </a:p>
        </p:txBody>
      </p:sp>
      <p:cxnSp>
        <p:nvCxnSpPr>
          <p:cNvPr id="62" name="Straight Connector 61"/>
          <p:cNvCxnSpPr/>
          <p:nvPr/>
        </p:nvCxnSpPr>
        <p:spPr>
          <a:xfrm flipV="1">
            <a:off x="1017824" y="299344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1036337" y="4334351"/>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V="1">
            <a:off x="1070649" y="5750536"/>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65" name="TextBox 64"/>
          <p:cNvSpPr txBox="1">
            <a:spLocks noChangeArrowheads="1"/>
          </p:cNvSpPr>
          <p:nvPr/>
        </p:nvSpPr>
        <p:spPr bwMode="auto">
          <a:xfrm>
            <a:off x="1435140" y="424469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1</a:t>
            </a:r>
          </a:p>
        </p:txBody>
      </p:sp>
      <p:sp>
        <p:nvSpPr>
          <p:cNvPr id="66" name="TextBox 65"/>
          <p:cNvSpPr txBox="1">
            <a:spLocks noChangeArrowheads="1"/>
          </p:cNvSpPr>
          <p:nvPr/>
        </p:nvSpPr>
        <p:spPr bwMode="auto">
          <a:xfrm>
            <a:off x="1821580" y="424106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8</a:t>
            </a:r>
          </a:p>
        </p:txBody>
      </p:sp>
      <p:sp>
        <p:nvSpPr>
          <p:cNvPr id="16" name="Rectangle 15"/>
          <p:cNvSpPr/>
          <p:nvPr/>
        </p:nvSpPr>
        <p:spPr>
          <a:xfrm>
            <a:off x="2804395" y="585758"/>
            <a:ext cx="423263" cy="65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4">
            <a:extLst>
              <a:ext uri="{FF2B5EF4-FFF2-40B4-BE49-F238E27FC236}">
                <a16:creationId xmlns:a16="http://schemas.microsoft.com/office/drawing/2014/main" id="{EDD74C6E-D337-494F-9FAC-B3075637240C}"/>
              </a:ext>
            </a:extLst>
          </p:cNvPr>
          <p:cNvSpPr/>
          <p:nvPr/>
        </p:nvSpPr>
        <p:spPr>
          <a:xfrm>
            <a:off x="2776117" y="560536"/>
            <a:ext cx="1284081" cy="757130"/>
          </a:xfrm>
          <a:custGeom>
            <a:avLst/>
            <a:gdLst>
              <a:gd name="connsiteX0" fmla="*/ 0 w 1284081"/>
              <a:gd name="connsiteY0" fmla="*/ 0 h 757130"/>
              <a:gd name="connsiteX1" fmla="*/ 402345 w 1284081"/>
              <a:gd name="connsiteY1" fmla="*/ 0 h 757130"/>
              <a:gd name="connsiteX2" fmla="*/ 830372 w 1284081"/>
              <a:gd name="connsiteY2" fmla="*/ 0 h 757130"/>
              <a:gd name="connsiteX3" fmla="*/ 1284081 w 1284081"/>
              <a:gd name="connsiteY3" fmla="*/ 0 h 757130"/>
              <a:gd name="connsiteX4" fmla="*/ 1284081 w 1284081"/>
              <a:gd name="connsiteY4" fmla="*/ 355851 h 757130"/>
              <a:gd name="connsiteX5" fmla="*/ 1284081 w 1284081"/>
              <a:gd name="connsiteY5" fmla="*/ 757130 h 757130"/>
              <a:gd name="connsiteX6" fmla="*/ 881736 w 1284081"/>
              <a:gd name="connsiteY6" fmla="*/ 757130 h 757130"/>
              <a:gd name="connsiteX7" fmla="*/ 479390 w 1284081"/>
              <a:gd name="connsiteY7" fmla="*/ 757130 h 757130"/>
              <a:gd name="connsiteX8" fmla="*/ 0 w 1284081"/>
              <a:gd name="connsiteY8" fmla="*/ 757130 h 757130"/>
              <a:gd name="connsiteX9" fmla="*/ 0 w 1284081"/>
              <a:gd name="connsiteY9" fmla="*/ 401279 h 757130"/>
              <a:gd name="connsiteX10" fmla="*/ 0 w 1284081"/>
              <a:gd name="connsiteY10"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4081" h="757130" extrusionOk="0">
                <a:moveTo>
                  <a:pt x="0" y="0"/>
                </a:moveTo>
                <a:cubicBezTo>
                  <a:pt x="90676" y="-42025"/>
                  <a:pt x="279912" y="47799"/>
                  <a:pt x="402345" y="0"/>
                </a:cubicBezTo>
                <a:cubicBezTo>
                  <a:pt x="524779" y="-47799"/>
                  <a:pt x="726245" y="25873"/>
                  <a:pt x="830372" y="0"/>
                </a:cubicBezTo>
                <a:cubicBezTo>
                  <a:pt x="934499" y="-25873"/>
                  <a:pt x="1100070" y="5078"/>
                  <a:pt x="1284081" y="0"/>
                </a:cubicBezTo>
                <a:cubicBezTo>
                  <a:pt x="1291128" y="170336"/>
                  <a:pt x="1283557" y="276521"/>
                  <a:pt x="1284081" y="355851"/>
                </a:cubicBezTo>
                <a:cubicBezTo>
                  <a:pt x="1284605" y="435181"/>
                  <a:pt x="1251089" y="562353"/>
                  <a:pt x="1284081" y="757130"/>
                </a:cubicBezTo>
                <a:cubicBezTo>
                  <a:pt x="1114714" y="776646"/>
                  <a:pt x="1049081" y="735615"/>
                  <a:pt x="881736" y="757130"/>
                </a:cubicBezTo>
                <a:cubicBezTo>
                  <a:pt x="714391" y="778645"/>
                  <a:pt x="641053" y="756379"/>
                  <a:pt x="479390" y="757130"/>
                </a:cubicBezTo>
                <a:cubicBezTo>
                  <a:pt x="317727" y="757881"/>
                  <a:pt x="182561" y="734668"/>
                  <a:pt x="0" y="757130"/>
                </a:cubicBezTo>
                <a:cubicBezTo>
                  <a:pt x="-25222" y="598757"/>
                  <a:pt x="11921" y="526510"/>
                  <a:pt x="0" y="401279"/>
                </a:cubicBezTo>
                <a:cubicBezTo>
                  <a:pt x="-11921" y="276048"/>
                  <a:pt x="6292" y="132892"/>
                  <a:pt x="0" y="0"/>
                </a:cubicBezTo>
                <a:close/>
              </a:path>
            </a:pathLst>
          </a:custGeom>
          <a:noFill/>
          <a:ln w="28575">
            <a:no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a:solidFill>
                  <a:srgbClr val="FF0000"/>
                </a:solidFill>
              </a:rPr>
              <a:t>216</a:t>
            </a:r>
            <a:endParaRPr lang="vi-VN" sz="4800" b="1" dirty="0">
              <a:solidFill>
                <a:srgbClr val="FF0000"/>
              </a:solidFill>
            </a:endParaRPr>
          </a:p>
        </p:txBody>
      </p:sp>
    </p:spTree>
    <p:extLst>
      <p:ext uri="{BB962C8B-B14F-4D97-AF65-F5344CB8AC3E}">
        <p14:creationId xmlns:p14="http://schemas.microsoft.com/office/powerpoint/2010/main" val="8791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left)">
                                      <p:cBhvr>
                                        <p:cTn id="108" dur="500"/>
                                        <p:tgtEl>
                                          <p:spTgt spid="64"/>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8" grpId="0" animBg="1"/>
      <p:bldP spid="33" grpId="0"/>
      <p:bldP spid="41" grpId="0"/>
      <p:bldP spid="42" grpId="0"/>
      <p:bldP spid="43" grpId="0"/>
      <p:bldP spid="44" grpId="0"/>
      <p:bldP spid="45" grpId="0"/>
      <p:bldP spid="46" grpId="0"/>
      <p:bldP spid="3" grpId="0" animBg="1"/>
      <p:bldP spid="3" grpId="1" animBg="1"/>
      <p:bldP spid="52" grpId="0"/>
      <p:bldP spid="53" grpId="0"/>
      <p:bldP spid="54" grpId="0"/>
      <p:bldP spid="58" grpId="0"/>
      <p:bldP spid="59" grpId="0"/>
      <p:bldP spid="61" grpId="0"/>
      <p:bldP spid="65" grpId="0"/>
      <p:bldP spid="66" grpId="0"/>
      <p:bldP spid="16" grpId="0" animBg="1"/>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5266376" y="560536"/>
            <a:ext cx="667297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Arial" panose="020B0604020202020204" pitchFamily="34" charset="0"/>
              <a:buChar char="•"/>
            </a:pPr>
            <a:r>
              <a:rPr lang="en-US" altLang="en-US" sz="2800" b="1">
                <a:solidFill>
                  <a:schemeClr val="accent1">
                    <a:lumMod val="75000"/>
                  </a:schemeClr>
                </a:solidFill>
                <a:latin typeface="Arial" panose="020B0604020202020204" pitchFamily="34" charset="0"/>
                <a:cs typeface="Arial" panose="020B0604020202020204" pitchFamily="34" charset="0"/>
              </a:rPr>
              <a:t>23 chia 5 được </a:t>
            </a:r>
            <a:r>
              <a:rPr lang="en-US" altLang="en-US" sz="2800" b="1" dirty="0">
                <a:solidFill>
                  <a:schemeClr val="accent1">
                    <a:lumMod val="75000"/>
                  </a:schemeClr>
                </a:solidFill>
                <a:latin typeface="Arial" panose="020B0604020202020204" pitchFamily="34" charset="0"/>
                <a:cs typeface="Arial" panose="020B0604020202020204" pitchFamily="34" charset="0"/>
              </a:rPr>
              <a:t>4</a:t>
            </a:r>
            <a:r>
              <a:rPr lang="en-US" altLang="en-US" sz="2800" b="1">
                <a:solidFill>
                  <a:schemeClr val="accent1">
                    <a:lumMod val="75000"/>
                  </a:schemeClr>
                </a:solidFill>
                <a:latin typeface="Arial" panose="020B0604020202020204" pitchFamily="34" charset="0"/>
                <a:cs typeface="Arial" panose="020B0604020202020204" pitchFamily="34" charset="0"/>
              </a:rPr>
              <a:t>, </a:t>
            </a:r>
            <a:r>
              <a:rPr lang="en-US" altLang="en-US" sz="2800" b="1" err="1">
                <a:solidFill>
                  <a:schemeClr val="accent1">
                    <a:lumMod val="75000"/>
                  </a:schemeClr>
                </a:solidFill>
                <a:latin typeface="Arial" panose="020B0604020202020204" pitchFamily="34" charset="0"/>
                <a:cs typeface="Arial" panose="020B0604020202020204" pitchFamily="34" charset="0"/>
              </a:rPr>
              <a:t>viết</a:t>
            </a:r>
            <a:r>
              <a:rPr lang="en-US" altLang="en-US" sz="2800" b="1">
                <a:solidFill>
                  <a:schemeClr val="accent1">
                    <a:lumMod val="75000"/>
                  </a:schemeClr>
                </a:solidFill>
                <a:latin typeface="Arial" panose="020B0604020202020204" pitchFamily="34" charset="0"/>
                <a:cs typeface="Arial" panose="020B0604020202020204" pitchFamily="34" charset="0"/>
              </a:rPr>
              <a:t> 4.</a:t>
            </a:r>
            <a:endParaRPr lang="en-US"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10" name="Text Box 8"/>
          <p:cNvSpPr txBox="1">
            <a:spLocks noChangeArrowheads="1"/>
          </p:cNvSpPr>
          <p:nvPr/>
        </p:nvSpPr>
        <p:spPr bwMode="auto">
          <a:xfrm>
            <a:off x="5045614" y="1236433"/>
            <a:ext cx="6972419" cy="535578"/>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1">
                    <a:lumMod val="75000"/>
                  </a:schemeClr>
                </a:solidFill>
                <a:latin typeface="Arial" panose="020B0604020202020204" pitchFamily="34" charset="0"/>
                <a:cs typeface="Arial" panose="020B0604020202020204" pitchFamily="34" charset="0"/>
              </a:rPr>
              <a:t>      4 </a:t>
            </a:r>
            <a:r>
              <a:rPr lang="en-US" altLang="en-US" sz="2800" b="1" err="1">
                <a:solidFill>
                  <a:schemeClr val="accent1">
                    <a:lumMod val="75000"/>
                  </a:schemeClr>
                </a:solidFill>
                <a:latin typeface="Arial" panose="020B0604020202020204" pitchFamily="34" charset="0"/>
                <a:cs typeface="Arial" panose="020B0604020202020204" pitchFamily="34" charset="0"/>
              </a:rPr>
              <a:t>nhân</a:t>
            </a:r>
            <a:r>
              <a:rPr lang="en-US" altLang="en-US" sz="2800" b="1">
                <a:solidFill>
                  <a:schemeClr val="accent1">
                    <a:lumMod val="75000"/>
                  </a:schemeClr>
                </a:solidFill>
                <a:latin typeface="Arial" panose="020B0604020202020204" pitchFamily="34" charset="0"/>
                <a:cs typeface="Arial" panose="020B0604020202020204" pitchFamily="34" charset="0"/>
              </a:rPr>
              <a:t> 5 </a:t>
            </a:r>
            <a:r>
              <a:rPr lang="en-US" altLang="en-US" sz="2800" b="1" err="1">
                <a:solidFill>
                  <a:schemeClr val="accent1">
                    <a:lumMod val="75000"/>
                  </a:schemeClr>
                </a:solidFill>
                <a:latin typeface="Arial" panose="020B0604020202020204" pitchFamily="34" charset="0"/>
                <a:cs typeface="Arial" panose="020B0604020202020204" pitchFamily="34" charset="0"/>
              </a:rPr>
              <a:t>bằng</a:t>
            </a:r>
            <a:r>
              <a:rPr lang="en-US" altLang="en-US" sz="2800" b="1">
                <a:solidFill>
                  <a:schemeClr val="accent1">
                    <a:lumMod val="75000"/>
                  </a:schemeClr>
                </a:solidFill>
                <a:latin typeface="Arial" panose="020B0604020202020204" pitchFamily="34" charset="0"/>
                <a:cs typeface="Arial" panose="020B0604020202020204" pitchFamily="34" charset="0"/>
              </a:rPr>
              <a:t> 20 ; 23 </a:t>
            </a:r>
            <a:r>
              <a:rPr lang="en-US" altLang="en-US" sz="2800" b="1" err="1">
                <a:solidFill>
                  <a:schemeClr val="accent1">
                    <a:lumMod val="75000"/>
                  </a:schemeClr>
                </a:solidFill>
                <a:latin typeface="Arial" panose="020B0604020202020204" pitchFamily="34" charset="0"/>
                <a:cs typeface="Arial" panose="020B0604020202020204" pitchFamily="34" charset="0"/>
              </a:rPr>
              <a:t>trừ</a:t>
            </a:r>
            <a:r>
              <a:rPr lang="en-US" altLang="en-US" sz="2800" b="1">
                <a:solidFill>
                  <a:schemeClr val="accent1">
                    <a:lumMod val="75000"/>
                  </a:schemeClr>
                </a:solidFill>
                <a:latin typeface="Arial" panose="020B0604020202020204" pitchFamily="34" charset="0"/>
                <a:cs typeface="Arial" panose="020B0604020202020204" pitchFamily="34" charset="0"/>
              </a:rPr>
              <a:t> 20 </a:t>
            </a:r>
            <a:r>
              <a:rPr lang="en-US" altLang="en-US" sz="2800" b="1" err="1">
                <a:solidFill>
                  <a:schemeClr val="accent1">
                    <a:lumMod val="75000"/>
                  </a:schemeClr>
                </a:solidFill>
                <a:latin typeface="Arial" panose="020B0604020202020204" pitchFamily="34" charset="0"/>
                <a:cs typeface="Arial" panose="020B0604020202020204" pitchFamily="34" charset="0"/>
              </a:rPr>
              <a:t>bằng</a:t>
            </a:r>
            <a:r>
              <a:rPr lang="en-US" altLang="en-US" sz="2800" b="1">
                <a:solidFill>
                  <a:schemeClr val="accent1">
                    <a:lumMod val="75000"/>
                  </a:schemeClr>
                </a:solidFill>
                <a:latin typeface="Arial" panose="020B0604020202020204" pitchFamily="34" charset="0"/>
                <a:cs typeface="Arial" panose="020B0604020202020204" pitchFamily="34" charset="0"/>
              </a:rPr>
              <a:t> 3.</a:t>
            </a:r>
            <a:endParaRPr lang="en-US"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11" name="Text Box 8"/>
          <p:cNvSpPr txBox="1">
            <a:spLocks noChangeArrowheads="1"/>
          </p:cNvSpPr>
          <p:nvPr/>
        </p:nvSpPr>
        <p:spPr bwMode="auto">
          <a:xfrm>
            <a:off x="5134706" y="2958496"/>
            <a:ext cx="7128320"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2"/>
                </a:solidFill>
                <a:latin typeface="Arial" panose="020B0604020202020204" pitchFamily="34" charset="0"/>
                <a:cs typeface="Arial" panose="020B0604020202020204" pitchFamily="34" charset="0"/>
              </a:rPr>
              <a:t>     7 </a:t>
            </a:r>
            <a:r>
              <a:rPr lang="en-US" altLang="en-US" sz="2800" b="1" err="1">
                <a:solidFill>
                  <a:schemeClr val="accent2"/>
                </a:solidFill>
                <a:latin typeface="Arial" panose="020B0604020202020204" pitchFamily="34" charset="0"/>
                <a:cs typeface="Arial" panose="020B0604020202020204" pitchFamily="34" charset="0"/>
              </a:rPr>
              <a:t>nhân</a:t>
            </a:r>
            <a:r>
              <a:rPr lang="en-US" altLang="en-US" sz="2800" b="1">
                <a:solidFill>
                  <a:schemeClr val="accent2"/>
                </a:solidFill>
                <a:latin typeface="Arial" panose="020B0604020202020204" pitchFamily="34" charset="0"/>
                <a:cs typeface="Arial" panose="020B0604020202020204" pitchFamily="34" charset="0"/>
              </a:rPr>
              <a:t> 5 </a:t>
            </a:r>
            <a:r>
              <a:rPr lang="en-US" altLang="en-US" sz="2800" b="1" err="1">
                <a:solidFill>
                  <a:schemeClr val="accent2"/>
                </a:solidFill>
                <a:latin typeface="Arial" panose="020B0604020202020204" pitchFamily="34" charset="0"/>
                <a:cs typeface="Arial" panose="020B0604020202020204" pitchFamily="34" charset="0"/>
              </a:rPr>
              <a:t>bằng</a:t>
            </a:r>
            <a:r>
              <a:rPr lang="en-US" altLang="en-US" sz="2800" b="1">
                <a:solidFill>
                  <a:schemeClr val="accent2"/>
                </a:solidFill>
                <a:latin typeface="Arial" panose="020B0604020202020204" pitchFamily="34" charset="0"/>
                <a:cs typeface="Arial" panose="020B0604020202020204" pitchFamily="34" charset="0"/>
              </a:rPr>
              <a:t> 35 ; 36 </a:t>
            </a:r>
            <a:r>
              <a:rPr lang="en-US" altLang="en-US" sz="2800" b="1" err="1">
                <a:solidFill>
                  <a:schemeClr val="accent2"/>
                </a:solidFill>
                <a:latin typeface="Arial" panose="020B0604020202020204" pitchFamily="34" charset="0"/>
                <a:cs typeface="Arial" panose="020B0604020202020204" pitchFamily="34" charset="0"/>
              </a:rPr>
              <a:t>trừ</a:t>
            </a:r>
            <a:r>
              <a:rPr lang="en-US" altLang="en-US" sz="2800" b="1">
                <a:solidFill>
                  <a:schemeClr val="accent2"/>
                </a:solidFill>
                <a:latin typeface="Arial" panose="020B0604020202020204" pitchFamily="34" charset="0"/>
                <a:cs typeface="Arial" panose="020B0604020202020204" pitchFamily="34" charset="0"/>
              </a:rPr>
              <a:t> 35 </a:t>
            </a:r>
            <a:r>
              <a:rPr lang="en-US" altLang="en-US" sz="2800" b="1" err="1">
                <a:solidFill>
                  <a:schemeClr val="accent2"/>
                </a:solidFill>
                <a:latin typeface="Arial" panose="020B0604020202020204" pitchFamily="34" charset="0"/>
                <a:cs typeface="Arial" panose="020B0604020202020204" pitchFamily="34" charset="0"/>
              </a:rPr>
              <a:t>bằng</a:t>
            </a:r>
            <a:r>
              <a:rPr lang="en-US" altLang="en-US" sz="2800" b="1">
                <a:solidFill>
                  <a:schemeClr val="accent2"/>
                </a:solidFill>
                <a:latin typeface="Arial" panose="020B0604020202020204" pitchFamily="34" charset="0"/>
                <a:cs typeface="Arial" panose="020B0604020202020204" pitchFamily="34" charset="0"/>
              </a:rPr>
              <a:t> 1.</a:t>
            </a:r>
            <a:endParaRPr lang="en-US" altLang="en-US" sz="2800" b="1" dirty="0">
              <a:solidFill>
                <a:schemeClr val="accent2"/>
              </a:solidFill>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5266376" y="1936623"/>
            <a:ext cx="6672979" cy="954107"/>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a:solidFill>
                  <a:schemeClr val="accent2"/>
                </a:solidFill>
                <a:latin typeface="Arial" panose="020B0604020202020204" pitchFamily="34" charset="0"/>
                <a:cs typeface="Arial" panose="020B0604020202020204" pitchFamily="34" charset="0"/>
              </a:rPr>
              <a:t>Hạ 6, được 36 ; 36 chia 5 được 7, </a:t>
            </a:r>
            <a:r>
              <a:rPr lang="en-US" altLang="en-US" sz="2800" b="1" err="1">
                <a:solidFill>
                  <a:schemeClr val="accent2"/>
                </a:solidFill>
                <a:latin typeface="Arial" panose="020B0604020202020204" pitchFamily="34" charset="0"/>
                <a:cs typeface="Arial" panose="020B0604020202020204" pitchFamily="34" charset="0"/>
              </a:rPr>
              <a:t>viết</a:t>
            </a:r>
            <a:r>
              <a:rPr lang="en-US" altLang="en-US" sz="2800" b="1">
                <a:solidFill>
                  <a:schemeClr val="accent2"/>
                </a:solidFill>
                <a:latin typeface="Arial" panose="020B0604020202020204" pitchFamily="34" charset="0"/>
                <a:cs typeface="Arial" panose="020B0604020202020204" pitchFamily="34" charset="0"/>
              </a:rPr>
              <a:t> 7.</a:t>
            </a:r>
            <a:endParaRPr lang="en-US" altLang="en-US" sz="2800" b="1" dirty="0">
              <a:solidFill>
                <a:schemeClr val="accent2"/>
              </a:solidFill>
              <a:latin typeface="Arial" panose="020B0604020202020204" pitchFamily="34" charset="0"/>
              <a:cs typeface="Arial" panose="020B0604020202020204" pitchFamily="34" charset="0"/>
            </a:endParaRPr>
          </a:p>
        </p:txBody>
      </p:sp>
      <p:sp>
        <p:nvSpPr>
          <p:cNvPr id="28" name="Rectangle 4">
            <a:extLst>
              <a:ext uri="{FF2B5EF4-FFF2-40B4-BE49-F238E27FC236}">
                <a16:creationId xmlns:a16="http://schemas.microsoft.com/office/drawing/2014/main" id="{EDD74C6E-D337-494F-9FAC-B3075637240C}"/>
              </a:ext>
            </a:extLst>
          </p:cNvPr>
          <p:cNvSpPr/>
          <p:nvPr/>
        </p:nvSpPr>
        <p:spPr>
          <a:xfrm>
            <a:off x="464209" y="491238"/>
            <a:ext cx="4802168" cy="757130"/>
          </a:xfrm>
          <a:custGeom>
            <a:avLst/>
            <a:gdLst>
              <a:gd name="connsiteX0" fmla="*/ 0 w 4802168"/>
              <a:gd name="connsiteY0" fmla="*/ 0 h 757130"/>
              <a:gd name="connsiteX1" fmla="*/ 437531 w 4802168"/>
              <a:gd name="connsiteY1" fmla="*/ 0 h 757130"/>
              <a:gd name="connsiteX2" fmla="*/ 923083 w 4802168"/>
              <a:gd name="connsiteY2" fmla="*/ 0 h 757130"/>
              <a:gd name="connsiteX3" fmla="*/ 1360614 w 4802168"/>
              <a:gd name="connsiteY3" fmla="*/ 0 h 757130"/>
              <a:gd name="connsiteX4" fmla="*/ 1798145 w 4802168"/>
              <a:gd name="connsiteY4" fmla="*/ 0 h 757130"/>
              <a:gd name="connsiteX5" fmla="*/ 2379741 w 4802168"/>
              <a:gd name="connsiteY5" fmla="*/ 0 h 757130"/>
              <a:gd name="connsiteX6" fmla="*/ 2769250 w 4802168"/>
              <a:gd name="connsiteY6" fmla="*/ 0 h 757130"/>
              <a:gd name="connsiteX7" fmla="*/ 3158759 w 4802168"/>
              <a:gd name="connsiteY7" fmla="*/ 0 h 757130"/>
              <a:gd name="connsiteX8" fmla="*/ 3596290 w 4802168"/>
              <a:gd name="connsiteY8" fmla="*/ 0 h 757130"/>
              <a:gd name="connsiteX9" fmla="*/ 3985799 w 4802168"/>
              <a:gd name="connsiteY9" fmla="*/ 0 h 757130"/>
              <a:gd name="connsiteX10" fmla="*/ 4802168 w 4802168"/>
              <a:gd name="connsiteY10" fmla="*/ 0 h 757130"/>
              <a:gd name="connsiteX11" fmla="*/ 4802168 w 4802168"/>
              <a:gd name="connsiteY11" fmla="*/ 378565 h 757130"/>
              <a:gd name="connsiteX12" fmla="*/ 4802168 w 4802168"/>
              <a:gd name="connsiteY12" fmla="*/ 757130 h 757130"/>
              <a:gd name="connsiteX13" fmla="*/ 4220572 w 4802168"/>
              <a:gd name="connsiteY13" fmla="*/ 757130 h 757130"/>
              <a:gd name="connsiteX14" fmla="*/ 3735020 w 4802168"/>
              <a:gd name="connsiteY14" fmla="*/ 757130 h 757130"/>
              <a:gd name="connsiteX15" fmla="*/ 3249467 w 4802168"/>
              <a:gd name="connsiteY15" fmla="*/ 757130 h 757130"/>
              <a:gd name="connsiteX16" fmla="*/ 2667871 w 4802168"/>
              <a:gd name="connsiteY16" fmla="*/ 757130 h 757130"/>
              <a:gd name="connsiteX17" fmla="*/ 2086275 w 4802168"/>
              <a:gd name="connsiteY17" fmla="*/ 757130 h 757130"/>
              <a:gd name="connsiteX18" fmla="*/ 1552701 w 4802168"/>
              <a:gd name="connsiteY18" fmla="*/ 757130 h 757130"/>
              <a:gd name="connsiteX19" fmla="*/ 1067148 w 4802168"/>
              <a:gd name="connsiteY19" fmla="*/ 757130 h 757130"/>
              <a:gd name="connsiteX20" fmla="*/ 581596 w 4802168"/>
              <a:gd name="connsiteY20" fmla="*/ 757130 h 757130"/>
              <a:gd name="connsiteX21" fmla="*/ 0 w 4802168"/>
              <a:gd name="connsiteY21" fmla="*/ 757130 h 757130"/>
              <a:gd name="connsiteX22" fmla="*/ 0 w 4802168"/>
              <a:gd name="connsiteY22" fmla="*/ 386136 h 757130"/>
              <a:gd name="connsiteX23" fmla="*/ 0 w 4802168"/>
              <a:gd name="connsiteY23"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2168" h="757130" fill="none" extrusionOk="0">
                <a:moveTo>
                  <a:pt x="0" y="0"/>
                </a:moveTo>
                <a:cubicBezTo>
                  <a:pt x="126053" y="-24601"/>
                  <a:pt x="229796" y="19147"/>
                  <a:pt x="437531" y="0"/>
                </a:cubicBezTo>
                <a:cubicBezTo>
                  <a:pt x="645266" y="-19147"/>
                  <a:pt x="800957" y="26394"/>
                  <a:pt x="923083" y="0"/>
                </a:cubicBezTo>
                <a:cubicBezTo>
                  <a:pt x="1045209" y="-26394"/>
                  <a:pt x="1270374" y="23013"/>
                  <a:pt x="1360614" y="0"/>
                </a:cubicBezTo>
                <a:cubicBezTo>
                  <a:pt x="1450854" y="-23013"/>
                  <a:pt x="1619251" y="6496"/>
                  <a:pt x="1798145" y="0"/>
                </a:cubicBezTo>
                <a:cubicBezTo>
                  <a:pt x="1977039" y="-6496"/>
                  <a:pt x="2153235" y="33725"/>
                  <a:pt x="2379741" y="0"/>
                </a:cubicBezTo>
                <a:cubicBezTo>
                  <a:pt x="2606247" y="-33725"/>
                  <a:pt x="2588996" y="45750"/>
                  <a:pt x="2769250" y="0"/>
                </a:cubicBezTo>
                <a:cubicBezTo>
                  <a:pt x="2949504" y="-45750"/>
                  <a:pt x="2983450" y="30921"/>
                  <a:pt x="3158759" y="0"/>
                </a:cubicBezTo>
                <a:cubicBezTo>
                  <a:pt x="3334068" y="-30921"/>
                  <a:pt x="3461095" y="18288"/>
                  <a:pt x="3596290" y="0"/>
                </a:cubicBezTo>
                <a:cubicBezTo>
                  <a:pt x="3731485" y="-18288"/>
                  <a:pt x="3845343" y="36861"/>
                  <a:pt x="3985799" y="0"/>
                </a:cubicBezTo>
                <a:cubicBezTo>
                  <a:pt x="4126255" y="-36861"/>
                  <a:pt x="4409435" y="94947"/>
                  <a:pt x="4802168" y="0"/>
                </a:cubicBezTo>
                <a:cubicBezTo>
                  <a:pt x="4821780" y="123151"/>
                  <a:pt x="4775430" y="198503"/>
                  <a:pt x="4802168" y="378565"/>
                </a:cubicBezTo>
                <a:cubicBezTo>
                  <a:pt x="4828906" y="558627"/>
                  <a:pt x="4790612" y="665342"/>
                  <a:pt x="4802168" y="757130"/>
                </a:cubicBezTo>
                <a:cubicBezTo>
                  <a:pt x="4536503" y="820849"/>
                  <a:pt x="4452779" y="754551"/>
                  <a:pt x="4220572" y="757130"/>
                </a:cubicBezTo>
                <a:cubicBezTo>
                  <a:pt x="3988365" y="759709"/>
                  <a:pt x="3905822" y="735335"/>
                  <a:pt x="3735020" y="757130"/>
                </a:cubicBezTo>
                <a:cubicBezTo>
                  <a:pt x="3564218" y="778925"/>
                  <a:pt x="3412752" y="741378"/>
                  <a:pt x="3249467" y="757130"/>
                </a:cubicBezTo>
                <a:cubicBezTo>
                  <a:pt x="3086182" y="772882"/>
                  <a:pt x="2916939" y="696584"/>
                  <a:pt x="2667871" y="757130"/>
                </a:cubicBezTo>
                <a:cubicBezTo>
                  <a:pt x="2418803" y="817676"/>
                  <a:pt x="2358882" y="701691"/>
                  <a:pt x="2086275" y="757130"/>
                </a:cubicBezTo>
                <a:cubicBezTo>
                  <a:pt x="1813668" y="812569"/>
                  <a:pt x="1810590" y="741188"/>
                  <a:pt x="1552701" y="757130"/>
                </a:cubicBezTo>
                <a:cubicBezTo>
                  <a:pt x="1294812" y="773072"/>
                  <a:pt x="1287894" y="709928"/>
                  <a:pt x="1067148" y="757130"/>
                </a:cubicBezTo>
                <a:cubicBezTo>
                  <a:pt x="846402" y="804332"/>
                  <a:pt x="790531" y="745362"/>
                  <a:pt x="581596" y="757130"/>
                </a:cubicBezTo>
                <a:cubicBezTo>
                  <a:pt x="372661" y="768898"/>
                  <a:pt x="205350" y="727812"/>
                  <a:pt x="0" y="757130"/>
                </a:cubicBezTo>
                <a:cubicBezTo>
                  <a:pt x="-14163" y="595779"/>
                  <a:pt x="23779" y="545641"/>
                  <a:pt x="0" y="386136"/>
                </a:cubicBezTo>
                <a:cubicBezTo>
                  <a:pt x="-23779" y="226631"/>
                  <a:pt x="20242" y="120446"/>
                  <a:pt x="0" y="0"/>
                </a:cubicBezTo>
                <a:close/>
              </a:path>
              <a:path w="4802168" h="757130" stroke="0" extrusionOk="0">
                <a:moveTo>
                  <a:pt x="0" y="0"/>
                </a:moveTo>
                <a:cubicBezTo>
                  <a:pt x="143566" y="-33756"/>
                  <a:pt x="260715" y="36830"/>
                  <a:pt x="437531" y="0"/>
                </a:cubicBezTo>
                <a:cubicBezTo>
                  <a:pt x="614347" y="-36830"/>
                  <a:pt x="816075" y="43009"/>
                  <a:pt x="971105" y="0"/>
                </a:cubicBezTo>
                <a:cubicBezTo>
                  <a:pt x="1126135" y="-43009"/>
                  <a:pt x="1294005" y="7420"/>
                  <a:pt x="1552701" y="0"/>
                </a:cubicBezTo>
                <a:cubicBezTo>
                  <a:pt x="1811397" y="-7420"/>
                  <a:pt x="1786519" y="38401"/>
                  <a:pt x="1942210" y="0"/>
                </a:cubicBezTo>
                <a:cubicBezTo>
                  <a:pt x="2097901" y="-38401"/>
                  <a:pt x="2316750" y="13010"/>
                  <a:pt x="2523806" y="0"/>
                </a:cubicBezTo>
                <a:cubicBezTo>
                  <a:pt x="2730862" y="-13010"/>
                  <a:pt x="3012791" y="24231"/>
                  <a:pt x="3153424" y="0"/>
                </a:cubicBezTo>
                <a:cubicBezTo>
                  <a:pt x="3294057" y="-24231"/>
                  <a:pt x="3452695" y="18590"/>
                  <a:pt x="3590955" y="0"/>
                </a:cubicBezTo>
                <a:cubicBezTo>
                  <a:pt x="3729215" y="-18590"/>
                  <a:pt x="3864895" y="1353"/>
                  <a:pt x="3980464" y="0"/>
                </a:cubicBezTo>
                <a:cubicBezTo>
                  <a:pt x="4096033" y="-1353"/>
                  <a:pt x="4464095" y="96426"/>
                  <a:pt x="4802168" y="0"/>
                </a:cubicBezTo>
                <a:cubicBezTo>
                  <a:pt x="4818161" y="83739"/>
                  <a:pt x="4758594" y="288110"/>
                  <a:pt x="4802168" y="378565"/>
                </a:cubicBezTo>
                <a:cubicBezTo>
                  <a:pt x="4845742" y="469020"/>
                  <a:pt x="4770107" y="664531"/>
                  <a:pt x="4802168" y="757130"/>
                </a:cubicBezTo>
                <a:cubicBezTo>
                  <a:pt x="4702784" y="758539"/>
                  <a:pt x="4498153" y="737628"/>
                  <a:pt x="4412659" y="757130"/>
                </a:cubicBezTo>
                <a:cubicBezTo>
                  <a:pt x="4327165" y="776632"/>
                  <a:pt x="3968777" y="698940"/>
                  <a:pt x="3831063" y="757130"/>
                </a:cubicBezTo>
                <a:cubicBezTo>
                  <a:pt x="3693349" y="815320"/>
                  <a:pt x="3526027" y="718827"/>
                  <a:pt x="3393532" y="757130"/>
                </a:cubicBezTo>
                <a:cubicBezTo>
                  <a:pt x="3261037" y="795433"/>
                  <a:pt x="3083751" y="722808"/>
                  <a:pt x="3004023" y="757130"/>
                </a:cubicBezTo>
                <a:cubicBezTo>
                  <a:pt x="2924295" y="791452"/>
                  <a:pt x="2616656" y="723365"/>
                  <a:pt x="2518470" y="757130"/>
                </a:cubicBezTo>
                <a:cubicBezTo>
                  <a:pt x="2420284" y="790895"/>
                  <a:pt x="2257643" y="749740"/>
                  <a:pt x="2128961" y="757130"/>
                </a:cubicBezTo>
                <a:cubicBezTo>
                  <a:pt x="2000279" y="764520"/>
                  <a:pt x="1776786" y="702374"/>
                  <a:pt x="1643409" y="757130"/>
                </a:cubicBezTo>
                <a:cubicBezTo>
                  <a:pt x="1510032" y="811886"/>
                  <a:pt x="1422569" y="730520"/>
                  <a:pt x="1253899" y="757130"/>
                </a:cubicBezTo>
                <a:cubicBezTo>
                  <a:pt x="1085229" y="783740"/>
                  <a:pt x="760675" y="738252"/>
                  <a:pt x="624282" y="757130"/>
                </a:cubicBezTo>
                <a:cubicBezTo>
                  <a:pt x="487889" y="776008"/>
                  <a:pt x="257034" y="740880"/>
                  <a:pt x="0" y="757130"/>
                </a:cubicBezTo>
                <a:cubicBezTo>
                  <a:pt x="-44942" y="564068"/>
                  <a:pt x="2151" y="490627"/>
                  <a:pt x="0" y="370994"/>
                </a:cubicBezTo>
                <a:cubicBezTo>
                  <a:pt x="-2151" y="251361"/>
                  <a:pt x="26311" y="135948"/>
                  <a:pt x="0" y="0"/>
                </a:cubicBezTo>
                <a:close/>
              </a:path>
            </a:pathLst>
          </a:custGeom>
          <a:solidFill>
            <a:schemeClr val="bg1"/>
          </a:solidFill>
          <a:ln w="28575">
            <a:solidFill>
              <a:srgbClr val="6EBA35"/>
            </a:solid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a:solidFill>
                  <a:srgbClr val="FF0000"/>
                </a:solidFill>
              </a:rPr>
              <a:t>236 : 5 </a:t>
            </a:r>
            <a:r>
              <a:rPr lang="en-US" sz="4800" b="1" dirty="0">
                <a:solidFill>
                  <a:srgbClr val="FF0000"/>
                </a:solidFill>
              </a:rPr>
              <a:t>= ?</a:t>
            </a:r>
            <a:endParaRPr lang="vi-VN" sz="4800" b="1" dirty="0">
              <a:solidFill>
                <a:srgbClr val="FF0000"/>
              </a:solidFill>
            </a:endParaRPr>
          </a:p>
        </p:txBody>
      </p:sp>
      <p:cxnSp>
        <p:nvCxnSpPr>
          <p:cNvPr id="35" name="Straight Connector 34"/>
          <p:cNvCxnSpPr/>
          <p:nvPr/>
        </p:nvCxnSpPr>
        <p:spPr>
          <a:xfrm>
            <a:off x="1553375" y="293931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1362524" y="3525436"/>
            <a:ext cx="11059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2"/>
                </a:solidFill>
                <a:latin typeface="Arial" panose="020B0604020202020204" pitchFamily="34" charset="0"/>
              </a:rPr>
              <a:t>35</a:t>
            </a:r>
            <a:endParaRPr lang="en-US" altLang="en-US" sz="5400" b="1" dirty="0">
              <a:solidFill>
                <a:schemeClr val="accent2"/>
              </a:solidFill>
              <a:latin typeface="Arial" panose="020B0604020202020204" pitchFamily="34" charset="0"/>
            </a:endParaRPr>
          </a:p>
        </p:txBody>
      </p:sp>
      <p:sp>
        <p:nvSpPr>
          <p:cNvPr id="42" name="TextBox 41"/>
          <p:cNvSpPr txBox="1">
            <a:spLocks noChangeArrowheads="1"/>
          </p:cNvSpPr>
          <p:nvPr/>
        </p:nvSpPr>
        <p:spPr bwMode="auto">
          <a:xfrm>
            <a:off x="2787775" y="214949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7</a:t>
            </a:r>
          </a:p>
        </p:txBody>
      </p:sp>
      <p:sp>
        <p:nvSpPr>
          <p:cNvPr id="43" name="TextBox 42"/>
          <p:cNvSpPr txBox="1">
            <a:spLocks noChangeArrowheads="1"/>
          </p:cNvSpPr>
          <p:nvPr/>
        </p:nvSpPr>
        <p:spPr bwMode="auto">
          <a:xfrm>
            <a:off x="1742712" y="2921558"/>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6</a:t>
            </a:r>
          </a:p>
        </p:txBody>
      </p:sp>
      <p:sp>
        <p:nvSpPr>
          <p:cNvPr id="44" name="TextBox 43"/>
          <p:cNvSpPr txBox="1">
            <a:spLocks noChangeArrowheads="1"/>
          </p:cNvSpPr>
          <p:nvPr/>
        </p:nvSpPr>
        <p:spPr bwMode="auto">
          <a:xfrm flipH="1">
            <a:off x="1335895" y="2932018"/>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3</a:t>
            </a:r>
          </a:p>
        </p:txBody>
      </p:sp>
      <p:sp>
        <p:nvSpPr>
          <p:cNvPr id="45" name="TextBox 44"/>
          <p:cNvSpPr txBox="1">
            <a:spLocks noChangeArrowheads="1"/>
          </p:cNvSpPr>
          <p:nvPr/>
        </p:nvSpPr>
        <p:spPr bwMode="auto">
          <a:xfrm>
            <a:off x="923611" y="2198233"/>
            <a:ext cx="11431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1">
                    <a:lumMod val="75000"/>
                  </a:schemeClr>
                </a:solidFill>
                <a:latin typeface="Arial" panose="020B0604020202020204" pitchFamily="34" charset="0"/>
              </a:rPr>
              <a:t>20</a:t>
            </a:r>
            <a:endParaRPr lang="en-US" altLang="en-US" sz="5400" b="1" dirty="0">
              <a:solidFill>
                <a:schemeClr val="accent1">
                  <a:lumMod val="75000"/>
                </a:schemeClr>
              </a:solidFill>
              <a:latin typeface="Arial" panose="020B0604020202020204" pitchFamily="34" charset="0"/>
            </a:endParaRPr>
          </a:p>
        </p:txBody>
      </p:sp>
      <p:sp>
        <p:nvSpPr>
          <p:cNvPr id="46" name="TextBox 45"/>
          <p:cNvSpPr txBox="1">
            <a:spLocks noChangeArrowheads="1"/>
          </p:cNvSpPr>
          <p:nvPr/>
        </p:nvSpPr>
        <p:spPr bwMode="auto">
          <a:xfrm>
            <a:off x="2385525" y="216287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4</a:t>
            </a:r>
          </a:p>
        </p:txBody>
      </p:sp>
      <p:grpSp>
        <p:nvGrpSpPr>
          <p:cNvPr id="15" name="Group 14"/>
          <p:cNvGrpSpPr/>
          <p:nvPr/>
        </p:nvGrpSpPr>
        <p:grpSpPr>
          <a:xfrm>
            <a:off x="939862" y="1431406"/>
            <a:ext cx="2603067" cy="1843081"/>
            <a:chOff x="939862" y="1431406"/>
            <a:chExt cx="2603067"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5</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1">
                        <a:lumMod val="75000"/>
                      </a:schemeClr>
                    </a:solidFill>
                    <a:latin typeface="Arial" panose="020B0604020202020204" pitchFamily="34" charset="0"/>
                  </a:rPr>
                  <a:t>23</a:t>
                </a:r>
                <a:r>
                  <a:rPr lang="en-US" altLang="en-US" sz="5400" b="1">
                    <a:solidFill>
                      <a:schemeClr val="accent2"/>
                    </a:solidFill>
                    <a:latin typeface="Arial" panose="020B0604020202020204" pitchFamily="34" charset="0"/>
                  </a:rPr>
                  <a:t>6</a:t>
                </a:r>
                <a:endParaRPr lang="en-US" altLang="en-US" sz="5400" b="1" dirty="0">
                  <a:solidFill>
                    <a:schemeClr val="accent2"/>
                  </a:solidFill>
                  <a:latin typeface="Arial" panose="020B0604020202020204" pitchFamily="34" charset="0"/>
                </a:endParaRP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030276" cy="1613983"/>
              <a:chOff x="2364748" y="1660504"/>
              <a:chExt cx="10302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005840" cy="9477"/>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62" name="Straight Connector 61"/>
          <p:cNvCxnSpPr/>
          <p:nvPr/>
        </p:nvCxnSpPr>
        <p:spPr>
          <a:xfrm flipV="1">
            <a:off x="1017824" y="299344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1036337" y="4334351"/>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2" name="Rectangle 1"/>
          <p:cNvSpPr/>
          <p:nvPr/>
        </p:nvSpPr>
        <p:spPr>
          <a:xfrm flipH="1">
            <a:off x="2766525" y="559685"/>
            <a:ext cx="488826" cy="675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EDD74C6E-D337-494F-9FAC-B3075637240C}"/>
              </a:ext>
            </a:extLst>
          </p:cNvPr>
          <p:cNvSpPr/>
          <p:nvPr/>
        </p:nvSpPr>
        <p:spPr>
          <a:xfrm>
            <a:off x="2576025" y="498822"/>
            <a:ext cx="2690351" cy="757130"/>
          </a:xfrm>
          <a:custGeom>
            <a:avLst/>
            <a:gdLst>
              <a:gd name="connsiteX0" fmla="*/ 0 w 2690351"/>
              <a:gd name="connsiteY0" fmla="*/ 0 h 757130"/>
              <a:gd name="connsiteX1" fmla="*/ 484263 w 2690351"/>
              <a:gd name="connsiteY1" fmla="*/ 0 h 757130"/>
              <a:gd name="connsiteX2" fmla="*/ 1022333 w 2690351"/>
              <a:gd name="connsiteY2" fmla="*/ 0 h 757130"/>
              <a:gd name="connsiteX3" fmla="*/ 1587307 w 2690351"/>
              <a:gd name="connsiteY3" fmla="*/ 0 h 757130"/>
              <a:gd name="connsiteX4" fmla="*/ 2044667 w 2690351"/>
              <a:gd name="connsiteY4" fmla="*/ 0 h 757130"/>
              <a:gd name="connsiteX5" fmla="*/ 2690351 w 2690351"/>
              <a:gd name="connsiteY5" fmla="*/ 0 h 757130"/>
              <a:gd name="connsiteX6" fmla="*/ 2690351 w 2690351"/>
              <a:gd name="connsiteY6" fmla="*/ 393708 h 757130"/>
              <a:gd name="connsiteX7" fmla="*/ 2690351 w 2690351"/>
              <a:gd name="connsiteY7" fmla="*/ 757130 h 757130"/>
              <a:gd name="connsiteX8" fmla="*/ 2125377 w 2690351"/>
              <a:gd name="connsiteY8" fmla="*/ 757130 h 757130"/>
              <a:gd name="connsiteX9" fmla="*/ 1668018 w 2690351"/>
              <a:gd name="connsiteY9" fmla="*/ 757130 h 757130"/>
              <a:gd name="connsiteX10" fmla="*/ 1210658 w 2690351"/>
              <a:gd name="connsiteY10" fmla="*/ 757130 h 757130"/>
              <a:gd name="connsiteX11" fmla="*/ 699491 w 2690351"/>
              <a:gd name="connsiteY11" fmla="*/ 757130 h 757130"/>
              <a:gd name="connsiteX12" fmla="*/ 0 w 2690351"/>
              <a:gd name="connsiteY12" fmla="*/ 757130 h 757130"/>
              <a:gd name="connsiteX13" fmla="*/ 0 w 2690351"/>
              <a:gd name="connsiteY13" fmla="*/ 370994 h 757130"/>
              <a:gd name="connsiteX14" fmla="*/ 0 w 2690351"/>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0351" h="757130" extrusionOk="0">
                <a:moveTo>
                  <a:pt x="0" y="0"/>
                </a:moveTo>
                <a:cubicBezTo>
                  <a:pt x="199589" y="-10875"/>
                  <a:pt x="307707" y="19535"/>
                  <a:pt x="484263" y="0"/>
                </a:cubicBezTo>
                <a:cubicBezTo>
                  <a:pt x="660819" y="-19535"/>
                  <a:pt x="853541" y="13511"/>
                  <a:pt x="1022333" y="0"/>
                </a:cubicBezTo>
                <a:cubicBezTo>
                  <a:pt x="1191125" y="-13511"/>
                  <a:pt x="1389706" y="23374"/>
                  <a:pt x="1587307" y="0"/>
                </a:cubicBezTo>
                <a:cubicBezTo>
                  <a:pt x="1784908" y="-23374"/>
                  <a:pt x="1928947" y="24200"/>
                  <a:pt x="2044667" y="0"/>
                </a:cubicBezTo>
                <a:cubicBezTo>
                  <a:pt x="2160387" y="-24200"/>
                  <a:pt x="2443835" y="13638"/>
                  <a:pt x="2690351" y="0"/>
                </a:cubicBezTo>
                <a:cubicBezTo>
                  <a:pt x="2737271" y="179798"/>
                  <a:pt x="2675277" y="225458"/>
                  <a:pt x="2690351" y="393708"/>
                </a:cubicBezTo>
                <a:cubicBezTo>
                  <a:pt x="2705425" y="561958"/>
                  <a:pt x="2667113" y="659889"/>
                  <a:pt x="2690351" y="757130"/>
                </a:cubicBezTo>
                <a:cubicBezTo>
                  <a:pt x="2539547" y="776485"/>
                  <a:pt x="2295916" y="705036"/>
                  <a:pt x="2125377" y="757130"/>
                </a:cubicBezTo>
                <a:cubicBezTo>
                  <a:pt x="1954838" y="809224"/>
                  <a:pt x="1812993" y="726578"/>
                  <a:pt x="1668018" y="757130"/>
                </a:cubicBezTo>
                <a:cubicBezTo>
                  <a:pt x="1523043" y="787682"/>
                  <a:pt x="1322168" y="721077"/>
                  <a:pt x="1210658" y="757130"/>
                </a:cubicBezTo>
                <a:cubicBezTo>
                  <a:pt x="1099148" y="793183"/>
                  <a:pt x="849389" y="728033"/>
                  <a:pt x="699491" y="757130"/>
                </a:cubicBezTo>
                <a:cubicBezTo>
                  <a:pt x="549593" y="786227"/>
                  <a:pt x="172386" y="728429"/>
                  <a:pt x="0" y="757130"/>
                </a:cubicBezTo>
                <a:cubicBezTo>
                  <a:pt x="-7821" y="589809"/>
                  <a:pt x="34031" y="478111"/>
                  <a:pt x="0" y="370994"/>
                </a:cubicBezTo>
                <a:cubicBezTo>
                  <a:pt x="-34031" y="263877"/>
                  <a:pt x="11828" y="108195"/>
                  <a:pt x="0" y="0"/>
                </a:cubicBezTo>
                <a:close/>
              </a:path>
            </a:pathLst>
          </a:custGeom>
          <a:noFill/>
          <a:ln w="28575">
            <a:no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spcBef>
                <a:spcPct val="50000"/>
              </a:spcBef>
              <a:buNone/>
              <a:defRPr/>
            </a:pPr>
            <a:r>
              <a:rPr lang="en-US" sz="4800" b="1">
                <a:solidFill>
                  <a:srgbClr val="FF0000"/>
                </a:solidFill>
              </a:rPr>
              <a:t>47 (dư 1)</a:t>
            </a:r>
            <a:endParaRPr lang="vi-VN" sz="4800" b="1" dirty="0">
              <a:solidFill>
                <a:srgbClr val="FF0000"/>
              </a:solidFill>
            </a:endParaRPr>
          </a:p>
        </p:txBody>
      </p:sp>
      <p:sp>
        <p:nvSpPr>
          <p:cNvPr id="47" name="TextBox 46"/>
          <p:cNvSpPr txBox="1">
            <a:spLocks noChangeArrowheads="1"/>
          </p:cNvSpPr>
          <p:nvPr/>
        </p:nvSpPr>
        <p:spPr bwMode="auto">
          <a:xfrm>
            <a:off x="1742712" y="2909573"/>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6</a:t>
            </a:r>
          </a:p>
        </p:txBody>
      </p:sp>
      <p:sp>
        <p:nvSpPr>
          <p:cNvPr id="48" name="TextBox 47"/>
          <p:cNvSpPr txBox="1">
            <a:spLocks noChangeArrowheads="1"/>
          </p:cNvSpPr>
          <p:nvPr/>
        </p:nvSpPr>
        <p:spPr bwMode="auto">
          <a:xfrm flipH="1">
            <a:off x="1335895" y="2920033"/>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3</a:t>
            </a:r>
          </a:p>
        </p:txBody>
      </p:sp>
      <p:sp>
        <p:nvSpPr>
          <p:cNvPr id="49" name="TextBox 48"/>
          <p:cNvSpPr txBox="1">
            <a:spLocks noChangeArrowheads="1"/>
          </p:cNvSpPr>
          <p:nvPr/>
        </p:nvSpPr>
        <p:spPr bwMode="auto">
          <a:xfrm>
            <a:off x="1762972" y="4259221"/>
            <a:ext cx="485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2"/>
                </a:solidFill>
                <a:latin typeface="Arial" panose="020B0604020202020204" pitchFamily="34" charset="0"/>
              </a:rPr>
              <a:t>1</a:t>
            </a:r>
            <a:endParaRPr lang="en-US" altLang="en-US" sz="5400" b="1"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23480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8" grpId="0" animBg="1"/>
      <p:bldP spid="41" grpId="0"/>
      <p:bldP spid="42" grpId="0"/>
      <p:bldP spid="43" grpId="0"/>
      <p:bldP spid="44" grpId="0"/>
      <p:bldP spid="45" grpId="0"/>
      <p:bldP spid="46" grpId="0"/>
      <p:bldP spid="2" grpId="0" animBg="1"/>
      <p:bldP spid="40"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35" name="Straight Connector 34"/>
          <p:cNvCxnSpPr/>
          <p:nvPr/>
        </p:nvCxnSpPr>
        <p:spPr>
          <a:xfrm>
            <a:off x="8610927" y="2034397"/>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8420076" y="2620523"/>
            <a:ext cx="11059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35</a:t>
            </a:r>
            <a:endParaRPr lang="en-US" altLang="en-US" sz="5400" b="1" dirty="0">
              <a:latin typeface="Arial" panose="020B0604020202020204" pitchFamily="34" charset="0"/>
            </a:endParaRPr>
          </a:p>
        </p:txBody>
      </p:sp>
      <p:sp>
        <p:nvSpPr>
          <p:cNvPr id="42" name="TextBox 41"/>
          <p:cNvSpPr txBox="1">
            <a:spLocks noChangeArrowheads="1"/>
          </p:cNvSpPr>
          <p:nvPr/>
        </p:nvSpPr>
        <p:spPr bwMode="auto">
          <a:xfrm>
            <a:off x="9845327" y="1244585"/>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7</a:t>
            </a:r>
          </a:p>
        </p:txBody>
      </p:sp>
      <p:sp>
        <p:nvSpPr>
          <p:cNvPr id="43" name="TextBox 42"/>
          <p:cNvSpPr txBox="1">
            <a:spLocks noChangeArrowheads="1"/>
          </p:cNvSpPr>
          <p:nvPr/>
        </p:nvSpPr>
        <p:spPr bwMode="auto">
          <a:xfrm>
            <a:off x="8800264" y="2016645"/>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6</a:t>
            </a:r>
          </a:p>
        </p:txBody>
      </p:sp>
      <p:sp>
        <p:nvSpPr>
          <p:cNvPr id="44" name="TextBox 43"/>
          <p:cNvSpPr txBox="1">
            <a:spLocks noChangeArrowheads="1"/>
          </p:cNvSpPr>
          <p:nvPr/>
        </p:nvSpPr>
        <p:spPr bwMode="auto">
          <a:xfrm flipH="1">
            <a:off x="8393447" y="2027105"/>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3</a:t>
            </a:r>
          </a:p>
        </p:txBody>
      </p:sp>
      <p:sp>
        <p:nvSpPr>
          <p:cNvPr id="45" name="TextBox 44"/>
          <p:cNvSpPr txBox="1">
            <a:spLocks noChangeArrowheads="1"/>
          </p:cNvSpPr>
          <p:nvPr/>
        </p:nvSpPr>
        <p:spPr bwMode="auto">
          <a:xfrm>
            <a:off x="7981163" y="1293320"/>
            <a:ext cx="11431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20</a:t>
            </a:r>
            <a:endParaRPr lang="en-US" altLang="en-US" sz="5400" b="1" dirty="0">
              <a:latin typeface="Arial" panose="020B0604020202020204" pitchFamily="34" charset="0"/>
            </a:endParaRPr>
          </a:p>
        </p:txBody>
      </p:sp>
      <p:sp>
        <p:nvSpPr>
          <p:cNvPr id="46" name="TextBox 45"/>
          <p:cNvSpPr txBox="1">
            <a:spLocks noChangeArrowheads="1"/>
          </p:cNvSpPr>
          <p:nvPr/>
        </p:nvSpPr>
        <p:spPr bwMode="auto">
          <a:xfrm>
            <a:off x="9443077" y="1257964"/>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4</a:t>
            </a:r>
          </a:p>
        </p:txBody>
      </p:sp>
      <p:grpSp>
        <p:nvGrpSpPr>
          <p:cNvPr id="15" name="Group 14"/>
          <p:cNvGrpSpPr/>
          <p:nvPr/>
        </p:nvGrpSpPr>
        <p:grpSpPr>
          <a:xfrm>
            <a:off x="7997414" y="526493"/>
            <a:ext cx="2603067" cy="1843081"/>
            <a:chOff x="939862" y="1431406"/>
            <a:chExt cx="2603067"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5</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236</a:t>
                </a:r>
                <a:endParaRPr lang="en-US" altLang="en-US" sz="5400" b="1" dirty="0">
                  <a:latin typeface="Arial" panose="020B0604020202020204" pitchFamily="34" charset="0"/>
                </a:endParaRP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030276" cy="1613983"/>
              <a:chOff x="2364748" y="1660504"/>
              <a:chExt cx="10302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005840" cy="9477"/>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62" name="Straight Connector 61"/>
          <p:cNvCxnSpPr/>
          <p:nvPr/>
        </p:nvCxnSpPr>
        <p:spPr>
          <a:xfrm flipV="1">
            <a:off x="8075376" y="2088532"/>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8093889" y="3429438"/>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47" name="TextBox 46"/>
          <p:cNvSpPr txBox="1">
            <a:spLocks noChangeArrowheads="1"/>
          </p:cNvSpPr>
          <p:nvPr/>
        </p:nvSpPr>
        <p:spPr bwMode="auto">
          <a:xfrm>
            <a:off x="8800264" y="2004660"/>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6</a:t>
            </a:r>
          </a:p>
        </p:txBody>
      </p:sp>
      <p:sp>
        <p:nvSpPr>
          <p:cNvPr id="48" name="TextBox 47"/>
          <p:cNvSpPr txBox="1">
            <a:spLocks noChangeArrowheads="1"/>
          </p:cNvSpPr>
          <p:nvPr/>
        </p:nvSpPr>
        <p:spPr bwMode="auto">
          <a:xfrm flipH="1">
            <a:off x="8393447" y="2015120"/>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3</a:t>
            </a:r>
          </a:p>
        </p:txBody>
      </p:sp>
      <p:sp>
        <p:nvSpPr>
          <p:cNvPr id="49" name="TextBox 48"/>
          <p:cNvSpPr txBox="1">
            <a:spLocks noChangeArrowheads="1"/>
          </p:cNvSpPr>
          <p:nvPr/>
        </p:nvSpPr>
        <p:spPr bwMode="auto">
          <a:xfrm>
            <a:off x="8820524" y="3354308"/>
            <a:ext cx="485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None/>
            </a:pPr>
            <a:r>
              <a:rPr lang="en-US" altLang="en-US" sz="5400" b="1">
                <a:latin typeface="Arial" panose="020B0604020202020204" pitchFamily="34" charset="0"/>
              </a:rPr>
              <a:t>1</a:t>
            </a:r>
            <a:endParaRPr lang="en-US" altLang="en-US" sz="5400" b="1" dirty="0">
              <a:latin typeface="Arial" panose="020B0604020202020204" pitchFamily="34" charset="0"/>
            </a:endParaRPr>
          </a:p>
        </p:txBody>
      </p:sp>
      <p:sp>
        <p:nvSpPr>
          <p:cNvPr id="30" name="TextBox 29"/>
          <p:cNvSpPr txBox="1">
            <a:spLocks noChangeArrowheads="1"/>
          </p:cNvSpPr>
          <p:nvPr/>
        </p:nvSpPr>
        <p:spPr bwMode="auto">
          <a:xfrm>
            <a:off x="2247030" y="3276769"/>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1</a:t>
            </a:r>
          </a:p>
        </p:txBody>
      </p:sp>
      <p:cxnSp>
        <p:nvCxnSpPr>
          <p:cNvPr id="31" name="Straight Connector 30"/>
          <p:cNvCxnSpPr/>
          <p:nvPr/>
        </p:nvCxnSpPr>
        <p:spPr>
          <a:xfrm>
            <a:off x="2372525" y="196776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2181674" y="2553886"/>
            <a:ext cx="5744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3</a:t>
            </a:r>
          </a:p>
        </p:txBody>
      </p:sp>
      <p:sp>
        <p:nvSpPr>
          <p:cNvPr id="33" name="TextBox 32"/>
          <p:cNvSpPr txBox="1">
            <a:spLocks noChangeArrowheads="1"/>
          </p:cNvSpPr>
          <p:nvPr/>
        </p:nvSpPr>
        <p:spPr bwMode="auto">
          <a:xfrm>
            <a:off x="3606925" y="117794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1</a:t>
            </a:r>
          </a:p>
        </p:txBody>
      </p:sp>
      <p:sp>
        <p:nvSpPr>
          <p:cNvPr id="34" name="TextBox 33"/>
          <p:cNvSpPr txBox="1">
            <a:spLocks noChangeArrowheads="1"/>
          </p:cNvSpPr>
          <p:nvPr/>
        </p:nvSpPr>
        <p:spPr bwMode="auto">
          <a:xfrm>
            <a:off x="2168871" y="1912801"/>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4</a:t>
            </a:r>
          </a:p>
        </p:txBody>
      </p:sp>
      <p:sp>
        <p:nvSpPr>
          <p:cNvPr id="50" name="TextBox 49"/>
          <p:cNvSpPr txBox="1">
            <a:spLocks noChangeArrowheads="1"/>
          </p:cNvSpPr>
          <p:nvPr/>
        </p:nvSpPr>
        <p:spPr bwMode="auto">
          <a:xfrm flipH="1">
            <a:off x="1759012" y="1890461"/>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0</a:t>
            </a:r>
          </a:p>
        </p:txBody>
      </p:sp>
      <p:sp>
        <p:nvSpPr>
          <p:cNvPr id="51" name="TextBox 50"/>
          <p:cNvSpPr txBox="1">
            <a:spLocks noChangeArrowheads="1"/>
          </p:cNvSpPr>
          <p:nvPr/>
        </p:nvSpPr>
        <p:spPr bwMode="auto">
          <a:xfrm>
            <a:off x="1742762" y="122668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6</a:t>
            </a:r>
          </a:p>
        </p:txBody>
      </p:sp>
      <p:sp>
        <p:nvSpPr>
          <p:cNvPr id="52" name="TextBox 51"/>
          <p:cNvSpPr txBox="1">
            <a:spLocks noChangeArrowheads="1"/>
          </p:cNvSpPr>
          <p:nvPr/>
        </p:nvSpPr>
        <p:spPr bwMode="auto">
          <a:xfrm>
            <a:off x="3204675" y="119132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2</a:t>
            </a:r>
          </a:p>
        </p:txBody>
      </p:sp>
      <p:sp>
        <p:nvSpPr>
          <p:cNvPr id="54" name="TextBox 53"/>
          <p:cNvSpPr txBox="1">
            <a:spLocks noChangeArrowheads="1"/>
          </p:cNvSpPr>
          <p:nvPr/>
        </p:nvSpPr>
        <p:spPr bwMode="auto">
          <a:xfrm>
            <a:off x="2650338" y="327314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8</a:t>
            </a:r>
          </a:p>
        </p:txBody>
      </p:sp>
      <p:sp>
        <p:nvSpPr>
          <p:cNvPr id="55" name="TextBox 54"/>
          <p:cNvSpPr txBox="1">
            <a:spLocks noChangeArrowheads="1"/>
          </p:cNvSpPr>
          <p:nvPr/>
        </p:nvSpPr>
        <p:spPr bwMode="auto">
          <a:xfrm>
            <a:off x="2247030" y="3993044"/>
            <a:ext cx="10860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18</a:t>
            </a:r>
            <a:endParaRPr lang="en-US" altLang="en-US" sz="5400" b="1" dirty="0">
              <a:latin typeface="Arial" panose="020B0604020202020204" pitchFamily="34" charset="0"/>
            </a:endParaRPr>
          </a:p>
        </p:txBody>
      </p:sp>
      <p:sp>
        <p:nvSpPr>
          <p:cNvPr id="56" name="TextBox 55"/>
          <p:cNvSpPr txBox="1">
            <a:spLocks noChangeArrowheads="1"/>
          </p:cNvSpPr>
          <p:nvPr/>
        </p:nvSpPr>
        <p:spPr bwMode="auto">
          <a:xfrm>
            <a:off x="2700616" y="4621066"/>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0</a:t>
            </a:r>
          </a:p>
        </p:txBody>
      </p:sp>
      <p:grpSp>
        <p:nvGrpSpPr>
          <p:cNvPr id="57" name="Group 56"/>
          <p:cNvGrpSpPr/>
          <p:nvPr/>
        </p:nvGrpSpPr>
        <p:grpSpPr>
          <a:xfrm>
            <a:off x="1759012" y="459856"/>
            <a:ext cx="2912362" cy="1843081"/>
            <a:chOff x="939862" y="1431406"/>
            <a:chExt cx="2912362" cy="1843081"/>
          </a:xfrm>
        </p:grpSpPr>
        <p:grpSp>
          <p:nvGrpSpPr>
            <p:cNvPr id="58" name="Group 32"/>
            <p:cNvGrpSpPr>
              <a:grpSpLocks/>
            </p:cNvGrpSpPr>
            <p:nvPr/>
          </p:nvGrpSpPr>
          <p:grpSpPr bwMode="auto">
            <a:xfrm>
              <a:off x="939862" y="1431406"/>
              <a:ext cx="2603067" cy="989967"/>
              <a:chOff x="53024" y="2514102"/>
              <a:chExt cx="1822859" cy="989967"/>
            </a:xfrm>
          </p:grpSpPr>
          <p:sp>
            <p:nvSpPr>
              <p:cNvPr id="65"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3</a:t>
                </a:r>
              </a:p>
            </p:txBody>
          </p:sp>
          <p:sp>
            <p:nvSpPr>
              <p:cNvPr id="66"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648</a:t>
                </a:r>
                <a:endParaRPr lang="en-US" altLang="en-US" sz="5400" b="1" dirty="0">
                  <a:latin typeface="Arial" panose="020B0604020202020204" pitchFamily="34" charset="0"/>
                </a:endParaRPr>
              </a:p>
            </p:txBody>
          </p:sp>
          <p:cxnSp>
            <p:nvCxnSpPr>
              <p:cNvPr id="67" name="Straight Connector 66"/>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364748" y="1660504"/>
              <a:ext cx="1487476" cy="1613983"/>
              <a:chOff x="2364748" y="1660504"/>
              <a:chExt cx="1487476" cy="1613983"/>
            </a:xfrm>
          </p:grpSpPr>
          <p:cxnSp>
            <p:nvCxnSpPr>
              <p:cNvPr id="61" name="Straight Connector 60"/>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V="1">
                <a:off x="2389184" y="2280406"/>
                <a:ext cx="1463040" cy="9477"/>
              </a:xfrm>
              <a:prstGeom prst="line">
                <a:avLst/>
              </a:prstGeom>
              <a:ln w="57150"/>
            </p:spPr>
            <p:style>
              <a:lnRef idx="3">
                <a:schemeClr val="dk1"/>
              </a:lnRef>
              <a:fillRef idx="0">
                <a:schemeClr val="dk1"/>
              </a:fillRef>
              <a:effectRef idx="2">
                <a:schemeClr val="dk1"/>
              </a:effectRef>
              <a:fontRef idx="minor">
                <a:schemeClr val="tx1"/>
              </a:fontRef>
            </p:style>
          </p:cxnSp>
        </p:grpSp>
      </p:grpSp>
      <p:sp>
        <p:nvSpPr>
          <p:cNvPr id="68" name="TextBox 67"/>
          <p:cNvSpPr txBox="1">
            <a:spLocks noChangeArrowheads="1"/>
          </p:cNvSpPr>
          <p:nvPr/>
        </p:nvSpPr>
        <p:spPr bwMode="auto">
          <a:xfrm>
            <a:off x="4046808" y="116377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6</a:t>
            </a:r>
          </a:p>
        </p:txBody>
      </p:sp>
      <p:cxnSp>
        <p:nvCxnSpPr>
          <p:cNvPr id="69" name="Straight Connector 68"/>
          <p:cNvCxnSpPr/>
          <p:nvPr/>
        </p:nvCxnSpPr>
        <p:spPr>
          <a:xfrm flipV="1">
            <a:off x="1836974" y="202189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flipV="1">
            <a:off x="1855487" y="3362801"/>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1889799" y="4778986"/>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a:off x="6096260" y="593130"/>
            <a:ext cx="56890" cy="49377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6" name="TextBox 75"/>
          <p:cNvSpPr txBox="1">
            <a:spLocks noChangeArrowheads="1"/>
          </p:cNvSpPr>
          <p:nvPr/>
        </p:nvSpPr>
        <p:spPr bwMode="auto">
          <a:xfrm>
            <a:off x="1763538" y="51619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6</a:t>
            </a:r>
          </a:p>
        </p:txBody>
      </p:sp>
      <p:sp>
        <p:nvSpPr>
          <p:cNvPr id="77" name="TextBox 76"/>
          <p:cNvSpPr txBox="1">
            <a:spLocks noChangeArrowheads="1"/>
          </p:cNvSpPr>
          <p:nvPr/>
        </p:nvSpPr>
        <p:spPr bwMode="auto">
          <a:xfrm>
            <a:off x="7997414" y="591605"/>
            <a:ext cx="11984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rgbClr val="FF0000"/>
                </a:solidFill>
                <a:latin typeface="Arial" panose="020B0604020202020204" pitchFamily="34" charset="0"/>
              </a:rPr>
              <a:t>23</a:t>
            </a:r>
            <a:endParaRPr lang="en-US" altLang="en-US" sz="5400" b="1" dirty="0">
              <a:solidFill>
                <a:srgbClr val="FF0000"/>
              </a:solidFill>
              <a:latin typeface="Arial" panose="020B0604020202020204" pitchFamily="34" charset="0"/>
            </a:endParaRPr>
          </a:p>
        </p:txBody>
      </p:sp>
      <p:sp>
        <p:nvSpPr>
          <p:cNvPr id="78" name="TextBox 77"/>
          <p:cNvSpPr txBox="1">
            <a:spLocks noChangeArrowheads="1"/>
          </p:cNvSpPr>
          <p:nvPr/>
        </p:nvSpPr>
        <p:spPr bwMode="auto">
          <a:xfrm>
            <a:off x="2700616" y="4631484"/>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0</a:t>
            </a:r>
          </a:p>
        </p:txBody>
      </p:sp>
      <p:sp>
        <p:nvSpPr>
          <p:cNvPr id="79" name="TextBox 78"/>
          <p:cNvSpPr txBox="1">
            <a:spLocks noChangeArrowheads="1"/>
          </p:cNvSpPr>
          <p:nvPr/>
        </p:nvSpPr>
        <p:spPr bwMode="auto">
          <a:xfrm>
            <a:off x="8806219" y="3346865"/>
            <a:ext cx="485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None/>
            </a:pPr>
            <a:r>
              <a:rPr lang="en-US" altLang="en-US" sz="5400" b="1">
                <a:solidFill>
                  <a:srgbClr val="FF0000"/>
                </a:solidFill>
                <a:latin typeface="Arial" panose="020B0604020202020204" pitchFamily="34" charset="0"/>
              </a:rPr>
              <a:t>1</a:t>
            </a:r>
            <a:endParaRPr lang="en-US" altLang="en-US" sz="5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77805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5000" r="-5000"/>
          </a:stretch>
        </a:blipFill>
        <a:effectLst/>
      </p:bgPr>
    </p:bg>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F3978C81-32EC-4022-A566-3C15834728CB}"/>
              </a:ext>
            </a:extLst>
          </p:cNvPr>
          <p:cNvPicPr>
            <a:picLocks noChangeAspect="1"/>
          </p:cNvPicPr>
          <p:nvPr/>
        </p:nvPicPr>
        <p:blipFill rotWithShape="1">
          <a:blip r:embed="rId4">
            <a:extLst>
              <a:ext uri="{28A0092B-C50C-407E-A947-70E740481C1C}">
                <a14:useLocalDpi xmlns:a14="http://schemas.microsoft.com/office/drawing/2010/main" val="0"/>
              </a:ext>
            </a:extLst>
          </a:blip>
          <a:srcRect l="44475" t="6288" r="43024" b="75053"/>
          <a:stretch/>
        </p:blipFill>
        <p:spPr>
          <a:xfrm flipH="1">
            <a:off x="2983700" y="-139121"/>
            <a:ext cx="1787184" cy="1500490"/>
          </a:xfrm>
          <a:prstGeom prst="rect">
            <a:avLst/>
          </a:prstGeom>
        </p:spPr>
      </p:pic>
      <p:pic>
        <p:nvPicPr>
          <p:cNvPr id="3" name="图片 20">
            <a:extLst>
              <a:ext uri="{FF2B5EF4-FFF2-40B4-BE49-F238E27FC236}">
                <a16:creationId xmlns:a16="http://schemas.microsoft.com/office/drawing/2014/main" id="{9475F598-0355-4241-95C5-A2A99853362F}"/>
              </a:ext>
            </a:extLst>
          </p:cNvPr>
          <p:cNvPicPr>
            <a:picLocks noChangeAspect="1"/>
          </p:cNvPicPr>
          <p:nvPr/>
        </p:nvPicPr>
        <p:blipFill rotWithShape="1">
          <a:blip r:embed="rId4">
            <a:extLst>
              <a:ext uri="{28A0092B-C50C-407E-A947-70E740481C1C}">
                <a14:useLocalDpi xmlns:a14="http://schemas.microsoft.com/office/drawing/2010/main" val="0"/>
              </a:ext>
            </a:extLst>
          </a:blip>
          <a:srcRect l="44475" t="6288" r="43024" b="75053"/>
          <a:stretch/>
        </p:blipFill>
        <p:spPr>
          <a:xfrm>
            <a:off x="5869696" y="-129692"/>
            <a:ext cx="1787184" cy="1500490"/>
          </a:xfrm>
          <a:prstGeom prst="rect">
            <a:avLst/>
          </a:prstGeom>
        </p:spPr>
      </p:pic>
      <p:pic>
        <p:nvPicPr>
          <p:cNvPr id="4" name="图片 21">
            <a:extLst>
              <a:ext uri="{FF2B5EF4-FFF2-40B4-BE49-F238E27FC236}">
                <a16:creationId xmlns:a16="http://schemas.microsoft.com/office/drawing/2014/main" id="{5E0D2A20-4D1A-4C52-9816-F6C170B63D6B}"/>
              </a:ext>
            </a:extLst>
          </p:cNvPr>
          <p:cNvPicPr>
            <a:picLocks noChangeAspect="1"/>
          </p:cNvPicPr>
          <p:nvPr/>
        </p:nvPicPr>
        <p:blipFill rotWithShape="1">
          <a:blip r:embed="rId4">
            <a:extLst>
              <a:ext uri="{28A0092B-C50C-407E-A947-70E740481C1C}">
                <a14:useLocalDpi xmlns:a14="http://schemas.microsoft.com/office/drawing/2010/main" val="0"/>
              </a:ext>
            </a:extLst>
          </a:blip>
          <a:srcRect t="62063" b="527"/>
          <a:stretch/>
        </p:blipFill>
        <p:spPr>
          <a:xfrm>
            <a:off x="1008" y="4167712"/>
            <a:ext cx="8941824" cy="2690288"/>
          </a:xfrm>
          <a:prstGeom prst="rect">
            <a:avLst/>
          </a:prstGeom>
        </p:spPr>
      </p:pic>
      <p:pic>
        <p:nvPicPr>
          <p:cNvPr id="5" name="图片 18">
            <a:extLst>
              <a:ext uri="{FF2B5EF4-FFF2-40B4-BE49-F238E27FC236}">
                <a16:creationId xmlns:a16="http://schemas.microsoft.com/office/drawing/2014/main" id="{2C848FBF-8B4E-4495-8104-B35C70B54008}"/>
              </a:ext>
            </a:extLst>
          </p:cNvPr>
          <p:cNvPicPr>
            <a:picLocks noChangeAspect="1"/>
          </p:cNvPicPr>
          <p:nvPr/>
        </p:nvPicPr>
        <p:blipFill rotWithShape="1">
          <a:blip r:embed="rId5">
            <a:extLst>
              <a:ext uri="{28A0092B-C50C-407E-A947-70E740481C1C}">
                <a14:useLocalDpi xmlns:a14="http://schemas.microsoft.com/office/drawing/2010/main" val="0"/>
              </a:ext>
            </a:extLst>
          </a:blip>
          <a:srcRect l="47287" t="17223" r="16147" b="32401"/>
          <a:stretch/>
        </p:blipFill>
        <p:spPr>
          <a:xfrm>
            <a:off x="2060916" y="889000"/>
            <a:ext cx="6476539" cy="4026760"/>
          </a:xfrm>
          <a:prstGeom prst="rect">
            <a:avLst/>
          </a:prstGeom>
        </p:spPr>
      </p:pic>
      <p:pic>
        <p:nvPicPr>
          <p:cNvPr id="6" name="图片 23">
            <a:extLst>
              <a:ext uri="{FF2B5EF4-FFF2-40B4-BE49-F238E27FC236}">
                <a16:creationId xmlns:a16="http://schemas.microsoft.com/office/drawing/2014/main" id="{EBB5BB03-286A-4747-B55F-842491BFF2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241" y="1184003"/>
            <a:ext cx="2883876" cy="3998100"/>
          </a:xfrm>
          <a:prstGeom prst="rect">
            <a:avLst/>
          </a:prstGeom>
          <a:effectLst>
            <a:outerShdw blurRad="50800" dist="38100" dir="5400000" algn="t" rotWithShape="0">
              <a:prstClr val="black">
                <a:alpha val="40000"/>
              </a:prstClr>
            </a:outerShdw>
          </a:effectLst>
        </p:spPr>
      </p:pic>
      <p:sp>
        <p:nvSpPr>
          <p:cNvPr id="7" name="文本框 25">
            <a:extLst>
              <a:ext uri="{FF2B5EF4-FFF2-40B4-BE49-F238E27FC236}">
                <a16:creationId xmlns:a16="http://schemas.microsoft.com/office/drawing/2014/main" id="{7F6BE3D3-5A37-42F0-BC6D-9FF884E4AB72}"/>
              </a:ext>
            </a:extLst>
          </p:cNvPr>
          <p:cNvSpPr txBox="1"/>
          <p:nvPr/>
        </p:nvSpPr>
        <p:spPr>
          <a:xfrm>
            <a:off x="2816774" y="2104101"/>
            <a:ext cx="4964822" cy="1311449"/>
          </a:xfrm>
          <a:prstGeom prst="rect">
            <a:avLst/>
          </a:prstGeom>
          <a:noFill/>
        </p:spPr>
        <p:txBody>
          <a:bodyPr wrap="none" rtlCol="0">
            <a:spAutoFit/>
          </a:bodyPr>
          <a:lstStyle/>
          <a:p>
            <a:pPr algn="ctr">
              <a:lnSpc>
                <a:spcPct val="150000"/>
              </a:lnSpc>
            </a:pPr>
            <a:r>
              <a:rPr lang="en-US" altLang="zh-CN" sz="6000" b="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THỰC HÀNH</a:t>
            </a:r>
            <a:endParaRPr lang="en-US" altLang="zh-CN" sz="60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61503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3000"/>
                            </p:stCondLst>
                            <p:childTnLst>
                              <p:par>
                                <p:cTn id="29" presetID="45"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D9181E-F74F-4D1C-8E52-6C3ED120817D}"/>
              </a:ext>
            </a:extLst>
          </p:cNvPr>
          <p:cNvPicPr>
            <a:picLocks noChangeAspect="1"/>
          </p:cNvPicPr>
          <p:nvPr/>
        </p:nvPicPr>
        <p:blipFill rotWithShape="1">
          <a:blip r:embed="rId3"/>
          <a:srcRect b="16203"/>
          <a:stretch/>
        </p:blipFill>
        <p:spPr>
          <a:xfrm>
            <a:off x="0" y="-38099"/>
            <a:ext cx="12192000" cy="6896099"/>
          </a:xfrm>
          <a:prstGeom prst="rect">
            <a:avLst/>
          </a:prstGeom>
        </p:spPr>
      </p:pic>
      <p:grpSp>
        <p:nvGrpSpPr>
          <p:cNvPr id="64" name="Group 63"/>
          <p:cNvGrpSpPr/>
          <p:nvPr/>
        </p:nvGrpSpPr>
        <p:grpSpPr>
          <a:xfrm>
            <a:off x="609233" y="1578423"/>
            <a:ext cx="8839567" cy="5076381"/>
            <a:chOff x="894983" y="1578423"/>
            <a:chExt cx="8839567" cy="5076381"/>
          </a:xfrm>
        </p:grpSpPr>
        <p:grpSp>
          <p:nvGrpSpPr>
            <p:cNvPr id="3" name="Group 2">
              <a:extLst>
                <a:ext uri="{FF2B5EF4-FFF2-40B4-BE49-F238E27FC236}">
                  <a16:creationId xmlns:a16="http://schemas.microsoft.com/office/drawing/2014/main" id="{DD4DBAA2-6C47-4F0A-B256-AE3A4EBB822F}"/>
                </a:ext>
              </a:extLst>
            </p:cNvPr>
            <p:cNvGrpSpPr/>
            <p:nvPr/>
          </p:nvGrpSpPr>
          <p:grpSpPr>
            <a:xfrm>
              <a:off x="897400" y="1578423"/>
              <a:ext cx="8837150" cy="4234211"/>
              <a:chOff x="897400" y="1578422"/>
              <a:chExt cx="8837150" cy="4234211"/>
            </a:xfrm>
          </p:grpSpPr>
          <p:pic>
            <p:nvPicPr>
              <p:cNvPr id="4" name="Picture 3">
                <a:extLst>
                  <a:ext uri="{FF2B5EF4-FFF2-40B4-BE49-F238E27FC236}">
                    <a16:creationId xmlns:a16="http://schemas.microsoft.com/office/drawing/2014/main" id="{B07E7DC2-91C7-4239-BA4D-9DEDE9BBA7DB}"/>
                  </a:ext>
                </a:extLst>
              </p:cNvPr>
              <p:cNvPicPr>
                <a:picLocks noChangeAspect="1"/>
              </p:cNvPicPr>
              <p:nvPr/>
            </p:nvPicPr>
            <p:blipFill rotWithShape="1">
              <a:blip r:embed="rId4">
                <a:extLst>
                  <a:ext uri="{28A0092B-C50C-407E-A947-70E740481C1C}">
                    <a14:useLocalDpi xmlns:a14="http://schemas.microsoft.com/office/drawing/2010/main" val="0"/>
                  </a:ext>
                </a:extLst>
              </a:blip>
              <a:srcRect r="64758"/>
              <a:stretch/>
            </p:blipFill>
            <p:spPr>
              <a:xfrm rot="5400000">
                <a:off x="243136" y="2232686"/>
                <a:ext cx="4233404" cy="2924876"/>
              </a:xfrm>
              <a:prstGeom prst="rect">
                <a:avLst/>
              </a:prstGeom>
            </p:spPr>
          </p:pic>
          <p:pic>
            <p:nvPicPr>
              <p:cNvPr id="5" name="Picture 4">
                <a:extLst>
                  <a:ext uri="{FF2B5EF4-FFF2-40B4-BE49-F238E27FC236}">
                    <a16:creationId xmlns:a16="http://schemas.microsoft.com/office/drawing/2014/main" id="{2B415CF1-C4AF-4895-9743-F4A05D523FF6}"/>
                  </a:ext>
                </a:extLst>
              </p:cNvPr>
              <p:cNvPicPr>
                <a:picLocks noChangeAspect="1"/>
              </p:cNvPicPr>
              <p:nvPr/>
            </p:nvPicPr>
            <p:blipFill rotWithShape="1">
              <a:blip r:embed="rId4">
                <a:extLst>
                  <a:ext uri="{28A0092B-C50C-407E-A947-70E740481C1C}">
                    <a14:useLocalDpi xmlns:a14="http://schemas.microsoft.com/office/drawing/2010/main" val="0"/>
                  </a:ext>
                </a:extLst>
              </a:blip>
              <a:srcRect r="64758"/>
              <a:stretch/>
            </p:blipFill>
            <p:spPr>
              <a:xfrm rot="5400000">
                <a:off x="3151971" y="2232686"/>
                <a:ext cx="4233404" cy="2924876"/>
              </a:xfrm>
              <a:prstGeom prst="rect">
                <a:avLst/>
              </a:prstGeom>
            </p:spPr>
          </p:pic>
          <p:pic>
            <p:nvPicPr>
              <p:cNvPr id="6" name="Picture 5">
                <a:extLst>
                  <a:ext uri="{FF2B5EF4-FFF2-40B4-BE49-F238E27FC236}">
                    <a16:creationId xmlns:a16="http://schemas.microsoft.com/office/drawing/2014/main" id="{28B16B06-F266-46AE-94DC-F44762E4BB6B}"/>
                  </a:ext>
                </a:extLst>
              </p:cNvPr>
              <p:cNvPicPr>
                <a:picLocks noChangeAspect="1"/>
              </p:cNvPicPr>
              <p:nvPr/>
            </p:nvPicPr>
            <p:blipFill rotWithShape="1">
              <a:blip r:embed="rId4">
                <a:extLst>
                  <a:ext uri="{28A0092B-C50C-407E-A947-70E740481C1C}">
                    <a14:useLocalDpi xmlns:a14="http://schemas.microsoft.com/office/drawing/2010/main" val="0"/>
                  </a:ext>
                </a:extLst>
              </a:blip>
              <a:srcRect t="-3006" r="64758"/>
              <a:stretch/>
            </p:blipFill>
            <p:spPr>
              <a:xfrm rot="5400000">
                <a:off x="6111460" y="2189543"/>
                <a:ext cx="4233404" cy="3012776"/>
              </a:xfrm>
              <a:prstGeom prst="rect">
                <a:avLst/>
              </a:prstGeom>
            </p:spPr>
          </p:pic>
        </p:grpSp>
        <p:grpSp>
          <p:nvGrpSpPr>
            <p:cNvPr id="70" name="Group 69">
              <a:extLst>
                <a:ext uri="{FF2B5EF4-FFF2-40B4-BE49-F238E27FC236}">
                  <a16:creationId xmlns:a16="http://schemas.microsoft.com/office/drawing/2014/main" id="{DD4DBAA2-6C47-4F0A-B256-AE3A4EBB822F}"/>
                </a:ext>
              </a:extLst>
            </p:cNvPr>
            <p:cNvGrpSpPr/>
            <p:nvPr/>
          </p:nvGrpSpPr>
          <p:grpSpPr>
            <a:xfrm>
              <a:off x="894983" y="4057650"/>
              <a:ext cx="8839566" cy="2597154"/>
              <a:chOff x="897400" y="-156705"/>
              <a:chExt cx="8839566" cy="2597154"/>
            </a:xfrm>
          </p:grpSpPr>
          <p:pic>
            <p:nvPicPr>
              <p:cNvPr id="75" name="Picture 74">
                <a:extLst>
                  <a:ext uri="{FF2B5EF4-FFF2-40B4-BE49-F238E27FC236}">
                    <a16:creationId xmlns:a16="http://schemas.microsoft.com/office/drawing/2014/main" id="{B07E7DC2-91C7-4239-BA4D-9DEDE9BBA7DB}"/>
                  </a:ext>
                </a:extLst>
              </p:cNvPr>
              <p:cNvPicPr>
                <a:picLocks noChangeAspect="1"/>
              </p:cNvPicPr>
              <p:nvPr/>
            </p:nvPicPr>
            <p:blipFill rotWithShape="1">
              <a:blip r:embed="rId4">
                <a:extLst>
                  <a:ext uri="{28A0092B-C50C-407E-A947-70E740481C1C}">
                    <a14:useLocalDpi xmlns:a14="http://schemas.microsoft.com/office/drawing/2010/main" val="0"/>
                  </a:ext>
                </a:extLst>
              </a:blip>
              <a:srcRect r="92824"/>
              <a:stretch/>
            </p:blipFill>
            <p:spPr>
              <a:xfrm rot="5400000">
                <a:off x="1928826" y="546996"/>
                <a:ext cx="862023" cy="2924876"/>
              </a:xfrm>
              <a:prstGeom prst="rect">
                <a:avLst/>
              </a:prstGeom>
            </p:spPr>
          </p:pic>
          <p:pic>
            <p:nvPicPr>
              <p:cNvPr id="76" name="Picture 75">
                <a:extLst>
                  <a:ext uri="{FF2B5EF4-FFF2-40B4-BE49-F238E27FC236}">
                    <a16:creationId xmlns:a16="http://schemas.microsoft.com/office/drawing/2014/main" id="{2B415CF1-C4AF-4895-9743-F4A05D523FF6}"/>
                  </a:ext>
                </a:extLst>
              </p:cNvPr>
              <p:cNvPicPr>
                <a:picLocks noChangeAspect="1"/>
              </p:cNvPicPr>
              <p:nvPr/>
            </p:nvPicPr>
            <p:blipFill rotWithShape="1">
              <a:blip r:embed="rId4">
                <a:extLst>
                  <a:ext uri="{28A0092B-C50C-407E-A947-70E740481C1C}">
                    <a14:useLocalDpi xmlns:a14="http://schemas.microsoft.com/office/drawing/2010/main" val="0"/>
                  </a:ext>
                </a:extLst>
              </a:blip>
              <a:srcRect r="92824"/>
              <a:stretch/>
            </p:blipFill>
            <p:spPr>
              <a:xfrm rot="5400000">
                <a:off x="4837660" y="546998"/>
                <a:ext cx="862025" cy="2924876"/>
              </a:xfrm>
              <a:prstGeom prst="rect">
                <a:avLst/>
              </a:prstGeom>
            </p:spPr>
          </p:pic>
          <p:pic>
            <p:nvPicPr>
              <p:cNvPr id="77" name="Picture 76">
                <a:extLst>
                  <a:ext uri="{FF2B5EF4-FFF2-40B4-BE49-F238E27FC236}">
                    <a16:creationId xmlns:a16="http://schemas.microsoft.com/office/drawing/2014/main" id="{28B16B06-F266-46AE-94DC-F44762E4BB6B}"/>
                  </a:ext>
                </a:extLst>
              </p:cNvPr>
              <p:cNvPicPr>
                <a:picLocks noChangeAspect="1"/>
              </p:cNvPicPr>
              <p:nvPr/>
            </p:nvPicPr>
            <p:blipFill rotWithShape="1">
              <a:blip r:embed="rId4">
                <a:extLst>
                  <a:ext uri="{28A0092B-C50C-407E-A947-70E740481C1C}">
                    <a14:useLocalDpi xmlns:a14="http://schemas.microsoft.com/office/drawing/2010/main" val="0"/>
                  </a:ext>
                </a:extLst>
              </a:blip>
              <a:srcRect l="-14451" t="-3089" r="92832"/>
              <a:stretch/>
            </p:blipFill>
            <p:spPr>
              <a:xfrm rot="5400000">
                <a:off x="6930793" y="-365725"/>
                <a:ext cx="2597154" cy="3015193"/>
              </a:xfrm>
              <a:prstGeom prst="rect">
                <a:avLst/>
              </a:prstGeom>
            </p:spPr>
          </p:pic>
        </p:grpSp>
      </p:grpSp>
      <p:grpSp>
        <p:nvGrpSpPr>
          <p:cNvPr id="8" name="Group 7">
            <a:extLst>
              <a:ext uri="{FF2B5EF4-FFF2-40B4-BE49-F238E27FC236}">
                <a16:creationId xmlns:a16="http://schemas.microsoft.com/office/drawing/2014/main" id="{B86BF390-4CF5-4045-B739-2C382FD085B8}"/>
              </a:ext>
            </a:extLst>
          </p:cNvPr>
          <p:cNvGrpSpPr/>
          <p:nvPr/>
        </p:nvGrpSpPr>
        <p:grpSpPr>
          <a:xfrm>
            <a:off x="1234147" y="1864484"/>
            <a:ext cx="2069303" cy="1147121"/>
            <a:chOff x="656295" y="1941129"/>
            <a:chExt cx="2069303" cy="1147121"/>
          </a:xfrm>
        </p:grpSpPr>
        <p:sp>
          <p:nvSpPr>
            <p:cNvPr id="9" name="TextBox 8">
              <a:extLst>
                <a:ext uri="{FF2B5EF4-FFF2-40B4-BE49-F238E27FC236}">
                  <a16:creationId xmlns:a16="http://schemas.microsoft.com/office/drawing/2014/main" id="{99CD212B-57B7-44C9-90A2-F8AFB1352405}"/>
                </a:ext>
              </a:extLst>
            </p:cNvPr>
            <p:cNvSpPr txBox="1"/>
            <p:nvPr/>
          </p:nvSpPr>
          <p:spPr>
            <a:xfrm>
              <a:off x="656295" y="1947585"/>
              <a:ext cx="1176759"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872</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0" name="TextBox 9">
              <a:extLst>
                <a:ext uri="{FF2B5EF4-FFF2-40B4-BE49-F238E27FC236}">
                  <a16:creationId xmlns:a16="http://schemas.microsoft.com/office/drawing/2014/main" id="{FCA6D06A-FC22-4076-97EA-07FBD8347099}"/>
                </a:ext>
              </a:extLst>
            </p:cNvPr>
            <p:cNvSpPr txBox="1"/>
            <p:nvPr/>
          </p:nvSpPr>
          <p:spPr>
            <a:xfrm>
              <a:off x="1569053" y="1952989"/>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cxnSp>
          <p:nvCxnSpPr>
            <p:cNvPr id="11" name="Straight Connector 10">
              <a:extLst>
                <a:ext uri="{FF2B5EF4-FFF2-40B4-BE49-F238E27FC236}">
                  <a16:creationId xmlns:a16="http://schemas.microsoft.com/office/drawing/2014/main" id="{4D195F7D-E653-461D-844A-D01A66F57672}"/>
                </a:ext>
              </a:extLst>
            </p:cNvPr>
            <p:cNvCxnSpPr/>
            <p:nvPr/>
          </p:nvCxnSpPr>
          <p:spPr>
            <a:xfrm flipH="1">
              <a:off x="1653137" y="1941129"/>
              <a:ext cx="1198" cy="114712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289FA9-82DA-4A69-BD28-3588FA3EB4DF}"/>
                </a:ext>
              </a:extLst>
            </p:cNvPr>
            <p:cNvCxnSpPr/>
            <p:nvPr/>
          </p:nvCxnSpPr>
          <p:spPr>
            <a:xfrm>
              <a:off x="1628318" y="2499851"/>
              <a:ext cx="10972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235A7CA-43A5-42C1-84CC-1049BF45226E}"/>
              </a:ext>
            </a:extLst>
          </p:cNvPr>
          <p:cNvGrpSpPr/>
          <p:nvPr/>
        </p:nvGrpSpPr>
        <p:grpSpPr>
          <a:xfrm>
            <a:off x="4143660" y="1849441"/>
            <a:ext cx="1663293" cy="1131072"/>
            <a:chOff x="579704" y="1925279"/>
            <a:chExt cx="1663294" cy="1131072"/>
          </a:xfrm>
        </p:grpSpPr>
        <p:sp>
          <p:nvSpPr>
            <p:cNvPr id="14" name="TextBox 13">
              <a:extLst>
                <a:ext uri="{FF2B5EF4-FFF2-40B4-BE49-F238E27FC236}">
                  <a16:creationId xmlns:a16="http://schemas.microsoft.com/office/drawing/2014/main" id="{558CEC83-A3FF-4D1D-8616-88A07A5D3FB0}"/>
                </a:ext>
              </a:extLst>
            </p:cNvPr>
            <p:cNvSpPr txBox="1"/>
            <p:nvPr/>
          </p:nvSpPr>
          <p:spPr>
            <a:xfrm>
              <a:off x="579704" y="1932974"/>
              <a:ext cx="1176759"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390</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5" name="TextBox 14">
              <a:extLst>
                <a:ext uri="{FF2B5EF4-FFF2-40B4-BE49-F238E27FC236}">
                  <a16:creationId xmlns:a16="http://schemas.microsoft.com/office/drawing/2014/main" id="{2244BA5B-E079-4B78-9848-E6C0C8C5C4A7}"/>
                </a:ext>
              </a:extLst>
            </p:cNvPr>
            <p:cNvSpPr txBox="1"/>
            <p:nvPr/>
          </p:nvSpPr>
          <p:spPr>
            <a:xfrm>
              <a:off x="1569052" y="1925279"/>
              <a:ext cx="66497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6</a:t>
              </a:r>
            </a:p>
          </p:txBody>
        </p:sp>
        <p:cxnSp>
          <p:nvCxnSpPr>
            <p:cNvPr id="16" name="Straight Connector 15">
              <a:extLst>
                <a:ext uri="{FF2B5EF4-FFF2-40B4-BE49-F238E27FC236}">
                  <a16:creationId xmlns:a16="http://schemas.microsoft.com/office/drawing/2014/main" id="{BC9046BA-F06B-4833-AC19-BEEF6EEFD779}"/>
                </a:ext>
              </a:extLst>
            </p:cNvPr>
            <p:cNvCxnSpPr/>
            <p:nvPr/>
          </p:nvCxnSpPr>
          <p:spPr>
            <a:xfrm>
              <a:off x="1601887" y="1952182"/>
              <a:ext cx="6801" cy="110416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D76447-FC10-4046-B083-489312C222DC}"/>
                </a:ext>
              </a:extLst>
            </p:cNvPr>
            <p:cNvCxnSpPr/>
            <p:nvPr/>
          </p:nvCxnSpPr>
          <p:spPr>
            <a:xfrm>
              <a:off x="1602918" y="2513706"/>
              <a:ext cx="6400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965F37A-338E-43EA-9AE8-210E9C3791E4}"/>
              </a:ext>
            </a:extLst>
          </p:cNvPr>
          <p:cNvGrpSpPr/>
          <p:nvPr/>
        </p:nvGrpSpPr>
        <p:grpSpPr>
          <a:xfrm>
            <a:off x="7030053" y="1864966"/>
            <a:ext cx="1960660" cy="1119253"/>
            <a:chOff x="582058" y="1947731"/>
            <a:chExt cx="1960660" cy="1119253"/>
          </a:xfrm>
        </p:grpSpPr>
        <p:sp>
          <p:nvSpPr>
            <p:cNvPr id="19" name="TextBox 18">
              <a:extLst>
                <a:ext uri="{FF2B5EF4-FFF2-40B4-BE49-F238E27FC236}">
                  <a16:creationId xmlns:a16="http://schemas.microsoft.com/office/drawing/2014/main" id="{82F994B5-6ED7-481C-B016-6C685719F62A}"/>
                </a:ext>
              </a:extLst>
            </p:cNvPr>
            <p:cNvSpPr txBox="1"/>
            <p:nvPr/>
          </p:nvSpPr>
          <p:spPr>
            <a:xfrm>
              <a:off x="582058" y="1947731"/>
              <a:ext cx="1176759"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905</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20" name="TextBox 19">
              <a:extLst>
                <a:ext uri="{FF2B5EF4-FFF2-40B4-BE49-F238E27FC236}">
                  <a16:creationId xmlns:a16="http://schemas.microsoft.com/office/drawing/2014/main" id="{23259960-9B3E-45F5-BE1C-0E106FF306A8}"/>
                </a:ext>
              </a:extLst>
            </p:cNvPr>
            <p:cNvSpPr txBox="1"/>
            <p:nvPr/>
          </p:nvSpPr>
          <p:spPr>
            <a:xfrm>
              <a:off x="1569053" y="1952988"/>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5</a:t>
              </a:r>
            </a:p>
          </p:txBody>
        </p:sp>
        <p:cxnSp>
          <p:nvCxnSpPr>
            <p:cNvPr id="21" name="Straight Connector 20">
              <a:extLst>
                <a:ext uri="{FF2B5EF4-FFF2-40B4-BE49-F238E27FC236}">
                  <a16:creationId xmlns:a16="http://schemas.microsoft.com/office/drawing/2014/main" id="{8E1DF805-CF01-4D28-934B-A7A88363AAE5}"/>
                </a:ext>
              </a:extLst>
            </p:cNvPr>
            <p:cNvCxnSpPr/>
            <p:nvPr/>
          </p:nvCxnSpPr>
          <p:spPr>
            <a:xfrm>
              <a:off x="1628318" y="1981039"/>
              <a:ext cx="5770" cy="108594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01DE4B-DCA9-47B6-85FE-91F6E46FE5C7}"/>
                </a:ext>
              </a:extLst>
            </p:cNvPr>
            <p:cNvCxnSpPr/>
            <p:nvPr/>
          </p:nvCxnSpPr>
          <p:spPr>
            <a:xfrm>
              <a:off x="1628318" y="2513705"/>
              <a:ext cx="9144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0C3AADD-A99C-437B-A603-10D1FDF8725A}"/>
              </a:ext>
            </a:extLst>
          </p:cNvPr>
          <p:cNvSpPr txBox="1"/>
          <p:nvPr/>
        </p:nvSpPr>
        <p:spPr>
          <a:xfrm>
            <a:off x="1295033" y="2556670"/>
            <a:ext cx="310876"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8</a:t>
            </a:r>
          </a:p>
        </p:txBody>
      </p:sp>
      <p:cxnSp>
        <p:nvCxnSpPr>
          <p:cNvPr id="29" name="Straight Connector 28">
            <a:extLst>
              <a:ext uri="{FF2B5EF4-FFF2-40B4-BE49-F238E27FC236}">
                <a16:creationId xmlns:a16="http://schemas.microsoft.com/office/drawing/2014/main" id="{EC076B80-F4DC-4795-8855-D4B307770F8F}"/>
              </a:ext>
            </a:extLst>
          </p:cNvPr>
          <p:cNvCxnSpPr/>
          <p:nvPr/>
        </p:nvCxnSpPr>
        <p:spPr>
          <a:xfrm>
            <a:off x="1379997" y="3145015"/>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05CBD6-56DA-41F3-B420-92295905136D}"/>
              </a:ext>
            </a:extLst>
          </p:cNvPr>
          <p:cNvSpPr txBox="1"/>
          <p:nvPr/>
        </p:nvSpPr>
        <p:spPr>
          <a:xfrm>
            <a:off x="1234147" y="3271312"/>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0</a:t>
            </a:r>
          </a:p>
        </p:txBody>
      </p:sp>
      <p:sp>
        <p:nvSpPr>
          <p:cNvPr id="31" name="TextBox 30">
            <a:extLst>
              <a:ext uri="{FF2B5EF4-FFF2-40B4-BE49-F238E27FC236}">
                <a16:creationId xmlns:a16="http://schemas.microsoft.com/office/drawing/2014/main" id="{E46EAFF2-DDF2-46B3-A84D-FD9F1C03D0F9}"/>
              </a:ext>
            </a:extLst>
          </p:cNvPr>
          <p:cNvSpPr txBox="1"/>
          <p:nvPr/>
        </p:nvSpPr>
        <p:spPr>
          <a:xfrm>
            <a:off x="1561304" y="3292990"/>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HP001 4 hàng" panose="020B0603050302020204" pitchFamily="34" charset="0"/>
                <a:ea typeface="Cambria" pitchFamily="18" charset="0"/>
                <a:cs typeface="Arial"/>
                <a:sym typeface="Arial"/>
              </a:rPr>
              <a:t>7</a:t>
            </a:r>
          </a:p>
        </p:txBody>
      </p:sp>
      <p:sp>
        <p:nvSpPr>
          <p:cNvPr id="32" name="TextBox 31">
            <a:extLst>
              <a:ext uri="{FF2B5EF4-FFF2-40B4-BE49-F238E27FC236}">
                <a16:creationId xmlns:a16="http://schemas.microsoft.com/office/drawing/2014/main" id="{6A739A1A-5FBC-457D-A233-3A22426D3D59}"/>
              </a:ext>
            </a:extLst>
          </p:cNvPr>
          <p:cNvSpPr txBox="1"/>
          <p:nvPr/>
        </p:nvSpPr>
        <p:spPr>
          <a:xfrm>
            <a:off x="1518021" y="3973494"/>
            <a:ext cx="4541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sp>
        <p:nvSpPr>
          <p:cNvPr id="33" name="TextBox 32">
            <a:extLst>
              <a:ext uri="{FF2B5EF4-FFF2-40B4-BE49-F238E27FC236}">
                <a16:creationId xmlns:a16="http://schemas.microsoft.com/office/drawing/2014/main" id="{114F77A1-ED93-456F-9C83-93A5F95E2279}"/>
              </a:ext>
            </a:extLst>
          </p:cNvPr>
          <p:cNvSpPr txBox="1"/>
          <p:nvPr/>
        </p:nvSpPr>
        <p:spPr>
          <a:xfrm>
            <a:off x="1563174" y="4682546"/>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3</a:t>
            </a:r>
          </a:p>
        </p:txBody>
      </p:sp>
      <p:cxnSp>
        <p:nvCxnSpPr>
          <p:cNvPr id="34" name="Straight Connector 33">
            <a:extLst>
              <a:ext uri="{FF2B5EF4-FFF2-40B4-BE49-F238E27FC236}">
                <a16:creationId xmlns:a16="http://schemas.microsoft.com/office/drawing/2014/main" id="{60E23035-F1AB-4013-BE69-0A8C72F2040F}"/>
              </a:ext>
            </a:extLst>
          </p:cNvPr>
          <p:cNvCxnSpPr/>
          <p:nvPr/>
        </p:nvCxnSpPr>
        <p:spPr>
          <a:xfrm>
            <a:off x="1353330" y="4556250"/>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E4C4BCF-8201-463E-9C52-A1A8115E5693}"/>
              </a:ext>
            </a:extLst>
          </p:cNvPr>
          <p:cNvSpPr txBox="1"/>
          <p:nvPr/>
        </p:nvSpPr>
        <p:spPr>
          <a:xfrm>
            <a:off x="2310383" y="2567353"/>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2</a:t>
            </a:r>
          </a:p>
        </p:txBody>
      </p:sp>
      <p:sp>
        <p:nvSpPr>
          <p:cNvPr id="36" name="TextBox 35">
            <a:extLst>
              <a:ext uri="{FF2B5EF4-FFF2-40B4-BE49-F238E27FC236}">
                <a16:creationId xmlns:a16="http://schemas.microsoft.com/office/drawing/2014/main" id="{4EE304D0-08C5-47DB-906B-4691E03670B8}"/>
              </a:ext>
            </a:extLst>
          </p:cNvPr>
          <p:cNvSpPr txBox="1"/>
          <p:nvPr/>
        </p:nvSpPr>
        <p:spPr>
          <a:xfrm>
            <a:off x="2613124" y="2562219"/>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1</a:t>
            </a:r>
          </a:p>
        </p:txBody>
      </p:sp>
      <p:sp>
        <p:nvSpPr>
          <p:cNvPr id="66" name="TextBox 65">
            <a:extLst>
              <a:ext uri="{FF2B5EF4-FFF2-40B4-BE49-F238E27FC236}">
                <a16:creationId xmlns:a16="http://schemas.microsoft.com/office/drawing/2014/main" id="{85FB8241-27A4-4B8C-B40C-2EE081DEFC4C}"/>
              </a:ext>
            </a:extLst>
          </p:cNvPr>
          <p:cNvSpPr txBox="1"/>
          <p:nvPr/>
        </p:nvSpPr>
        <p:spPr>
          <a:xfrm>
            <a:off x="1391710" y="387783"/>
            <a:ext cx="3446361" cy="919401"/>
          </a:xfrm>
          <a:prstGeom prst="roundRect">
            <a:avLst/>
          </a:prstGeom>
          <a:ln w="57150">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800" b="1" u="sng" err="1">
                <a:solidFill>
                  <a:srgbClr val="FF0000"/>
                </a:solidFill>
                <a:latin typeface="Times New Roman" panose="02020603050405020304" pitchFamily="18" charset="0"/>
                <a:cs typeface="Times New Roman" panose="02020603050405020304" pitchFamily="18" charset="0"/>
              </a:rPr>
              <a:t>Bài</a:t>
            </a:r>
            <a:r>
              <a:rPr lang="en-US" sz="4800" b="1" u="sng">
                <a:solidFill>
                  <a:srgbClr val="FF0000"/>
                </a:solidFill>
                <a:latin typeface="Times New Roman" panose="02020603050405020304" pitchFamily="18" charset="0"/>
                <a:cs typeface="Times New Roman" panose="02020603050405020304" pitchFamily="18" charset="0"/>
              </a:rPr>
              <a:t> 1</a:t>
            </a:r>
            <a:r>
              <a:rPr lang="en-US" sz="4800" b="1">
                <a:solidFill>
                  <a:srgbClr val="FF0000"/>
                </a:solidFill>
                <a:latin typeface="Times New Roman" panose="02020603050405020304" pitchFamily="18" charset="0"/>
                <a:cs typeface="Times New Roman" panose="02020603050405020304" pitchFamily="18" charset="0"/>
              </a:rPr>
              <a:t>: Tính</a:t>
            </a:r>
          </a:p>
        </p:txBody>
      </p:sp>
      <p:sp>
        <p:nvSpPr>
          <p:cNvPr id="78" name="TextBox 77">
            <a:extLst>
              <a:ext uri="{FF2B5EF4-FFF2-40B4-BE49-F238E27FC236}">
                <a16:creationId xmlns:a16="http://schemas.microsoft.com/office/drawing/2014/main" id="{114F77A1-ED93-456F-9C83-93A5F95E2279}"/>
              </a:ext>
            </a:extLst>
          </p:cNvPr>
          <p:cNvSpPr txBox="1"/>
          <p:nvPr/>
        </p:nvSpPr>
        <p:spPr>
          <a:xfrm>
            <a:off x="521803" y="1864484"/>
            <a:ext cx="676619" cy="666786"/>
          </a:xfrm>
          <a:prstGeom prst="rect">
            <a:avLst/>
          </a:prstGeom>
          <a:noFill/>
        </p:spPr>
        <p:txBody>
          <a:bodyPr wrap="square" rtlCol="0">
            <a:spAutoFit/>
          </a:bodyPr>
          <a:lstStyle/>
          <a:p>
            <a:pPr algn="ctr" defTabSz="1219170">
              <a:buClr>
                <a:srgbClr val="000000"/>
              </a:buClr>
            </a:pPr>
            <a:r>
              <a:rPr lang="en-US" sz="3733" b="1" kern="0">
                <a:solidFill>
                  <a:srgbClr val="FF0000"/>
                </a:solidFill>
                <a:latin typeface="HP001 4 hàng" panose="020B0603050302020204" pitchFamily="34" charset="0"/>
                <a:ea typeface="Cambria" pitchFamily="18" charset="0"/>
                <a:cs typeface="Arial"/>
                <a:sym typeface="Arial"/>
              </a:rPr>
              <a:t>a)</a:t>
            </a:r>
            <a:endParaRPr lang="en-US" sz="3733" b="1" kern="0" dirty="0">
              <a:solidFill>
                <a:srgbClr val="FF0000"/>
              </a:solidFill>
              <a:latin typeface="HP001 4 hàng" panose="020B0603050302020204" pitchFamily="34" charset="0"/>
              <a:ea typeface="Cambria" pitchFamily="18" charset="0"/>
              <a:cs typeface="Arial"/>
              <a:sym typeface="Arial"/>
            </a:endParaRPr>
          </a:p>
        </p:txBody>
      </p:sp>
      <p:sp>
        <p:nvSpPr>
          <p:cNvPr id="79" name="TextBox 78">
            <a:extLst>
              <a:ext uri="{FF2B5EF4-FFF2-40B4-BE49-F238E27FC236}">
                <a16:creationId xmlns:a16="http://schemas.microsoft.com/office/drawing/2014/main" id="{114F77A1-ED93-456F-9C83-93A5F95E2279}"/>
              </a:ext>
            </a:extLst>
          </p:cNvPr>
          <p:cNvSpPr txBox="1"/>
          <p:nvPr/>
        </p:nvSpPr>
        <p:spPr>
          <a:xfrm>
            <a:off x="1822526" y="4700506"/>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2</a:t>
            </a:r>
          </a:p>
        </p:txBody>
      </p:sp>
      <p:sp>
        <p:nvSpPr>
          <p:cNvPr id="80" name="TextBox 79">
            <a:extLst>
              <a:ext uri="{FF2B5EF4-FFF2-40B4-BE49-F238E27FC236}">
                <a16:creationId xmlns:a16="http://schemas.microsoft.com/office/drawing/2014/main" id="{114F77A1-ED93-456F-9C83-93A5F95E2279}"/>
              </a:ext>
            </a:extLst>
          </p:cNvPr>
          <p:cNvSpPr txBox="1"/>
          <p:nvPr/>
        </p:nvSpPr>
        <p:spPr>
          <a:xfrm>
            <a:off x="2816808" y="2579667"/>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8</a:t>
            </a:r>
          </a:p>
        </p:txBody>
      </p:sp>
      <p:sp>
        <p:nvSpPr>
          <p:cNvPr id="81" name="TextBox 80">
            <a:extLst>
              <a:ext uri="{FF2B5EF4-FFF2-40B4-BE49-F238E27FC236}">
                <a16:creationId xmlns:a16="http://schemas.microsoft.com/office/drawing/2014/main" id="{114F77A1-ED93-456F-9C83-93A5F95E2279}"/>
              </a:ext>
            </a:extLst>
          </p:cNvPr>
          <p:cNvSpPr txBox="1"/>
          <p:nvPr/>
        </p:nvSpPr>
        <p:spPr>
          <a:xfrm>
            <a:off x="1449408" y="5395792"/>
            <a:ext cx="875413"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32</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82" name="TextBox 81">
            <a:extLst>
              <a:ext uri="{FF2B5EF4-FFF2-40B4-BE49-F238E27FC236}">
                <a16:creationId xmlns:a16="http://schemas.microsoft.com/office/drawing/2014/main" id="{114F77A1-ED93-456F-9C83-93A5F95E2279}"/>
              </a:ext>
            </a:extLst>
          </p:cNvPr>
          <p:cNvSpPr txBox="1"/>
          <p:nvPr/>
        </p:nvSpPr>
        <p:spPr>
          <a:xfrm>
            <a:off x="1851398" y="6080319"/>
            <a:ext cx="347276"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0</a:t>
            </a:r>
            <a:endParaRPr lang="en-US" sz="3733" b="1" kern="0" dirty="0">
              <a:solidFill>
                <a:srgbClr val="000000"/>
              </a:solidFill>
              <a:latin typeface="HP001 4 hàng" panose="020B0603050302020204" pitchFamily="34" charset="0"/>
              <a:ea typeface="Cambria" pitchFamily="18" charset="0"/>
              <a:cs typeface="Arial"/>
              <a:sym typeface="Arial"/>
            </a:endParaRPr>
          </a:p>
        </p:txBody>
      </p:sp>
      <p:cxnSp>
        <p:nvCxnSpPr>
          <p:cNvPr id="83" name="Straight Connector 82">
            <a:extLst>
              <a:ext uri="{FF2B5EF4-FFF2-40B4-BE49-F238E27FC236}">
                <a16:creationId xmlns:a16="http://schemas.microsoft.com/office/drawing/2014/main" id="{60E23035-F1AB-4013-BE69-0A8C72F2040F}"/>
              </a:ext>
            </a:extLst>
          </p:cNvPr>
          <p:cNvCxnSpPr/>
          <p:nvPr/>
        </p:nvCxnSpPr>
        <p:spPr>
          <a:xfrm>
            <a:off x="1353330" y="5945740"/>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0C3AADD-A99C-437B-A603-10D1FDF8725A}"/>
              </a:ext>
            </a:extLst>
          </p:cNvPr>
          <p:cNvSpPr txBox="1"/>
          <p:nvPr/>
        </p:nvSpPr>
        <p:spPr>
          <a:xfrm>
            <a:off x="4143463" y="2563926"/>
            <a:ext cx="798404" cy="666786"/>
          </a:xfrm>
          <a:prstGeom prst="rect">
            <a:avLst/>
          </a:prstGeom>
          <a:noFill/>
        </p:spPr>
        <p:txBody>
          <a:bodyPr wrap="square" rtlCol="0">
            <a:spAutoFit/>
          </a:bodyPr>
          <a:lstStyle/>
          <a:p>
            <a:pP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36</a:t>
            </a:r>
            <a:endParaRPr lang="en-US" sz="3733" b="1" kern="0" dirty="0">
              <a:solidFill>
                <a:srgbClr val="000000"/>
              </a:solidFill>
              <a:latin typeface="HP001 4 hàng" panose="020B0603050302020204" pitchFamily="34" charset="0"/>
              <a:ea typeface="Cambria" pitchFamily="18" charset="0"/>
              <a:cs typeface="Arial"/>
              <a:sym typeface="Arial"/>
            </a:endParaRPr>
          </a:p>
        </p:txBody>
      </p:sp>
      <p:cxnSp>
        <p:nvCxnSpPr>
          <p:cNvPr id="85" name="Straight Connector 84">
            <a:extLst>
              <a:ext uri="{FF2B5EF4-FFF2-40B4-BE49-F238E27FC236}">
                <a16:creationId xmlns:a16="http://schemas.microsoft.com/office/drawing/2014/main" id="{EC076B80-F4DC-4795-8855-D4B307770F8F}"/>
              </a:ext>
            </a:extLst>
          </p:cNvPr>
          <p:cNvCxnSpPr/>
          <p:nvPr/>
        </p:nvCxnSpPr>
        <p:spPr>
          <a:xfrm>
            <a:off x="4266528" y="315227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805CBD6-56DA-41F3-B420-92295905136D}"/>
              </a:ext>
            </a:extLst>
          </p:cNvPr>
          <p:cNvSpPr txBox="1"/>
          <p:nvPr/>
        </p:nvSpPr>
        <p:spPr>
          <a:xfrm>
            <a:off x="4450878" y="327856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3</a:t>
            </a:r>
          </a:p>
        </p:txBody>
      </p:sp>
      <p:sp>
        <p:nvSpPr>
          <p:cNvPr id="87" name="TextBox 86">
            <a:extLst>
              <a:ext uri="{FF2B5EF4-FFF2-40B4-BE49-F238E27FC236}">
                <a16:creationId xmlns:a16="http://schemas.microsoft.com/office/drawing/2014/main" id="{E46EAFF2-DDF2-46B3-A84D-FD9F1C03D0F9}"/>
              </a:ext>
            </a:extLst>
          </p:cNvPr>
          <p:cNvSpPr txBox="1"/>
          <p:nvPr/>
        </p:nvSpPr>
        <p:spPr>
          <a:xfrm>
            <a:off x="4778035" y="330024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HP001 4 hàng" panose="020B0603050302020204" pitchFamily="34" charset="0"/>
                <a:ea typeface="Cambria" pitchFamily="18" charset="0"/>
                <a:cs typeface="Arial"/>
                <a:sym typeface="Arial"/>
              </a:rPr>
              <a:t>0</a:t>
            </a:r>
          </a:p>
        </p:txBody>
      </p:sp>
      <p:sp>
        <p:nvSpPr>
          <p:cNvPr id="88" name="TextBox 87">
            <a:extLst>
              <a:ext uri="{FF2B5EF4-FFF2-40B4-BE49-F238E27FC236}">
                <a16:creationId xmlns:a16="http://schemas.microsoft.com/office/drawing/2014/main" id="{6A739A1A-5FBC-457D-A233-3A22426D3D59}"/>
              </a:ext>
            </a:extLst>
          </p:cNvPr>
          <p:cNvSpPr txBox="1"/>
          <p:nvPr/>
        </p:nvSpPr>
        <p:spPr>
          <a:xfrm>
            <a:off x="4432912" y="3980750"/>
            <a:ext cx="806751"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30</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89" name="TextBox 88">
            <a:extLst>
              <a:ext uri="{FF2B5EF4-FFF2-40B4-BE49-F238E27FC236}">
                <a16:creationId xmlns:a16="http://schemas.microsoft.com/office/drawing/2014/main" id="{114F77A1-ED93-456F-9C83-93A5F95E2279}"/>
              </a:ext>
            </a:extLst>
          </p:cNvPr>
          <p:cNvSpPr txBox="1"/>
          <p:nvPr/>
        </p:nvSpPr>
        <p:spPr>
          <a:xfrm>
            <a:off x="4779905" y="4689802"/>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0</a:t>
            </a:r>
          </a:p>
        </p:txBody>
      </p:sp>
      <p:cxnSp>
        <p:nvCxnSpPr>
          <p:cNvPr id="90" name="Straight Connector 89">
            <a:extLst>
              <a:ext uri="{FF2B5EF4-FFF2-40B4-BE49-F238E27FC236}">
                <a16:creationId xmlns:a16="http://schemas.microsoft.com/office/drawing/2014/main" id="{60E23035-F1AB-4013-BE69-0A8C72F2040F}"/>
              </a:ext>
            </a:extLst>
          </p:cNvPr>
          <p:cNvCxnSpPr/>
          <p:nvPr/>
        </p:nvCxnSpPr>
        <p:spPr>
          <a:xfrm>
            <a:off x="4277961" y="456350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E4C4BCF-8201-463E-9C52-A1A8115E5693}"/>
              </a:ext>
            </a:extLst>
          </p:cNvPr>
          <p:cNvSpPr txBox="1"/>
          <p:nvPr/>
        </p:nvSpPr>
        <p:spPr>
          <a:xfrm>
            <a:off x="5235014" y="257460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6</a:t>
            </a:r>
          </a:p>
        </p:txBody>
      </p:sp>
      <p:sp>
        <p:nvSpPr>
          <p:cNvPr id="92" name="TextBox 91">
            <a:extLst>
              <a:ext uri="{FF2B5EF4-FFF2-40B4-BE49-F238E27FC236}">
                <a16:creationId xmlns:a16="http://schemas.microsoft.com/office/drawing/2014/main" id="{4EE304D0-08C5-47DB-906B-4691E03670B8}"/>
              </a:ext>
            </a:extLst>
          </p:cNvPr>
          <p:cNvSpPr txBox="1"/>
          <p:nvPr/>
        </p:nvSpPr>
        <p:spPr>
          <a:xfrm>
            <a:off x="5537755" y="256947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5</a:t>
            </a:r>
          </a:p>
        </p:txBody>
      </p:sp>
      <p:sp>
        <p:nvSpPr>
          <p:cNvPr id="112" name="TextBox 111">
            <a:extLst>
              <a:ext uri="{FF2B5EF4-FFF2-40B4-BE49-F238E27FC236}">
                <a16:creationId xmlns:a16="http://schemas.microsoft.com/office/drawing/2014/main" id="{E0C3AADD-A99C-437B-A603-10D1FDF8725A}"/>
              </a:ext>
            </a:extLst>
          </p:cNvPr>
          <p:cNvSpPr txBox="1"/>
          <p:nvPr/>
        </p:nvSpPr>
        <p:spPr>
          <a:xfrm>
            <a:off x="7153364" y="2544876"/>
            <a:ext cx="310876"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5</a:t>
            </a:r>
          </a:p>
        </p:txBody>
      </p:sp>
      <p:cxnSp>
        <p:nvCxnSpPr>
          <p:cNvPr id="113" name="Straight Connector 112">
            <a:extLst>
              <a:ext uri="{FF2B5EF4-FFF2-40B4-BE49-F238E27FC236}">
                <a16:creationId xmlns:a16="http://schemas.microsoft.com/office/drawing/2014/main" id="{EC076B80-F4DC-4795-8855-D4B307770F8F}"/>
              </a:ext>
            </a:extLst>
          </p:cNvPr>
          <p:cNvCxnSpPr/>
          <p:nvPr/>
        </p:nvCxnSpPr>
        <p:spPr>
          <a:xfrm>
            <a:off x="7238328" y="313322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805CBD6-56DA-41F3-B420-92295905136D}"/>
              </a:ext>
            </a:extLst>
          </p:cNvPr>
          <p:cNvSpPr txBox="1"/>
          <p:nvPr/>
        </p:nvSpPr>
        <p:spPr>
          <a:xfrm>
            <a:off x="7092478" y="325951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4</a:t>
            </a:r>
          </a:p>
        </p:txBody>
      </p:sp>
      <p:sp>
        <p:nvSpPr>
          <p:cNvPr id="115" name="TextBox 114">
            <a:extLst>
              <a:ext uri="{FF2B5EF4-FFF2-40B4-BE49-F238E27FC236}">
                <a16:creationId xmlns:a16="http://schemas.microsoft.com/office/drawing/2014/main" id="{E46EAFF2-DDF2-46B3-A84D-FD9F1C03D0F9}"/>
              </a:ext>
            </a:extLst>
          </p:cNvPr>
          <p:cNvSpPr txBox="1"/>
          <p:nvPr/>
        </p:nvSpPr>
        <p:spPr>
          <a:xfrm>
            <a:off x="7419635" y="328119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HP001 4 hàng" panose="020B0603050302020204" pitchFamily="34" charset="0"/>
                <a:ea typeface="Cambria" pitchFamily="18" charset="0"/>
                <a:cs typeface="Arial"/>
                <a:sym typeface="Arial"/>
              </a:rPr>
              <a:t>0</a:t>
            </a:r>
          </a:p>
        </p:txBody>
      </p:sp>
      <p:sp>
        <p:nvSpPr>
          <p:cNvPr id="116" name="TextBox 115">
            <a:extLst>
              <a:ext uri="{FF2B5EF4-FFF2-40B4-BE49-F238E27FC236}">
                <a16:creationId xmlns:a16="http://schemas.microsoft.com/office/drawing/2014/main" id="{6A739A1A-5FBC-457D-A233-3A22426D3D59}"/>
              </a:ext>
            </a:extLst>
          </p:cNvPr>
          <p:cNvSpPr txBox="1"/>
          <p:nvPr/>
        </p:nvSpPr>
        <p:spPr>
          <a:xfrm>
            <a:off x="7030054" y="3961700"/>
            <a:ext cx="800410"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40</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17" name="TextBox 116">
            <a:extLst>
              <a:ext uri="{FF2B5EF4-FFF2-40B4-BE49-F238E27FC236}">
                <a16:creationId xmlns:a16="http://schemas.microsoft.com/office/drawing/2014/main" id="{114F77A1-ED93-456F-9C83-93A5F95E2279}"/>
              </a:ext>
            </a:extLst>
          </p:cNvPr>
          <p:cNvSpPr txBox="1"/>
          <p:nvPr/>
        </p:nvSpPr>
        <p:spPr>
          <a:xfrm>
            <a:off x="7421505" y="4683452"/>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0</a:t>
            </a:r>
          </a:p>
        </p:txBody>
      </p:sp>
      <p:cxnSp>
        <p:nvCxnSpPr>
          <p:cNvPr id="118" name="Straight Connector 117">
            <a:extLst>
              <a:ext uri="{FF2B5EF4-FFF2-40B4-BE49-F238E27FC236}">
                <a16:creationId xmlns:a16="http://schemas.microsoft.com/office/drawing/2014/main" id="{60E23035-F1AB-4013-BE69-0A8C72F2040F}"/>
              </a:ext>
            </a:extLst>
          </p:cNvPr>
          <p:cNvCxnSpPr/>
          <p:nvPr/>
        </p:nvCxnSpPr>
        <p:spPr>
          <a:xfrm>
            <a:off x="7211661" y="45444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E4C4BCF-8201-463E-9C52-A1A8115E5693}"/>
              </a:ext>
            </a:extLst>
          </p:cNvPr>
          <p:cNvSpPr txBox="1"/>
          <p:nvPr/>
        </p:nvSpPr>
        <p:spPr>
          <a:xfrm>
            <a:off x="8168714" y="255555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1</a:t>
            </a:r>
          </a:p>
        </p:txBody>
      </p:sp>
      <p:sp>
        <p:nvSpPr>
          <p:cNvPr id="120" name="TextBox 119">
            <a:extLst>
              <a:ext uri="{FF2B5EF4-FFF2-40B4-BE49-F238E27FC236}">
                <a16:creationId xmlns:a16="http://schemas.microsoft.com/office/drawing/2014/main" id="{4EE304D0-08C5-47DB-906B-4691E03670B8}"/>
              </a:ext>
            </a:extLst>
          </p:cNvPr>
          <p:cNvSpPr txBox="1"/>
          <p:nvPr/>
        </p:nvSpPr>
        <p:spPr>
          <a:xfrm>
            <a:off x="8471455" y="256312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8</a:t>
            </a:r>
          </a:p>
        </p:txBody>
      </p:sp>
      <p:sp>
        <p:nvSpPr>
          <p:cNvPr id="121" name="TextBox 120">
            <a:extLst>
              <a:ext uri="{FF2B5EF4-FFF2-40B4-BE49-F238E27FC236}">
                <a16:creationId xmlns:a16="http://schemas.microsoft.com/office/drawing/2014/main" id="{114F77A1-ED93-456F-9C83-93A5F95E2279}"/>
              </a:ext>
            </a:extLst>
          </p:cNvPr>
          <p:cNvSpPr txBox="1"/>
          <p:nvPr/>
        </p:nvSpPr>
        <p:spPr>
          <a:xfrm>
            <a:off x="7680857" y="4688712"/>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5</a:t>
            </a:r>
          </a:p>
        </p:txBody>
      </p:sp>
      <p:sp>
        <p:nvSpPr>
          <p:cNvPr id="122" name="TextBox 121">
            <a:extLst>
              <a:ext uri="{FF2B5EF4-FFF2-40B4-BE49-F238E27FC236}">
                <a16:creationId xmlns:a16="http://schemas.microsoft.com/office/drawing/2014/main" id="{114F77A1-ED93-456F-9C83-93A5F95E2279}"/>
              </a:ext>
            </a:extLst>
          </p:cNvPr>
          <p:cNvSpPr txBox="1"/>
          <p:nvPr/>
        </p:nvSpPr>
        <p:spPr>
          <a:xfrm>
            <a:off x="8675139" y="2567873"/>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HP001 4 hàng" panose="020B0603050302020204" pitchFamily="34" charset="0"/>
                <a:ea typeface="Cambria" pitchFamily="18" charset="0"/>
                <a:cs typeface="Arial"/>
                <a:sym typeface="Arial"/>
              </a:rPr>
              <a:t>1</a:t>
            </a:r>
          </a:p>
        </p:txBody>
      </p:sp>
      <p:sp>
        <p:nvSpPr>
          <p:cNvPr id="123" name="TextBox 122">
            <a:extLst>
              <a:ext uri="{FF2B5EF4-FFF2-40B4-BE49-F238E27FC236}">
                <a16:creationId xmlns:a16="http://schemas.microsoft.com/office/drawing/2014/main" id="{114F77A1-ED93-456F-9C83-93A5F95E2279}"/>
              </a:ext>
            </a:extLst>
          </p:cNvPr>
          <p:cNvSpPr txBox="1"/>
          <p:nvPr/>
        </p:nvSpPr>
        <p:spPr>
          <a:xfrm>
            <a:off x="7560967" y="5383998"/>
            <a:ext cx="622185"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5</a:t>
            </a:r>
            <a:endParaRPr lang="en-US" sz="3733" b="1" kern="0" dirty="0">
              <a:solidFill>
                <a:srgbClr val="000000"/>
              </a:solidFill>
              <a:latin typeface="HP001 4 hàng" panose="020B0603050302020204" pitchFamily="34" charset="0"/>
              <a:ea typeface="Cambria" pitchFamily="18" charset="0"/>
              <a:cs typeface="Arial"/>
              <a:sym typeface="Arial"/>
            </a:endParaRPr>
          </a:p>
        </p:txBody>
      </p:sp>
      <p:sp>
        <p:nvSpPr>
          <p:cNvPr id="124" name="TextBox 123">
            <a:extLst>
              <a:ext uri="{FF2B5EF4-FFF2-40B4-BE49-F238E27FC236}">
                <a16:creationId xmlns:a16="http://schemas.microsoft.com/office/drawing/2014/main" id="{114F77A1-ED93-456F-9C83-93A5F95E2279}"/>
              </a:ext>
            </a:extLst>
          </p:cNvPr>
          <p:cNvSpPr txBox="1"/>
          <p:nvPr/>
        </p:nvSpPr>
        <p:spPr>
          <a:xfrm>
            <a:off x="7709729" y="6068525"/>
            <a:ext cx="347276" cy="666786"/>
          </a:xfrm>
          <a:prstGeom prst="rect">
            <a:avLst/>
          </a:prstGeom>
          <a:noFill/>
        </p:spPr>
        <p:txBody>
          <a:bodyPr wrap="square" rtlCol="0">
            <a:spAutoFit/>
          </a:bodyPr>
          <a:lstStyle/>
          <a:p>
            <a:pPr algn="ctr" defTabSz="1219170">
              <a:buClr>
                <a:srgbClr val="000000"/>
              </a:buClr>
            </a:pPr>
            <a:r>
              <a:rPr lang="en-US" sz="3733" b="1" kern="0">
                <a:solidFill>
                  <a:srgbClr val="000000"/>
                </a:solidFill>
                <a:latin typeface="HP001 4 hàng" panose="020B0603050302020204" pitchFamily="34" charset="0"/>
                <a:ea typeface="Cambria" pitchFamily="18" charset="0"/>
                <a:cs typeface="Arial"/>
                <a:sym typeface="Arial"/>
              </a:rPr>
              <a:t>0</a:t>
            </a:r>
            <a:endParaRPr lang="en-US" sz="3733" b="1" kern="0" dirty="0">
              <a:solidFill>
                <a:srgbClr val="000000"/>
              </a:solidFill>
              <a:latin typeface="HP001 4 hàng" panose="020B0603050302020204" pitchFamily="34" charset="0"/>
              <a:ea typeface="Cambria" pitchFamily="18" charset="0"/>
              <a:cs typeface="Arial"/>
              <a:sym typeface="Arial"/>
            </a:endParaRPr>
          </a:p>
        </p:txBody>
      </p:sp>
      <p:cxnSp>
        <p:nvCxnSpPr>
          <p:cNvPr id="125" name="Straight Connector 124">
            <a:extLst>
              <a:ext uri="{FF2B5EF4-FFF2-40B4-BE49-F238E27FC236}">
                <a16:creationId xmlns:a16="http://schemas.microsoft.com/office/drawing/2014/main" id="{60E23035-F1AB-4013-BE69-0A8C72F2040F}"/>
              </a:ext>
            </a:extLst>
          </p:cNvPr>
          <p:cNvCxnSpPr/>
          <p:nvPr/>
        </p:nvCxnSpPr>
        <p:spPr>
          <a:xfrm>
            <a:off x="7211661" y="593394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p:cNvSpPr/>
          <p:nvPr/>
        </p:nvSpPr>
        <p:spPr>
          <a:xfrm rot="10800000" flipH="1" flipV="1">
            <a:off x="9134424" y="131031"/>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spTree>
    <p:extLst>
      <p:ext uri="{BB962C8B-B14F-4D97-AF65-F5344CB8AC3E}">
        <p14:creationId xmlns:p14="http://schemas.microsoft.com/office/powerpoint/2010/main" val="8722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100" fill="hold">
                                          <p:stCondLst>
                                            <p:cond delay="0"/>
                                          </p:stCondLst>
                                        </p:cTn>
                                        <p:tgtEl>
                                          <p:spTgt spid="126"/>
                                        </p:tgtEl>
                                        <p:attrNameLst>
                                          <p:attrName>r</p:attrName>
                                        </p:attrNameLst>
                                      </p:cBhvr>
                                    </p:animRot>
                                    <p:animRot by="-240000">
                                      <p:cBhvr>
                                        <p:cTn id="11" dur="200" fill="hold">
                                          <p:stCondLst>
                                            <p:cond delay="200"/>
                                          </p:stCondLst>
                                        </p:cTn>
                                        <p:tgtEl>
                                          <p:spTgt spid="126"/>
                                        </p:tgtEl>
                                        <p:attrNameLst>
                                          <p:attrName>r</p:attrName>
                                        </p:attrNameLst>
                                      </p:cBhvr>
                                    </p:animRot>
                                    <p:animRot by="240000">
                                      <p:cBhvr>
                                        <p:cTn id="12" dur="200" fill="hold">
                                          <p:stCondLst>
                                            <p:cond delay="400"/>
                                          </p:stCondLst>
                                        </p:cTn>
                                        <p:tgtEl>
                                          <p:spTgt spid="126"/>
                                        </p:tgtEl>
                                        <p:attrNameLst>
                                          <p:attrName>r</p:attrName>
                                        </p:attrNameLst>
                                      </p:cBhvr>
                                    </p:animRot>
                                    <p:animRot by="-240000">
                                      <p:cBhvr>
                                        <p:cTn id="13" dur="200" fill="hold">
                                          <p:stCondLst>
                                            <p:cond delay="600"/>
                                          </p:stCondLst>
                                        </p:cTn>
                                        <p:tgtEl>
                                          <p:spTgt spid="126"/>
                                        </p:tgtEl>
                                        <p:attrNameLst>
                                          <p:attrName>r</p:attrName>
                                        </p:attrNameLst>
                                      </p:cBhvr>
                                    </p:animRot>
                                    <p:animRot by="120000">
                                      <p:cBhvr>
                                        <p:cTn id="14" dur="200" fill="hold">
                                          <p:stCondLst>
                                            <p:cond delay="800"/>
                                          </p:stCondLst>
                                        </p:cTn>
                                        <p:tgtEl>
                                          <p:spTgt spid="126"/>
                                        </p:tgtEl>
                                        <p:attrNameLst>
                                          <p:attrName>r</p:attrName>
                                        </p:attrNameLst>
                                      </p:cBhvr>
                                    </p:animRot>
                                  </p:childTnLst>
                                </p:cTn>
                              </p:par>
                            </p:childTnLst>
                          </p:cTn>
                        </p:par>
                        <p:par>
                          <p:cTn id="15" fill="hold">
                            <p:stCondLst>
                              <p:cond delay="1500"/>
                            </p:stCondLst>
                            <p:childTnLst>
                              <p:par>
                                <p:cTn id="16" presetID="32" presetClass="emph" presetSubtype="0" fill="hold" grpId="1" nodeType="afterEffect">
                                  <p:stCondLst>
                                    <p:cond delay="0"/>
                                  </p:stCondLst>
                                  <p:childTnLst>
                                    <p:animRot by="120000">
                                      <p:cBhvr>
                                        <p:cTn id="17" dur="100" fill="hold">
                                          <p:stCondLst>
                                            <p:cond delay="0"/>
                                          </p:stCondLst>
                                        </p:cTn>
                                        <p:tgtEl>
                                          <p:spTgt spid="126"/>
                                        </p:tgtEl>
                                        <p:attrNameLst>
                                          <p:attrName>r</p:attrName>
                                        </p:attrNameLst>
                                      </p:cBhvr>
                                    </p:animRot>
                                    <p:animRot by="-240000">
                                      <p:cBhvr>
                                        <p:cTn id="18" dur="200" fill="hold">
                                          <p:stCondLst>
                                            <p:cond delay="200"/>
                                          </p:stCondLst>
                                        </p:cTn>
                                        <p:tgtEl>
                                          <p:spTgt spid="126"/>
                                        </p:tgtEl>
                                        <p:attrNameLst>
                                          <p:attrName>r</p:attrName>
                                        </p:attrNameLst>
                                      </p:cBhvr>
                                    </p:animRot>
                                    <p:animRot by="240000">
                                      <p:cBhvr>
                                        <p:cTn id="19" dur="200" fill="hold">
                                          <p:stCondLst>
                                            <p:cond delay="400"/>
                                          </p:stCondLst>
                                        </p:cTn>
                                        <p:tgtEl>
                                          <p:spTgt spid="126"/>
                                        </p:tgtEl>
                                        <p:attrNameLst>
                                          <p:attrName>r</p:attrName>
                                        </p:attrNameLst>
                                      </p:cBhvr>
                                    </p:animRot>
                                    <p:animRot by="-240000">
                                      <p:cBhvr>
                                        <p:cTn id="20" dur="200" fill="hold">
                                          <p:stCondLst>
                                            <p:cond delay="600"/>
                                          </p:stCondLst>
                                        </p:cTn>
                                        <p:tgtEl>
                                          <p:spTgt spid="126"/>
                                        </p:tgtEl>
                                        <p:attrNameLst>
                                          <p:attrName>r</p:attrName>
                                        </p:attrNameLst>
                                      </p:cBhvr>
                                    </p:animRot>
                                    <p:animRot by="120000">
                                      <p:cBhvr>
                                        <p:cTn id="21" dur="200" fill="hold">
                                          <p:stCondLst>
                                            <p:cond delay="800"/>
                                          </p:stCondLst>
                                        </p:cTn>
                                        <p:tgtEl>
                                          <p:spTgt spid="126"/>
                                        </p:tgtEl>
                                        <p:attrNameLst>
                                          <p:attrName>r</p:attrName>
                                        </p:attrNameLst>
                                      </p:cBhvr>
                                    </p:animRot>
                                  </p:childTnLst>
                                </p:cTn>
                              </p:par>
                            </p:childTnLst>
                          </p:cTn>
                        </p:par>
                        <p:par>
                          <p:cTn id="22" fill="hold">
                            <p:stCondLst>
                              <p:cond delay="2500"/>
                            </p:stCondLst>
                            <p:childTnLst>
                              <p:par>
                                <p:cTn id="23" presetID="32" presetClass="emph" presetSubtype="0" fill="hold" grpId="2" nodeType="afterEffect">
                                  <p:stCondLst>
                                    <p:cond delay="0"/>
                                  </p:stCondLst>
                                  <p:childTnLst>
                                    <p:animRot by="120000">
                                      <p:cBhvr>
                                        <p:cTn id="24" dur="100" fill="hold">
                                          <p:stCondLst>
                                            <p:cond delay="0"/>
                                          </p:stCondLst>
                                        </p:cTn>
                                        <p:tgtEl>
                                          <p:spTgt spid="126"/>
                                        </p:tgtEl>
                                        <p:attrNameLst>
                                          <p:attrName>r</p:attrName>
                                        </p:attrNameLst>
                                      </p:cBhvr>
                                    </p:animRot>
                                    <p:animRot by="-240000">
                                      <p:cBhvr>
                                        <p:cTn id="25" dur="200" fill="hold">
                                          <p:stCondLst>
                                            <p:cond delay="200"/>
                                          </p:stCondLst>
                                        </p:cTn>
                                        <p:tgtEl>
                                          <p:spTgt spid="126"/>
                                        </p:tgtEl>
                                        <p:attrNameLst>
                                          <p:attrName>r</p:attrName>
                                        </p:attrNameLst>
                                      </p:cBhvr>
                                    </p:animRot>
                                    <p:animRot by="240000">
                                      <p:cBhvr>
                                        <p:cTn id="26" dur="200" fill="hold">
                                          <p:stCondLst>
                                            <p:cond delay="400"/>
                                          </p:stCondLst>
                                        </p:cTn>
                                        <p:tgtEl>
                                          <p:spTgt spid="126"/>
                                        </p:tgtEl>
                                        <p:attrNameLst>
                                          <p:attrName>r</p:attrName>
                                        </p:attrNameLst>
                                      </p:cBhvr>
                                    </p:animRot>
                                    <p:animRot by="-240000">
                                      <p:cBhvr>
                                        <p:cTn id="27" dur="200" fill="hold">
                                          <p:stCondLst>
                                            <p:cond delay="600"/>
                                          </p:stCondLst>
                                        </p:cTn>
                                        <p:tgtEl>
                                          <p:spTgt spid="126"/>
                                        </p:tgtEl>
                                        <p:attrNameLst>
                                          <p:attrName>r</p:attrName>
                                        </p:attrNameLst>
                                      </p:cBhvr>
                                    </p:animRot>
                                    <p:animRot by="120000">
                                      <p:cBhvr>
                                        <p:cTn id="28" dur="200" fill="hold">
                                          <p:stCondLst>
                                            <p:cond delay="800"/>
                                          </p:stCondLst>
                                        </p:cTn>
                                        <p:tgtEl>
                                          <p:spTgt spid="12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4" nodeType="clickEffect">
                                  <p:stCondLst>
                                    <p:cond delay="0"/>
                                  </p:stCondLst>
                                  <p:childTnLst>
                                    <p:animEffect transition="out" filter="fade">
                                      <p:cBhvr>
                                        <p:cTn id="32" dur="500"/>
                                        <p:tgtEl>
                                          <p:spTgt spid="126"/>
                                        </p:tgtEl>
                                      </p:cBhvr>
                                    </p:animEffect>
                                    <p:set>
                                      <p:cBhvr>
                                        <p:cTn id="33" dur="1" fill="hold">
                                          <p:stCondLst>
                                            <p:cond delay="499"/>
                                          </p:stCondLst>
                                        </p:cTn>
                                        <p:tgtEl>
                                          <p:spTgt spid="12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childTnLst>
                          </p:cTn>
                        </p:par>
                        <p:par>
                          <p:cTn id="72" fill="hold">
                            <p:stCondLst>
                              <p:cond delay="500"/>
                            </p:stCondLst>
                            <p:childTnLst>
                              <p:par>
                                <p:cTn id="73" presetID="16" presetClass="entr" presetSubtype="2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barn(inVertical)">
                                      <p:cBhvr>
                                        <p:cTn id="80" dur="500"/>
                                        <p:tgtEl>
                                          <p:spTgt spid="7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barn(inVertical)">
                                      <p:cBhvr>
                                        <p:cTn id="85" dur="500"/>
                                        <p:tgtEl>
                                          <p:spTgt spid="8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barn(inVertical)">
                                      <p:cBhvr>
                                        <p:cTn id="90" dur="500"/>
                                        <p:tgtEl>
                                          <p:spTgt spid="8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barn(inVertical)">
                                      <p:cBhvr>
                                        <p:cTn id="95" dur="500"/>
                                        <p:tgtEl>
                                          <p:spTgt spid="83"/>
                                        </p:tgtEl>
                                      </p:cBhvr>
                                    </p:animEffect>
                                  </p:childTnLst>
                                </p:cTn>
                              </p:par>
                            </p:childTnLst>
                          </p:cTn>
                        </p:par>
                        <p:par>
                          <p:cTn id="96" fill="hold">
                            <p:stCondLst>
                              <p:cond delay="500"/>
                            </p:stCondLst>
                            <p:childTnLst>
                              <p:par>
                                <p:cTn id="97" presetID="16" presetClass="entr" presetSubtype="21" fill="hold" grpId="0" nodeType="after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barn(inVertical)">
                                      <p:cBhvr>
                                        <p:cTn id="99" dur="500"/>
                                        <p:tgtEl>
                                          <p:spTgt spid="8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wipe(down)">
                                      <p:cBhvr>
                                        <p:cTn id="104" dur="500"/>
                                        <p:tgtEl>
                                          <p:spTgt spid="91"/>
                                        </p:tgtEl>
                                      </p:cBhvr>
                                    </p:animEffect>
                                  </p:childTnLst>
                                </p:cTn>
                              </p:par>
                            </p:childTnLst>
                          </p:cTn>
                        </p:par>
                        <p:par>
                          <p:cTn id="105" fill="hold">
                            <p:stCondLst>
                              <p:cond delay="500"/>
                            </p:stCondLst>
                            <p:childTnLst>
                              <p:par>
                                <p:cTn id="106" presetID="22" presetClass="entr" presetSubtype="4"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wipe(down)">
                                      <p:cBhvr>
                                        <p:cTn id="108" dur="500"/>
                                        <p:tgtEl>
                                          <p:spTgt spid="84"/>
                                        </p:tgtEl>
                                      </p:cBhvr>
                                    </p:animEffect>
                                  </p:childTnLst>
                                </p:cTn>
                              </p:par>
                            </p:childTnLst>
                          </p:cTn>
                        </p:par>
                        <p:par>
                          <p:cTn id="109" fill="hold">
                            <p:stCondLst>
                              <p:cond delay="1000"/>
                            </p:stCondLst>
                            <p:childTnLst>
                              <p:par>
                                <p:cTn id="110" presetID="16" presetClass="entr" presetSubtype="21" fill="hold" nodeType="after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barn(inVertical)">
                                      <p:cBhvr>
                                        <p:cTn id="112" dur="500"/>
                                        <p:tgtEl>
                                          <p:spTgt spid="85"/>
                                        </p:tgtEl>
                                      </p:cBhvr>
                                    </p:animEffect>
                                  </p:childTnLst>
                                </p:cTn>
                              </p:par>
                            </p:childTnLst>
                          </p:cTn>
                        </p:par>
                        <p:par>
                          <p:cTn id="113" fill="hold">
                            <p:stCondLst>
                              <p:cond delay="1500"/>
                            </p:stCondLst>
                            <p:childTnLst>
                              <p:par>
                                <p:cTn id="114" presetID="16" presetClass="entr" presetSubtype="21" fill="hold" grpId="0" nodeType="after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barn(inVertical)">
                                      <p:cBhvr>
                                        <p:cTn id="116" dur="500"/>
                                        <p:tgtEl>
                                          <p:spTgt spid="86"/>
                                        </p:tgtEl>
                                      </p:cBhvr>
                                    </p:animEffect>
                                  </p:childTnLst>
                                </p:cTn>
                              </p:par>
                            </p:childTnLst>
                          </p:cTn>
                        </p:par>
                        <p:par>
                          <p:cTn id="117" fill="hold">
                            <p:stCondLst>
                              <p:cond delay="2000"/>
                            </p:stCondLst>
                            <p:childTnLst>
                              <p:par>
                                <p:cTn id="118" presetID="22" presetClass="entr" presetSubtype="4" fill="hold" grpId="0" nodeType="afterEffect">
                                  <p:stCondLst>
                                    <p:cond delay="0"/>
                                  </p:stCondLst>
                                  <p:childTnLst>
                                    <p:set>
                                      <p:cBhvr>
                                        <p:cTn id="119" dur="1" fill="hold">
                                          <p:stCondLst>
                                            <p:cond delay="0"/>
                                          </p:stCondLst>
                                        </p:cTn>
                                        <p:tgtEl>
                                          <p:spTgt spid="87"/>
                                        </p:tgtEl>
                                        <p:attrNameLst>
                                          <p:attrName>style.visibility</p:attrName>
                                        </p:attrNameLst>
                                      </p:cBhvr>
                                      <p:to>
                                        <p:strVal val="visible"/>
                                      </p:to>
                                    </p:set>
                                    <p:animEffect transition="in" filter="wipe(down)">
                                      <p:cBhvr>
                                        <p:cTn id="120" dur="500"/>
                                        <p:tgtEl>
                                          <p:spTgt spid="87"/>
                                        </p:tgtEl>
                                      </p:cBhvr>
                                    </p:animEffect>
                                  </p:childTnLst>
                                </p:cTn>
                              </p:par>
                            </p:childTnLst>
                          </p:cTn>
                        </p:par>
                        <p:par>
                          <p:cTn id="121" fill="hold">
                            <p:stCondLst>
                              <p:cond delay="2500"/>
                            </p:stCondLst>
                            <p:childTnLst>
                              <p:par>
                                <p:cTn id="122" presetID="22" presetClass="entr" presetSubtype="4" fill="hold" grpId="0" nodeType="afterEffect">
                                  <p:stCondLst>
                                    <p:cond delay="0"/>
                                  </p:stCondLst>
                                  <p:childTnLst>
                                    <p:set>
                                      <p:cBhvr>
                                        <p:cTn id="123" dur="1" fill="hold">
                                          <p:stCondLst>
                                            <p:cond delay="0"/>
                                          </p:stCondLst>
                                        </p:cTn>
                                        <p:tgtEl>
                                          <p:spTgt spid="92"/>
                                        </p:tgtEl>
                                        <p:attrNameLst>
                                          <p:attrName>style.visibility</p:attrName>
                                        </p:attrNameLst>
                                      </p:cBhvr>
                                      <p:to>
                                        <p:strVal val="visible"/>
                                      </p:to>
                                    </p:set>
                                    <p:animEffect transition="in" filter="wipe(down)">
                                      <p:cBhvr>
                                        <p:cTn id="124" dur="500"/>
                                        <p:tgtEl>
                                          <p:spTgt spid="92"/>
                                        </p:tgtEl>
                                      </p:cBhvr>
                                    </p:animEffect>
                                  </p:childTnLst>
                                </p:cTn>
                              </p:par>
                            </p:childTnLst>
                          </p:cTn>
                        </p:par>
                        <p:par>
                          <p:cTn id="125" fill="hold">
                            <p:stCondLst>
                              <p:cond delay="3000"/>
                            </p:stCondLst>
                            <p:childTnLst>
                              <p:par>
                                <p:cTn id="126" presetID="16" presetClass="entr" presetSubtype="21"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barn(inVertical)">
                                      <p:cBhvr>
                                        <p:cTn id="128" dur="500"/>
                                        <p:tgtEl>
                                          <p:spTgt spid="88"/>
                                        </p:tgtEl>
                                      </p:cBhvr>
                                    </p:animEffect>
                                  </p:childTnLst>
                                </p:cTn>
                              </p:par>
                            </p:childTnLst>
                          </p:cTn>
                        </p:par>
                        <p:par>
                          <p:cTn id="129" fill="hold">
                            <p:stCondLst>
                              <p:cond delay="3500"/>
                            </p:stCondLst>
                            <p:childTnLst>
                              <p:par>
                                <p:cTn id="130" presetID="16" presetClass="entr" presetSubtype="21" fill="hold" nodeType="after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barn(inVertical)">
                                      <p:cBhvr>
                                        <p:cTn id="132" dur="500"/>
                                        <p:tgtEl>
                                          <p:spTgt spid="90"/>
                                        </p:tgtEl>
                                      </p:cBhvr>
                                    </p:animEffect>
                                  </p:childTnLst>
                                </p:cTn>
                              </p:par>
                            </p:childTnLst>
                          </p:cTn>
                        </p:par>
                        <p:par>
                          <p:cTn id="133" fill="hold">
                            <p:stCondLst>
                              <p:cond delay="4000"/>
                            </p:stCondLst>
                            <p:childTnLst>
                              <p:par>
                                <p:cTn id="134" presetID="16" presetClass="entr" presetSubtype="21" fill="hold" grpId="0" nodeType="after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barn(inVertical)">
                                      <p:cBhvr>
                                        <p:cTn id="136" dur="500"/>
                                        <p:tgtEl>
                                          <p:spTgt spid="8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19"/>
                                        </p:tgtEl>
                                        <p:attrNameLst>
                                          <p:attrName>style.visibility</p:attrName>
                                        </p:attrNameLst>
                                      </p:cBhvr>
                                      <p:to>
                                        <p:strVal val="visible"/>
                                      </p:to>
                                    </p:set>
                                    <p:animEffect transition="in" filter="wipe(down)">
                                      <p:cBhvr>
                                        <p:cTn id="141" dur="500"/>
                                        <p:tgtEl>
                                          <p:spTgt spid="119"/>
                                        </p:tgtEl>
                                      </p:cBhvr>
                                    </p:animEffect>
                                  </p:childTnLst>
                                </p:cTn>
                              </p:par>
                            </p:childTnLst>
                          </p:cTn>
                        </p:par>
                        <p:par>
                          <p:cTn id="142" fill="hold">
                            <p:stCondLst>
                              <p:cond delay="500"/>
                            </p:stCondLst>
                            <p:childTnLst>
                              <p:par>
                                <p:cTn id="143" presetID="22" presetClass="entr" presetSubtype="4" fill="hold" grpId="0" nodeType="afterEffect">
                                  <p:stCondLst>
                                    <p:cond delay="0"/>
                                  </p:stCondLst>
                                  <p:childTnLst>
                                    <p:set>
                                      <p:cBhvr>
                                        <p:cTn id="144" dur="1" fill="hold">
                                          <p:stCondLst>
                                            <p:cond delay="0"/>
                                          </p:stCondLst>
                                        </p:cTn>
                                        <p:tgtEl>
                                          <p:spTgt spid="112"/>
                                        </p:tgtEl>
                                        <p:attrNameLst>
                                          <p:attrName>style.visibility</p:attrName>
                                        </p:attrNameLst>
                                      </p:cBhvr>
                                      <p:to>
                                        <p:strVal val="visible"/>
                                      </p:to>
                                    </p:set>
                                    <p:animEffect transition="in" filter="wipe(down)">
                                      <p:cBhvr>
                                        <p:cTn id="145" dur="500"/>
                                        <p:tgtEl>
                                          <p:spTgt spid="112"/>
                                        </p:tgtEl>
                                      </p:cBhvr>
                                    </p:animEffect>
                                  </p:childTnLst>
                                </p:cTn>
                              </p:par>
                            </p:childTnLst>
                          </p:cTn>
                        </p:par>
                        <p:par>
                          <p:cTn id="146" fill="hold">
                            <p:stCondLst>
                              <p:cond delay="1000"/>
                            </p:stCondLst>
                            <p:childTnLst>
                              <p:par>
                                <p:cTn id="147" presetID="16" presetClass="entr" presetSubtype="21" fill="hold" nodeType="after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barn(inVertical)">
                                      <p:cBhvr>
                                        <p:cTn id="149" dur="500"/>
                                        <p:tgtEl>
                                          <p:spTgt spid="113"/>
                                        </p:tgtEl>
                                      </p:cBhvr>
                                    </p:animEffect>
                                  </p:childTnLst>
                                </p:cTn>
                              </p:par>
                            </p:childTnLst>
                          </p:cTn>
                        </p:par>
                        <p:par>
                          <p:cTn id="150" fill="hold">
                            <p:stCondLst>
                              <p:cond delay="1500"/>
                            </p:stCondLst>
                            <p:childTnLst>
                              <p:par>
                                <p:cTn id="151" presetID="16" presetClass="entr" presetSubtype="21" fill="hold" grpId="0" nodeType="afterEffect">
                                  <p:stCondLst>
                                    <p:cond delay="0"/>
                                  </p:stCondLst>
                                  <p:childTnLst>
                                    <p:set>
                                      <p:cBhvr>
                                        <p:cTn id="152" dur="1" fill="hold">
                                          <p:stCondLst>
                                            <p:cond delay="0"/>
                                          </p:stCondLst>
                                        </p:cTn>
                                        <p:tgtEl>
                                          <p:spTgt spid="114"/>
                                        </p:tgtEl>
                                        <p:attrNameLst>
                                          <p:attrName>style.visibility</p:attrName>
                                        </p:attrNameLst>
                                      </p:cBhvr>
                                      <p:to>
                                        <p:strVal val="visible"/>
                                      </p:to>
                                    </p:set>
                                    <p:animEffect transition="in" filter="barn(inVertical)">
                                      <p:cBhvr>
                                        <p:cTn id="153" dur="500"/>
                                        <p:tgtEl>
                                          <p:spTgt spid="114"/>
                                        </p:tgtEl>
                                      </p:cBhvr>
                                    </p:animEffect>
                                  </p:childTnLst>
                                </p:cTn>
                              </p:par>
                            </p:childTnLst>
                          </p:cTn>
                        </p:par>
                        <p:par>
                          <p:cTn id="154" fill="hold">
                            <p:stCondLst>
                              <p:cond delay="2000"/>
                            </p:stCondLst>
                            <p:childTnLst>
                              <p:par>
                                <p:cTn id="155" presetID="22" presetClass="entr" presetSubtype="4" fill="hold" grpId="0" nodeType="afterEffect">
                                  <p:stCondLst>
                                    <p:cond delay="0"/>
                                  </p:stCondLst>
                                  <p:childTnLst>
                                    <p:set>
                                      <p:cBhvr>
                                        <p:cTn id="156" dur="1" fill="hold">
                                          <p:stCondLst>
                                            <p:cond delay="0"/>
                                          </p:stCondLst>
                                        </p:cTn>
                                        <p:tgtEl>
                                          <p:spTgt spid="115"/>
                                        </p:tgtEl>
                                        <p:attrNameLst>
                                          <p:attrName>style.visibility</p:attrName>
                                        </p:attrNameLst>
                                      </p:cBhvr>
                                      <p:to>
                                        <p:strVal val="visible"/>
                                      </p:to>
                                    </p:set>
                                    <p:animEffect transition="in" filter="wipe(down)">
                                      <p:cBhvr>
                                        <p:cTn id="157" dur="500"/>
                                        <p:tgtEl>
                                          <p:spTgt spid="115"/>
                                        </p:tgtEl>
                                      </p:cBhvr>
                                    </p:animEffect>
                                  </p:childTnLst>
                                </p:cTn>
                              </p:par>
                            </p:childTnLst>
                          </p:cTn>
                        </p:par>
                        <p:par>
                          <p:cTn id="158" fill="hold">
                            <p:stCondLst>
                              <p:cond delay="2500"/>
                            </p:stCondLst>
                            <p:childTnLst>
                              <p:par>
                                <p:cTn id="159" presetID="22" presetClass="entr" presetSubtype="4" fill="hold" grpId="0" nodeType="afterEffect">
                                  <p:stCondLst>
                                    <p:cond delay="0"/>
                                  </p:stCondLst>
                                  <p:childTnLst>
                                    <p:set>
                                      <p:cBhvr>
                                        <p:cTn id="160" dur="1" fill="hold">
                                          <p:stCondLst>
                                            <p:cond delay="0"/>
                                          </p:stCondLst>
                                        </p:cTn>
                                        <p:tgtEl>
                                          <p:spTgt spid="120"/>
                                        </p:tgtEl>
                                        <p:attrNameLst>
                                          <p:attrName>style.visibility</p:attrName>
                                        </p:attrNameLst>
                                      </p:cBhvr>
                                      <p:to>
                                        <p:strVal val="visible"/>
                                      </p:to>
                                    </p:set>
                                    <p:animEffect transition="in" filter="wipe(down)">
                                      <p:cBhvr>
                                        <p:cTn id="161" dur="500"/>
                                        <p:tgtEl>
                                          <p:spTgt spid="120"/>
                                        </p:tgtEl>
                                      </p:cBhvr>
                                    </p:animEffect>
                                  </p:childTnLst>
                                </p:cTn>
                              </p:par>
                            </p:childTnLst>
                          </p:cTn>
                        </p:par>
                        <p:par>
                          <p:cTn id="162" fill="hold">
                            <p:stCondLst>
                              <p:cond delay="3000"/>
                            </p:stCondLst>
                            <p:childTnLst>
                              <p:par>
                                <p:cTn id="163" presetID="16" presetClass="entr" presetSubtype="21" fill="hold" grpId="0" nodeType="afterEffect">
                                  <p:stCondLst>
                                    <p:cond delay="0"/>
                                  </p:stCondLst>
                                  <p:childTnLst>
                                    <p:set>
                                      <p:cBhvr>
                                        <p:cTn id="164" dur="1" fill="hold">
                                          <p:stCondLst>
                                            <p:cond delay="0"/>
                                          </p:stCondLst>
                                        </p:cTn>
                                        <p:tgtEl>
                                          <p:spTgt spid="116"/>
                                        </p:tgtEl>
                                        <p:attrNameLst>
                                          <p:attrName>style.visibility</p:attrName>
                                        </p:attrNameLst>
                                      </p:cBhvr>
                                      <p:to>
                                        <p:strVal val="visible"/>
                                      </p:to>
                                    </p:set>
                                    <p:animEffect transition="in" filter="barn(inVertical)">
                                      <p:cBhvr>
                                        <p:cTn id="165" dur="500"/>
                                        <p:tgtEl>
                                          <p:spTgt spid="116"/>
                                        </p:tgtEl>
                                      </p:cBhvr>
                                    </p:animEffect>
                                  </p:childTnLst>
                                </p:cTn>
                              </p:par>
                            </p:childTnLst>
                          </p:cTn>
                        </p:par>
                        <p:par>
                          <p:cTn id="166" fill="hold">
                            <p:stCondLst>
                              <p:cond delay="3500"/>
                            </p:stCondLst>
                            <p:childTnLst>
                              <p:par>
                                <p:cTn id="167" presetID="16" presetClass="entr" presetSubtype="21" fill="hold" nodeType="afterEffect">
                                  <p:stCondLst>
                                    <p:cond delay="0"/>
                                  </p:stCondLst>
                                  <p:childTnLst>
                                    <p:set>
                                      <p:cBhvr>
                                        <p:cTn id="168" dur="1" fill="hold">
                                          <p:stCondLst>
                                            <p:cond delay="0"/>
                                          </p:stCondLst>
                                        </p:cTn>
                                        <p:tgtEl>
                                          <p:spTgt spid="118"/>
                                        </p:tgtEl>
                                        <p:attrNameLst>
                                          <p:attrName>style.visibility</p:attrName>
                                        </p:attrNameLst>
                                      </p:cBhvr>
                                      <p:to>
                                        <p:strVal val="visible"/>
                                      </p:to>
                                    </p:set>
                                    <p:animEffect transition="in" filter="barn(inVertical)">
                                      <p:cBhvr>
                                        <p:cTn id="169" dur="500"/>
                                        <p:tgtEl>
                                          <p:spTgt spid="118"/>
                                        </p:tgtEl>
                                      </p:cBhvr>
                                    </p:animEffect>
                                  </p:childTnLst>
                                </p:cTn>
                              </p:par>
                            </p:childTnLst>
                          </p:cTn>
                        </p:par>
                        <p:par>
                          <p:cTn id="170" fill="hold">
                            <p:stCondLst>
                              <p:cond delay="4000"/>
                            </p:stCondLst>
                            <p:childTnLst>
                              <p:par>
                                <p:cTn id="171" presetID="16" presetClass="entr" presetSubtype="21" fill="hold" grpId="0" nodeType="afterEffect">
                                  <p:stCondLst>
                                    <p:cond delay="0"/>
                                  </p:stCondLst>
                                  <p:childTnLst>
                                    <p:set>
                                      <p:cBhvr>
                                        <p:cTn id="172" dur="1" fill="hold">
                                          <p:stCondLst>
                                            <p:cond delay="0"/>
                                          </p:stCondLst>
                                        </p:cTn>
                                        <p:tgtEl>
                                          <p:spTgt spid="117"/>
                                        </p:tgtEl>
                                        <p:attrNameLst>
                                          <p:attrName>style.visibility</p:attrName>
                                        </p:attrNameLst>
                                      </p:cBhvr>
                                      <p:to>
                                        <p:strVal val="visible"/>
                                      </p:to>
                                    </p:set>
                                    <p:animEffect transition="in" filter="barn(inVertical)">
                                      <p:cBhvr>
                                        <p:cTn id="173" dur="500"/>
                                        <p:tgtEl>
                                          <p:spTgt spid="117"/>
                                        </p:tgtEl>
                                      </p:cBhvr>
                                    </p:animEffect>
                                  </p:childTnLst>
                                </p:cTn>
                              </p:par>
                            </p:childTnLst>
                          </p:cTn>
                        </p:par>
                        <p:par>
                          <p:cTn id="174" fill="hold">
                            <p:stCondLst>
                              <p:cond delay="4500"/>
                            </p:stCondLst>
                            <p:childTnLst>
                              <p:par>
                                <p:cTn id="175" presetID="16" presetClass="entr" presetSubtype="21" fill="hold" grpId="0" nodeType="afterEffect">
                                  <p:stCondLst>
                                    <p:cond delay="0"/>
                                  </p:stCondLst>
                                  <p:childTnLst>
                                    <p:set>
                                      <p:cBhvr>
                                        <p:cTn id="176" dur="1" fill="hold">
                                          <p:stCondLst>
                                            <p:cond delay="0"/>
                                          </p:stCondLst>
                                        </p:cTn>
                                        <p:tgtEl>
                                          <p:spTgt spid="121"/>
                                        </p:tgtEl>
                                        <p:attrNameLst>
                                          <p:attrName>style.visibility</p:attrName>
                                        </p:attrNameLst>
                                      </p:cBhvr>
                                      <p:to>
                                        <p:strVal val="visible"/>
                                      </p:to>
                                    </p:set>
                                    <p:animEffect transition="in" filter="barn(inVertical)">
                                      <p:cBhvr>
                                        <p:cTn id="177" dur="500"/>
                                        <p:tgtEl>
                                          <p:spTgt spid="121"/>
                                        </p:tgtEl>
                                      </p:cBhvr>
                                    </p:animEffect>
                                  </p:childTnLst>
                                </p:cTn>
                              </p:par>
                            </p:childTnLst>
                          </p:cTn>
                        </p:par>
                        <p:par>
                          <p:cTn id="178" fill="hold">
                            <p:stCondLst>
                              <p:cond delay="5000"/>
                            </p:stCondLst>
                            <p:childTnLst>
                              <p:par>
                                <p:cTn id="179" presetID="16" presetClass="entr" presetSubtype="21" fill="hold" grpId="0" nodeType="afterEffect">
                                  <p:stCondLst>
                                    <p:cond delay="0"/>
                                  </p:stCondLst>
                                  <p:childTnLst>
                                    <p:set>
                                      <p:cBhvr>
                                        <p:cTn id="180" dur="1" fill="hold">
                                          <p:stCondLst>
                                            <p:cond delay="0"/>
                                          </p:stCondLst>
                                        </p:cTn>
                                        <p:tgtEl>
                                          <p:spTgt spid="122"/>
                                        </p:tgtEl>
                                        <p:attrNameLst>
                                          <p:attrName>style.visibility</p:attrName>
                                        </p:attrNameLst>
                                      </p:cBhvr>
                                      <p:to>
                                        <p:strVal val="visible"/>
                                      </p:to>
                                    </p:set>
                                    <p:animEffect transition="in" filter="barn(inVertical)">
                                      <p:cBhvr>
                                        <p:cTn id="181" dur="500"/>
                                        <p:tgtEl>
                                          <p:spTgt spid="122"/>
                                        </p:tgtEl>
                                      </p:cBhvr>
                                    </p:animEffect>
                                  </p:childTnLst>
                                </p:cTn>
                              </p:par>
                            </p:childTnLst>
                          </p:cTn>
                        </p:par>
                        <p:par>
                          <p:cTn id="182" fill="hold">
                            <p:stCondLst>
                              <p:cond delay="5500"/>
                            </p:stCondLst>
                            <p:childTnLst>
                              <p:par>
                                <p:cTn id="183" presetID="16" presetClass="entr" presetSubtype="21" fill="hold" grpId="0" nodeType="afterEffect">
                                  <p:stCondLst>
                                    <p:cond delay="0"/>
                                  </p:stCondLst>
                                  <p:childTnLst>
                                    <p:set>
                                      <p:cBhvr>
                                        <p:cTn id="184" dur="1" fill="hold">
                                          <p:stCondLst>
                                            <p:cond delay="0"/>
                                          </p:stCondLst>
                                        </p:cTn>
                                        <p:tgtEl>
                                          <p:spTgt spid="123"/>
                                        </p:tgtEl>
                                        <p:attrNameLst>
                                          <p:attrName>style.visibility</p:attrName>
                                        </p:attrNameLst>
                                      </p:cBhvr>
                                      <p:to>
                                        <p:strVal val="visible"/>
                                      </p:to>
                                    </p:set>
                                    <p:animEffect transition="in" filter="barn(inVertical)">
                                      <p:cBhvr>
                                        <p:cTn id="185" dur="500"/>
                                        <p:tgtEl>
                                          <p:spTgt spid="123"/>
                                        </p:tgtEl>
                                      </p:cBhvr>
                                    </p:animEffect>
                                  </p:childTnLst>
                                </p:cTn>
                              </p:par>
                            </p:childTnLst>
                          </p:cTn>
                        </p:par>
                        <p:par>
                          <p:cTn id="186" fill="hold">
                            <p:stCondLst>
                              <p:cond delay="6000"/>
                            </p:stCondLst>
                            <p:childTnLst>
                              <p:par>
                                <p:cTn id="187" presetID="16" presetClass="entr" presetSubtype="21" fill="hold" nodeType="afterEffect">
                                  <p:stCondLst>
                                    <p:cond delay="0"/>
                                  </p:stCondLst>
                                  <p:childTnLst>
                                    <p:set>
                                      <p:cBhvr>
                                        <p:cTn id="188" dur="1" fill="hold">
                                          <p:stCondLst>
                                            <p:cond delay="0"/>
                                          </p:stCondLst>
                                        </p:cTn>
                                        <p:tgtEl>
                                          <p:spTgt spid="125"/>
                                        </p:tgtEl>
                                        <p:attrNameLst>
                                          <p:attrName>style.visibility</p:attrName>
                                        </p:attrNameLst>
                                      </p:cBhvr>
                                      <p:to>
                                        <p:strVal val="visible"/>
                                      </p:to>
                                    </p:set>
                                    <p:animEffect transition="in" filter="barn(inVertical)">
                                      <p:cBhvr>
                                        <p:cTn id="189" dur="500"/>
                                        <p:tgtEl>
                                          <p:spTgt spid="125"/>
                                        </p:tgtEl>
                                      </p:cBhvr>
                                    </p:animEffect>
                                  </p:childTnLst>
                                </p:cTn>
                              </p:par>
                            </p:childTnLst>
                          </p:cTn>
                        </p:par>
                        <p:par>
                          <p:cTn id="190" fill="hold">
                            <p:stCondLst>
                              <p:cond delay="6500"/>
                            </p:stCondLst>
                            <p:childTnLst>
                              <p:par>
                                <p:cTn id="191" presetID="16" presetClass="entr" presetSubtype="21" fill="hold" grpId="0" nodeType="afterEffect">
                                  <p:stCondLst>
                                    <p:cond delay="0"/>
                                  </p:stCondLst>
                                  <p:childTnLst>
                                    <p:set>
                                      <p:cBhvr>
                                        <p:cTn id="192" dur="1" fill="hold">
                                          <p:stCondLst>
                                            <p:cond delay="0"/>
                                          </p:stCondLst>
                                        </p:cTn>
                                        <p:tgtEl>
                                          <p:spTgt spid="124"/>
                                        </p:tgtEl>
                                        <p:attrNameLst>
                                          <p:attrName>style.visibility</p:attrName>
                                        </p:attrNameLst>
                                      </p:cBhvr>
                                      <p:to>
                                        <p:strVal val="visible"/>
                                      </p:to>
                                    </p:set>
                                    <p:animEffect transition="in" filter="barn(inVertical)">
                                      <p:cBhvr>
                                        <p:cTn id="19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5" grpId="0"/>
      <p:bldP spid="36" grpId="0"/>
      <p:bldP spid="79" grpId="0"/>
      <p:bldP spid="80" grpId="0"/>
      <p:bldP spid="81" grpId="0"/>
      <p:bldP spid="82" grpId="0"/>
      <p:bldP spid="84" grpId="0"/>
      <p:bldP spid="86" grpId="0"/>
      <p:bldP spid="87" grpId="0"/>
      <p:bldP spid="88" grpId="0"/>
      <p:bldP spid="89" grpId="0"/>
      <p:bldP spid="91" grpId="0"/>
      <p:bldP spid="92" grpId="0"/>
      <p:bldP spid="112" grpId="0"/>
      <p:bldP spid="114" grpId="0"/>
      <p:bldP spid="115" grpId="0"/>
      <p:bldP spid="116" grpId="0"/>
      <p:bldP spid="117" grpId="0"/>
      <p:bldP spid="119" grpId="0"/>
      <p:bldP spid="120" grpId="0"/>
      <p:bldP spid="121" grpId="0"/>
      <p:bldP spid="122" grpId="0"/>
      <p:bldP spid="123" grpId="0"/>
      <p:bldP spid="124" grpId="0"/>
      <p:bldP spid="126" grpId="0" animBg="1"/>
      <p:bldP spid="126" grpId="1" animBg="1"/>
      <p:bldP spid="126" grpId="2" animBg="1"/>
      <p:bldP spid="126" grpId="3" animBg="1"/>
      <p:bldP spid="126" grpId="4"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TIMING" val="|3.8|7.8|3.6|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1963</TotalTime>
  <Words>1391</Words>
  <Application>Microsoft Office PowerPoint</Application>
  <PresentationFormat>Widescreen</PresentationFormat>
  <Paragraphs>260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等线</vt:lpstr>
      <vt:lpstr>微软雅黑</vt:lpstr>
      <vt:lpstr>Arial</vt:lpstr>
      <vt:lpstr>Calibri</vt:lpstr>
      <vt:lpstr>Calibri Light</vt:lpstr>
      <vt:lpstr>HP001 4 hàng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duphong</cp:lastModifiedBy>
  <cp:revision>365</cp:revision>
  <dcterms:created xsi:type="dcterms:W3CDTF">2018-02-23T07:21:00Z</dcterms:created>
  <dcterms:modified xsi:type="dcterms:W3CDTF">2021-12-11T11:55:15Z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CE362F7923114B63B68AFE71D7C2E639</vt:lpwstr>
  </property>
  <property fmtid="{D5CDD505-2E9C-101B-9397-08002B2CF9AE}" pid="3" name="KSOProductBuildVer">
    <vt:lpwstr>1033-11.2.0.10258</vt:lpwstr>
  </property>
</Properties>
</file>