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36" r:id="rId2"/>
    <p:sldId id="333" r:id="rId3"/>
    <p:sldId id="315" r:id="rId4"/>
    <p:sldId id="341" r:id="rId5"/>
    <p:sldId id="343" r:id="rId6"/>
    <p:sldId id="304" r:id="rId7"/>
    <p:sldId id="339" r:id="rId8"/>
    <p:sldId id="342" r:id="rId9"/>
    <p:sldId id="313" r:id="rId10"/>
    <p:sldId id="305" r:id="rId11"/>
    <p:sldId id="314" r:id="rId12"/>
    <p:sldId id="335" r:id="rId13"/>
    <p:sldId id="338" r:id="rId14"/>
    <p:sldId id="267" r:id="rId15"/>
    <p:sldId id="34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DFD2"/>
    <a:srgbClr val="FF0000"/>
    <a:srgbClr val="559AA9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080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/>
              <a:t>Ở </a:t>
            </a:r>
            <a:r>
              <a:rPr lang="en-US" altLang="zh-CN" sz="2400" dirty="0" err="1"/>
              <a:t>tiết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học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trước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chúng</a:t>
            </a:r>
            <a:r>
              <a:rPr lang="en-US" altLang="zh-CN" sz="2400" dirty="0"/>
              <a:t> ta </a:t>
            </a:r>
            <a:r>
              <a:rPr lang="en-US" altLang="zh-CN" sz="2400" dirty="0" err="1"/>
              <a:t>đã</a:t>
            </a:r>
            <a:r>
              <a:rPr lang="en-US" altLang="zh-CN" sz="2400" dirty="0"/>
              <a:t> </a:t>
            </a:r>
            <a:r>
              <a:rPr lang="en-US" altLang="zh-CN" sz="2400" dirty="0" err="1"/>
              <a:t>được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học</a:t>
            </a:r>
            <a:r>
              <a:rPr lang="en-US" altLang="zh-CN" sz="2400" dirty="0"/>
              <a:t> “Chia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có</a:t>
            </a:r>
            <a:r>
              <a:rPr lang="en-US" altLang="zh-CN" sz="2400" dirty="0"/>
              <a:t> 3 </a:t>
            </a:r>
            <a:r>
              <a:rPr lang="en-US" altLang="zh-CN" sz="2400" dirty="0" err="1"/>
              <a:t>chữ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có</a:t>
            </a:r>
            <a:r>
              <a:rPr lang="en-US" altLang="zh-CN" sz="2400" dirty="0"/>
              <a:t> 1 </a:t>
            </a:r>
            <a:r>
              <a:rPr lang="en-US" altLang="zh-CN" sz="2400" dirty="0" err="1"/>
              <a:t>chữ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”. </a:t>
            </a:r>
            <a:r>
              <a:rPr lang="en-US" altLang="zh-CN" sz="2400" dirty="0" err="1"/>
              <a:t>Ngày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hôm</a:t>
            </a:r>
            <a:r>
              <a:rPr lang="en-US" altLang="zh-CN" sz="2400" dirty="0"/>
              <a:t> nay </a:t>
            </a:r>
            <a:r>
              <a:rPr lang="en-US" altLang="zh-CN" sz="2400" dirty="0" err="1"/>
              <a:t>cô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sẽ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cùng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các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em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thực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hiện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những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phép</a:t>
            </a:r>
            <a:r>
              <a:rPr lang="en-US" altLang="zh-CN" sz="2400" dirty="0"/>
              <a:t> chia </a:t>
            </a:r>
            <a:r>
              <a:rPr lang="en-US" altLang="zh-CN" sz="2400" dirty="0" err="1"/>
              <a:t>đặc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biệt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hơn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Chúng</a:t>
            </a:r>
            <a:r>
              <a:rPr lang="en-US" altLang="zh-CN" sz="2400" dirty="0"/>
              <a:t> ta </a:t>
            </a:r>
            <a:r>
              <a:rPr lang="en-US" altLang="zh-CN" sz="2400" dirty="0" err="1"/>
              <a:t>cũng</a:t>
            </a:r>
            <a:r>
              <a:rPr lang="en-US" altLang="zh-CN" sz="2400" dirty="0"/>
              <a:t> chia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có</a:t>
            </a:r>
            <a:r>
              <a:rPr lang="en-US" altLang="zh-CN" sz="2400" dirty="0"/>
              <a:t> 3 </a:t>
            </a:r>
            <a:r>
              <a:rPr lang="en-US" altLang="zh-CN" sz="2400" dirty="0" err="1"/>
              <a:t>chữ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có</a:t>
            </a:r>
            <a:r>
              <a:rPr lang="en-US" altLang="zh-CN" sz="2400" dirty="0"/>
              <a:t> 1 </a:t>
            </a:r>
            <a:r>
              <a:rPr lang="en-US" altLang="zh-CN" sz="2400" dirty="0" err="1"/>
              <a:t>chữ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nhưng</a:t>
            </a:r>
            <a:r>
              <a:rPr lang="en-US" altLang="zh-CN" sz="2400" dirty="0"/>
              <a:t> ở </a:t>
            </a:r>
            <a:r>
              <a:rPr lang="en-US" altLang="zh-CN" sz="2400" dirty="0" err="1"/>
              <a:t>thương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xuất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hiện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0 ở </a:t>
            </a:r>
            <a:r>
              <a:rPr lang="en-US" altLang="zh-CN" sz="2400" dirty="0" err="1"/>
              <a:t>hàng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đơn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vị</a:t>
            </a:r>
            <a:r>
              <a:rPr lang="en-US" altLang="zh-CN" sz="240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0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79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ta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 </a:t>
            </a:r>
            <a:r>
              <a:rPr lang="en-US" b="1" dirty="0"/>
              <a:t>(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đặt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Ta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hiện</a:t>
            </a:r>
            <a:r>
              <a:rPr lang="en-US" b="0" dirty="0"/>
              <a:t> </a:t>
            </a:r>
            <a:r>
              <a:rPr lang="en-US" b="0" dirty="0" err="1"/>
              <a:t>tính</a:t>
            </a:r>
            <a:r>
              <a:rPr lang="en-US" b="0" dirty="0"/>
              <a:t> </a:t>
            </a:r>
            <a:r>
              <a:rPr lang="en-US" b="0" dirty="0" err="1"/>
              <a:t>từ</a:t>
            </a:r>
            <a:r>
              <a:rPr lang="en-US" b="0" dirty="0"/>
              <a:t> </a:t>
            </a:r>
            <a:r>
              <a:rPr lang="en-US" b="0" dirty="0" err="1"/>
              <a:t>trái</a:t>
            </a:r>
            <a:r>
              <a:rPr lang="en-US" b="0" dirty="0"/>
              <a:t> sang </a:t>
            </a:r>
            <a:r>
              <a:rPr lang="en-US" b="0" dirty="0" err="1"/>
              <a:t>phải</a:t>
            </a:r>
            <a:r>
              <a:rPr lang="en-US" b="0" dirty="0"/>
              <a:t>. (</a:t>
            </a:r>
            <a:r>
              <a:rPr lang="en-US" b="0" dirty="0" err="1"/>
              <a:t>mũi</a:t>
            </a:r>
            <a:r>
              <a:rPr lang="en-US" b="0" dirty="0"/>
              <a:t> </a:t>
            </a:r>
            <a:r>
              <a:rPr lang="en-US" b="0" dirty="0" err="1"/>
              <a:t>tên</a:t>
            </a:r>
            <a:r>
              <a:rPr lang="en-US" b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Ta </a:t>
            </a:r>
            <a:r>
              <a:rPr lang="en-US" b="0" dirty="0" err="1"/>
              <a:t>lấy</a:t>
            </a:r>
            <a:r>
              <a:rPr lang="en-US" b="0" dirty="0"/>
              <a:t> 56 chia 8…….</a:t>
            </a:r>
            <a:r>
              <a:rPr lang="en-US" b="0" dirty="0" err="1"/>
              <a:t>Kết</a:t>
            </a:r>
            <a:r>
              <a:rPr lang="en-US" b="0" dirty="0"/>
              <a:t> </a:t>
            </a:r>
            <a:r>
              <a:rPr lang="en-US" b="0" dirty="0" err="1"/>
              <a:t>thúc</a:t>
            </a:r>
            <a:r>
              <a:rPr lang="en-US" b="0" dirty="0"/>
              <a:t> </a:t>
            </a:r>
            <a:r>
              <a:rPr lang="en-US" b="0" dirty="0" err="1"/>
              <a:t>lượt</a:t>
            </a:r>
            <a:r>
              <a:rPr lang="en-US" b="0" dirty="0"/>
              <a:t> chia </a:t>
            </a:r>
            <a:r>
              <a:rPr lang="en-US" b="0" dirty="0" err="1"/>
              <a:t>thứ</a:t>
            </a:r>
            <a:r>
              <a:rPr lang="en-US" b="0" dirty="0"/>
              <a:t> </a:t>
            </a:r>
            <a:r>
              <a:rPr lang="en-US" b="0" dirty="0" err="1"/>
              <a:t>nhất</a:t>
            </a:r>
            <a:r>
              <a:rPr lang="en-US" b="0" dirty="0"/>
              <a:t>,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dư</a:t>
            </a:r>
            <a:r>
              <a:rPr lang="en-US" b="0" dirty="0"/>
              <a:t> </a:t>
            </a:r>
            <a:r>
              <a:rPr lang="en-US" b="0" dirty="0" err="1"/>
              <a:t>là</a:t>
            </a:r>
            <a:r>
              <a:rPr lang="en-US" b="0" dirty="0"/>
              <a:t> 0</a:t>
            </a:r>
          </a:p>
          <a:p>
            <a:pPr marL="171450" indent="-171450">
              <a:buFontTx/>
              <a:buChar char="-"/>
            </a:pPr>
            <a:r>
              <a:rPr lang="en-US" b="0" dirty="0" err="1"/>
              <a:t>Hạ</a:t>
            </a:r>
            <a:r>
              <a:rPr lang="en-US" b="0" dirty="0"/>
              <a:t> 0……..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Ta </a:t>
            </a:r>
            <a:r>
              <a:rPr lang="en-US" b="1" dirty="0" err="1"/>
              <a:t>thấy</a:t>
            </a:r>
            <a:r>
              <a:rPr lang="en-US" b="1" dirty="0"/>
              <a:t> </a:t>
            </a:r>
            <a:r>
              <a:rPr lang="en-US" b="1" dirty="0" err="1"/>
              <a:t>thương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chữ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ở </a:t>
            </a:r>
            <a:r>
              <a:rPr lang="en-US" b="1" dirty="0" err="1"/>
              <a:t>hàng</a:t>
            </a:r>
            <a:r>
              <a:rPr lang="en-US" b="1" dirty="0"/>
              <a:t> </a:t>
            </a:r>
            <a:r>
              <a:rPr lang="en-US" b="1" dirty="0" err="1"/>
              <a:t>đơn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74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trên</a:t>
            </a:r>
            <a:endParaRPr lang="en-US" dirty="0"/>
          </a:p>
          <a:p>
            <a:r>
              <a:rPr lang="en-US" b="1" dirty="0"/>
              <a:t>KL: </a:t>
            </a:r>
            <a:r>
              <a:rPr lang="en-US" b="1" dirty="0" err="1"/>
              <a:t>Phép</a:t>
            </a:r>
            <a:r>
              <a:rPr lang="en-US" b="1" dirty="0"/>
              <a:t> chia </a:t>
            </a:r>
            <a:r>
              <a:rPr lang="en-US" b="1" dirty="0" err="1"/>
              <a:t>này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thương</a:t>
            </a:r>
            <a:r>
              <a:rPr lang="en-US" b="1" dirty="0"/>
              <a:t> </a:t>
            </a:r>
            <a:r>
              <a:rPr lang="en-US" b="1" dirty="0" err="1"/>
              <a:t>cũng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chữ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ờ hang </a:t>
            </a:r>
            <a:r>
              <a:rPr lang="en-US" b="1" dirty="0" err="1"/>
              <a:t>đơn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0.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phép</a:t>
            </a:r>
            <a:r>
              <a:rPr lang="en-US" b="1" dirty="0"/>
              <a:t> chia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dư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8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hd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0 ở hang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.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80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,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7996D-C431-4A25-9AC2-FFA6D30DDFA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56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(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lượt</a:t>
            </a:r>
            <a:r>
              <a:rPr lang="en-US" dirty="0"/>
              <a:t> chia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704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32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>
            <a:extLst>
              <a:ext uri="{FF2B5EF4-FFF2-40B4-BE49-F238E27FC236}">
                <a16:creationId xmlns:a16="http://schemas.microsoft.com/office/drawing/2014/main" id="{57C8879B-3846-40AB-85D8-3FAD0F028D86}"/>
              </a:ext>
            </a:extLst>
          </p:cNvPr>
          <p:cNvSpPr txBox="1"/>
          <p:nvPr/>
        </p:nvSpPr>
        <p:spPr>
          <a:xfrm>
            <a:off x="3276344" y="1268337"/>
            <a:ext cx="511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TRƯỜNG TIỂU HỌC GIANG BIÊN</a:t>
            </a:r>
            <a:endParaRPr lang="zh-CN" altLang="en-US" sz="2400" b="1" dirty="0"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A03BB5-E497-4419-8648-C488F8C1A700}"/>
              </a:ext>
            </a:extLst>
          </p:cNvPr>
          <p:cNvGrpSpPr/>
          <p:nvPr/>
        </p:nvGrpSpPr>
        <p:grpSpPr>
          <a:xfrm>
            <a:off x="2675620" y="3087329"/>
            <a:ext cx="6840760" cy="2384122"/>
            <a:chOff x="1116509" y="2700337"/>
            <a:chExt cx="6840760" cy="303660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0A9730D-AA75-482B-8EDA-E08D3ECC8C73}"/>
                </a:ext>
              </a:extLst>
            </p:cNvPr>
            <p:cNvSpPr/>
            <p:nvPr/>
          </p:nvSpPr>
          <p:spPr>
            <a:xfrm>
              <a:off x="1116509" y="2700337"/>
              <a:ext cx="6840760" cy="2592288"/>
            </a:xfrm>
            <a:prstGeom prst="roundRect">
              <a:avLst/>
            </a:prstGeom>
            <a:noFill/>
            <a:ln w="28575">
              <a:solidFill>
                <a:srgbClr val="F956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EDD95E-62CD-4754-87E2-7F0B9B8FB5DC}"/>
                </a:ext>
              </a:extLst>
            </p:cNvPr>
            <p:cNvSpPr txBox="1"/>
            <p:nvPr/>
          </p:nvSpPr>
          <p:spPr>
            <a:xfrm>
              <a:off x="1326168" y="2875281"/>
              <a:ext cx="6449165" cy="2861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Môn</a:t>
              </a:r>
              <a:r>
                <a:rPr lang="en-US" altLang="zh-CN" sz="4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: TOÁN</a:t>
              </a:r>
            </a:p>
            <a:p>
              <a:pPr algn="ctr"/>
              <a:r>
                <a:rPr lang="en-US" altLang="zh-CN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3</a:t>
              </a:r>
              <a:endPara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LÊ THỊ HẬU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</a:p>
          </p:txBody>
        </p:sp>
      </p:grpSp>
      <p:pic>
        <p:nvPicPr>
          <p:cNvPr id="7" name="Media1">
            <a:hlinkClick r:id="" action="ppaction://media"/>
            <a:extLst>
              <a:ext uri="{FF2B5EF4-FFF2-40B4-BE49-F238E27FC236}">
                <a16:creationId xmlns:a16="http://schemas.microsoft.com/office/drawing/2014/main" id="{CA19BA12-52D9-40A4-80DA-1C0118C57C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4000.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54" y="-2458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C3E44-AF82-4A77-8A25-4D8F966A4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685"/>
            <a:ext cx="9950245" cy="919316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0588FC-EE84-453B-A5FE-5CFC9DF0D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43" y="2877816"/>
            <a:ext cx="573001" cy="635311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DFEE877-DFC8-4B85-8D17-C2DEDBC47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78" y="5761675"/>
            <a:ext cx="648424" cy="79806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27D4934-7FCA-40CB-BE14-50DF97007D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00" y="3513127"/>
            <a:ext cx="2200900" cy="20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75" y="1320922"/>
            <a:ext cx="3394630" cy="4709147"/>
          </a:xfrm>
          <a:prstGeom prst="rect">
            <a:avLst/>
          </a:prstGeom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946711" y="1456281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797258" y="1470645"/>
            <a:ext cx="104694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856690" y="2187729"/>
            <a:ext cx="9149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4094690" y="2393359"/>
            <a:ext cx="152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848018" y="4187756"/>
            <a:ext cx="82851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821383" y="2844617"/>
            <a:ext cx="88712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91582" y="4152927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09821" y="3438768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00857" y="2128658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35909" y="1475944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55675" y="2790426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01529" y="2124286"/>
            <a:ext cx="99049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22258" y="2128658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37" y="230332"/>
            <a:ext cx="988966" cy="563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4" y="-32831"/>
            <a:ext cx="1515113" cy="15151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30" y="103207"/>
            <a:ext cx="1535870" cy="8754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342">
            <a:off x="153579" y="908442"/>
            <a:ext cx="1063852" cy="828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7568" y="2749885"/>
            <a:ext cx="3099626" cy="2431715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0C305700-5497-44AF-B964-63CE9A1CDCA0}"/>
              </a:ext>
            </a:extLst>
          </p:cNvPr>
          <p:cNvSpPr/>
          <p:nvPr/>
        </p:nvSpPr>
        <p:spPr>
          <a:xfrm>
            <a:off x="4081763" y="1499302"/>
            <a:ext cx="362607" cy="267905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013 0.19051 " pathEditMode="relative" rAng="0" ptsTypes="AA">
                                      <p:cBhvr>
                                        <p:cTn id="9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1885C14-5D52-4081-AED2-6F810F49CB4D}"/>
              </a:ext>
            </a:extLst>
          </p:cNvPr>
          <p:cNvGrpSpPr/>
          <p:nvPr/>
        </p:nvGrpSpPr>
        <p:grpSpPr>
          <a:xfrm>
            <a:off x="448762" y="352508"/>
            <a:ext cx="11402942" cy="6152983"/>
            <a:chOff x="458955" y="468147"/>
            <a:chExt cx="11402942" cy="61529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69" y="468147"/>
              <a:ext cx="11396828" cy="4278902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95A473-7130-4508-BC0D-5D40B2B12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180"/>
            <a:stretch/>
          </p:blipFill>
          <p:spPr>
            <a:xfrm>
              <a:off x="458955" y="4746127"/>
              <a:ext cx="11396828" cy="1875003"/>
            </a:xfrm>
            <a:prstGeom prst="rect">
              <a:avLst/>
            </a:prstGeom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19941" y="1187845"/>
            <a:ext cx="1582813" cy="1142885"/>
            <a:chOff x="445622" y="2407657"/>
            <a:chExt cx="1187043" cy="1142885"/>
          </a:xfrm>
        </p:grpSpPr>
        <p:sp>
          <p:nvSpPr>
            <p:cNvPr id="5" name="TextBox 15"/>
            <p:cNvSpPr txBox="1">
              <a:spLocks noChangeArrowheads="1"/>
            </p:cNvSpPr>
            <p:nvPr/>
          </p:nvSpPr>
          <p:spPr bwMode="auto">
            <a:xfrm>
              <a:off x="1178809" y="2427901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445622" y="2435801"/>
              <a:ext cx="8204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350</a:t>
              </a:r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089627" y="2957315"/>
              <a:ext cx="5430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89627" y="2407657"/>
              <a:ext cx="1650" cy="11428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10">
            <a:extLst>
              <a:ext uri="{FF2B5EF4-FFF2-40B4-BE49-F238E27FC236}">
                <a16:creationId xmlns:a16="http://schemas.microsoft.com/office/drawing/2014/main" id="{9B3AA4E8-48D1-43DC-9C18-A7D769ECDEBC}"/>
              </a:ext>
            </a:extLst>
          </p:cNvPr>
          <p:cNvSpPr txBox="1"/>
          <p:nvPr/>
        </p:nvSpPr>
        <p:spPr>
          <a:xfrm>
            <a:off x="537839" y="609146"/>
            <a:ext cx="3713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Tính</a:t>
            </a:r>
            <a:endParaRPr lang="vi-VN" sz="3200" b="1" dirty="0">
              <a:solidFill>
                <a:srgbClr val="002060"/>
              </a:solidFill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 bwMode="auto">
          <a:xfrm>
            <a:off x="2045196" y="3592950"/>
            <a:ext cx="6682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2045196" y="2359933"/>
            <a:ext cx="6682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603017" y="1210996"/>
            <a:ext cx="834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80" name="Flowchart: Document 79"/>
          <p:cNvSpPr/>
          <p:nvPr/>
        </p:nvSpPr>
        <p:spPr>
          <a:xfrm>
            <a:off x="10773903" y="413"/>
            <a:ext cx="1363213" cy="663146"/>
          </a:xfrm>
          <a:prstGeom prst="flowChartDocumen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</a:p>
        </p:txBody>
      </p:sp>
      <p:grpSp>
        <p:nvGrpSpPr>
          <p:cNvPr id="82" name="Group 14">
            <a:extLst>
              <a:ext uri="{FF2B5EF4-FFF2-40B4-BE49-F238E27FC236}">
                <a16:creationId xmlns:a16="http://schemas.microsoft.com/office/drawing/2014/main" id="{491D0B6E-2A5C-48D3-BE2F-C438EED1894C}"/>
              </a:ext>
            </a:extLst>
          </p:cNvPr>
          <p:cNvGrpSpPr>
            <a:grpSpLocks/>
          </p:cNvGrpSpPr>
          <p:nvPr/>
        </p:nvGrpSpPr>
        <p:grpSpPr bwMode="auto">
          <a:xfrm>
            <a:off x="4903802" y="1180681"/>
            <a:ext cx="1635111" cy="1142885"/>
            <a:chOff x="419718" y="2407657"/>
            <a:chExt cx="1226263" cy="1142885"/>
          </a:xfrm>
        </p:grpSpPr>
        <p:sp>
          <p:nvSpPr>
            <p:cNvPr id="83" name="TextBox 15">
              <a:extLst>
                <a:ext uri="{FF2B5EF4-FFF2-40B4-BE49-F238E27FC236}">
                  <a16:creationId xmlns:a16="http://schemas.microsoft.com/office/drawing/2014/main" id="{20EF8C83-D90E-437A-94D1-16B14E180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809" y="2427901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4" name="TextBox 16">
              <a:extLst>
                <a:ext uri="{FF2B5EF4-FFF2-40B4-BE49-F238E27FC236}">
                  <a16:creationId xmlns:a16="http://schemas.microsoft.com/office/drawing/2014/main" id="{4AAFB915-3F51-4FA6-86F0-412A06307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718" y="2435065"/>
              <a:ext cx="8204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420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C042BB4-FB87-453B-8811-FEE1AF5E525B}"/>
                </a:ext>
              </a:extLst>
            </p:cNvPr>
            <p:cNvCxnSpPr>
              <a:cxnSpLocks/>
            </p:cNvCxnSpPr>
            <p:nvPr/>
          </p:nvCxnSpPr>
          <p:spPr>
            <a:xfrm>
              <a:off x="1102943" y="2957315"/>
              <a:ext cx="5430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950410C-8636-4F9E-8F47-B9AA3E9EAB21}"/>
                </a:ext>
              </a:extLst>
            </p:cNvPr>
            <p:cNvCxnSpPr/>
            <p:nvPr/>
          </p:nvCxnSpPr>
          <p:spPr>
            <a:xfrm>
              <a:off x="1096285" y="2407657"/>
              <a:ext cx="1650" cy="11428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14">
            <a:extLst>
              <a:ext uri="{FF2B5EF4-FFF2-40B4-BE49-F238E27FC236}">
                <a16:creationId xmlns:a16="http://schemas.microsoft.com/office/drawing/2014/main" id="{2A042808-CB3B-4689-A77B-A89ECCFBA7B1}"/>
              </a:ext>
            </a:extLst>
          </p:cNvPr>
          <p:cNvGrpSpPr>
            <a:grpSpLocks/>
          </p:cNvGrpSpPr>
          <p:nvPr/>
        </p:nvGrpSpPr>
        <p:grpSpPr bwMode="auto">
          <a:xfrm>
            <a:off x="8712324" y="1166060"/>
            <a:ext cx="1608477" cy="1142885"/>
            <a:chOff x="439692" y="2407657"/>
            <a:chExt cx="1206289" cy="1142885"/>
          </a:xfrm>
        </p:grpSpPr>
        <p:sp>
          <p:nvSpPr>
            <p:cNvPr id="88" name="TextBox 15">
              <a:extLst>
                <a:ext uri="{FF2B5EF4-FFF2-40B4-BE49-F238E27FC236}">
                  <a16:creationId xmlns:a16="http://schemas.microsoft.com/office/drawing/2014/main" id="{4A9E4FAF-9226-4A59-BBC1-C7660E5F2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809" y="2427901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9" name="TextBox 16">
              <a:extLst>
                <a:ext uri="{FF2B5EF4-FFF2-40B4-BE49-F238E27FC236}">
                  <a16:creationId xmlns:a16="http://schemas.microsoft.com/office/drawing/2014/main" id="{061BEF09-9CAE-4F11-A00F-0EFD6D155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692" y="2443943"/>
              <a:ext cx="8204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480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2D4D9AD-E85B-45FE-8601-33F274C2D9AD}"/>
                </a:ext>
              </a:extLst>
            </p:cNvPr>
            <p:cNvCxnSpPr>
              <a:cxnSpLocks/>
            </p:cNvCxnSpPr>
            <p:nvPr/>
          </p:nvCxnSpPr>
          <p:spPr>
            <a:xfrm>
              <a:off x="1102943" y="2957315"/>
              <a:ext cx="5430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CE940E4-253F-4A24-A871-757B5097B280}"/>
                </a:ext>
              </a:extLst>
            </p:cNvPr>
            <p:cNvCxnSpPr/>
            <p:nvPr/>
          </p:nvCxnSpPr>
          <p:spPr>
            <a:xfrm>
              <a:off x="1089627" y="2407657"/>
              <a:ext cx="1650" cy="11428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14">
            <a:extLst>
              <a:ext uri="{FF2B5EF4-FFF2-40B4-BE49-F238E27FC236}">
                <a16:creationId xmlns:a16="http://schemas.microsoft.com/office/drawing/2014/main" id="{A0848052-BEEB-4F52-9C20-A17277D2F809}"/>
              </a:ext>
            </a:extLst>
          </p:cNvPr>
          <p:cNvGrpSpPr>
            <a:grpSpLocks/>
          </p:cNvGrpSpPr>
          <p:nvPr/>
        </p:nvGrpSpPr>
        <p:grpSpPr bwMode="auto">
          <a:xfrm>
            <a:off x="1919941" y="4892142"/>
            <a:ext cx="1582813" cy="1142885"/>
            <a:chOff x="445622" y="2407657"/>
            <a:chExt cx="1187043" cy="1142885"/>
          </a:xfrm>
        </p:grpSpPr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EB7DB878-E899-492A-9CE7-88F30D97E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809" y="2427901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94" name="TextBox 16">
              <a:extLst>
                <a:ext uri="{FF2B5EF4-FFF2-40B4-BE49-F238E27FC236}">
                  <a16:creationId xmlns:a16="http://schemas.microsoft.com/office/drawing/2014/main" id="{DA2446B6-AEEE-4040-BE76-5BDE4CE06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622" y="2409167"/>
              <a:ext cx="8204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490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A60ECF-04B2-4B50-B36F-B8AA6AE536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9627" y="2957315"/>
              <a:ext cx="5430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A560B75-C106-45B0-930A-B9F66E193A74}"/>
                </a:ext>
              </a:extLst>
            </p:cNvPr>
            <p:cNvCxnSpPr/>
            <p:nvPr/>
          </p:nvCxnSpPr>
          <p:spPr>
            <a:xfrm>
              <a:off x="1089627" y="2407657"/>
              <a:ext cx="1650" cy="11428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15">
            <a:extLst>
              <a:ext uri="{FF2B5EF4-FFF2-40B4-BE49-F238E27FC236}">
                <a16:creationId xmlns:a16="http://schemas.microsoft.com/office/drawing/2014/main" id="{2FF8EB18-FFF7-47FA-9DEC-572D2B0D9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17" y="4888661"/>
            <a:ext cx="834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8" name="Group 14">
            <a:extLst>
              <a:ext uri="{FF2B5EF4-FFF2-40B4-BE49-F238E27FC236}">
                <a16:creationId xmlns:a16="http://schemas.microsoft.com/office/drawing/2014/main" id="{96F0C45E-F46A-4242-BBA3-A3CA48536600}"/>
              </a:ext>
            </a:extLst>
          </p:cNvPr>
          <p:cNvGrpSpPr>
            <a:grpSpLocks/>
          </p:cNvGrpSpPr>
          <p:nvPr/>
        </p:nvGrpSpPr>
        <p:grpSpPr bwMode="auto">
          <a:xfrm>
            <a:off x="4948192" y="4884978"/>
            <a:ext cx="1572965" cy="1142885"/>
            <a:chOff x="453008" y="2407657"/>
            <a:chExt cx="1179657" cy="1142885"/>
          </a:xfrm>
        </p:grpSpPr>
        <p:sp>
          <p:nvSpPr>
            <p:cNvPr id="99" name="TextBox 15">
              <a:extLst>
                <a:ext uri="{FF2B5EF4-FFF2-40B4-BE49-F238E27FC236}">
                  <a16:creationId xmlns:a16="http://schemas.microsoft.com/office/drawing/2014/main" id="{04C3B323-92BF-4030-8A2C-CA320C770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809" y="2427901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0" name="TextBox 16">
              <a:extLst>
                <a:ext uri="{FF2B5EF4-FFF2-40B4-BE49-F238E27FC236}">
                  <a16:creationId xmlns:a16="http://schemas.microsoft.com/office/drawing/2014/main" id="{0D420602-9DE3-43C3-98DC-89460FD2D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008" y="2435065"/>
              <a:ext cx="8204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400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EB425E2-8F10-42F5-A910-407B46EF9F0B}"/>
                </a:ext>
              </a:extLst>
            </p:cNvPr>
            <p:cNvCxnSpPr>
              <a:cxnSpLocks/>
            </p:cNvCxnSpPr>
            <p:nvPr/>
          </p:nvCxnSpPr>
          <p:spPr>
            <a:xfrm>
              <a:off x="1089627" y="2957315"/>
              <a:ext cx="5430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A5E3CD1-B2A4-49FE-B496-821FECFA0389}"/>
                </a:ext>
              </a:extLst>
            </p:cNvPr>
            <p:cNvCxnSpPr/>
            <p:nvPr/>
          </p:nvCxnSpPr>
          <p:spPr>
            <a:xfrm>
              <a:off x="1089627" y="2407657"/>
              <a:ext cx="1650" cy="11428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4">
            <a:extLst>
              <a:ext uri="{FF2B5EF4-FFF2-40B4-BE49-F238E27FC236}">
                <a16:creationId xmlns:a16="http://schemas.microsoft.com/office/drawing/2014/main" id="{BAB37AA5-A2FE-4E5F-B5AA-3DB4D2D6F8A4}"/>
              </a:ext>
            </a:extLst>
          </p:cNvPr>
          <p:cNvGrpSpPr>
            <a:grpSpLocks/>
          </p:cNvGrpSpPr>
          <p:nvPr/>
        </p:nvGrpSpPr>
        <p:grpSpPr bwMode="auto">
          <a:xfrm>
            <a:off x="8685690" y="4870357"/>
            <a:ext cx="1617355" cy="1142885"/>
            <a:chOff x="419718" y="2407657"/>
            <a:chExt cx="1212947" cy="1142885"/>
          </a:xfrm>
        </p:grpSpPr>
        <p:sp>
          <p:nvSpPr>
            <p:cNvPr id="104" name="TextBox 15">
              <a:extLst>
                <a:ext uri="{FF2B5EF4-FFF2-40B4-BE49-F238E27FC236}">
                  <a16:creationId xmlns:a16="http://schemas.microsoft.com/office/drawing/2014/main" id="{C67CBADD-9ABC-40CB-AEA2-2CEFB4EED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809" y="2427901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5" name="TextBox 16">
              <a:extLst>
                <a:ext uri="{FF2B5EF4-FFF2-40B4-BE49-F238E27FC236}">
                  <a16:creationId xmlns:a16="http://schemas.microsoft.com/office/drawing/2014/main" id="{D519F3B8-F99E-4303-926E-8D6259DED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718" y="2435065"/>
              <a:ext cx="8204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725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57FBDD8-06A1-4A73-94B5-00F1818EA40B}"/>
                </a:ext>
              </a:extLst>
            </p:cNvPr>
            <p:cNvCxnSpPr>
              <a:cxnSpLocks/>
            </p:cNvCxnSpPr>
            <p:nvPr/>
          </p:nvCxnSpPr>
          <p:spPr>
            <a:xfrm>
              <a:off x="1089627" y="2957315"/>
              <a:ext cx="5430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7A3789-6F0F-4B52-AC14-92753F8DC5E2}"/>
                </a:ext>
              </a:extLst>
            </p:cNvPr>
            <p:cNvCxnSpPr/>
            <p:nvPr/>
          </p:nvCxnSpPr>
          <p:spPr>
            <a:xfrm>
              <a:off x="1089627" y="2407657"/>
              <a:ext cx="1650" cy="11428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5">
            <a:extLst>
              <a:ext uri="{FF2B5EF4-FFF2-40B4-BE49-F238E27FC236}">
                <a16:creationId xmlns:a16="http://schemas.microsoft.com/office/drawing/2014/main" id="{E526AB9C-AA07-4F98-98AF-920F2B09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882" y="1810038"/>
            <a:ext cx="834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13" name="TextBox 15">
            <a:extLst>
              <a:ext uri="{FF2B5EF4-FFF2-40B4-BE49-F238E27FC236}">
                <a16:creationId xmlns:a16="http://schemas.microsoft.com/office/drawing/2014/main" id="{706B3CCC-2886-4C81-A902-6B21BD7F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63" y="1819498"/>
            <a:ext cx="834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14" name="TextBox 15">
            <a:extLst>
              <a:ext uri="{FF2B5EF4-FFF2-40B4-BE49-F238E27FC236}">
                <a16:creationId xmlns:a16="http://schemas.microsoft.com/office/drawing/2014/main" id="{42B0CC7E-7016-4A5E-AC29-F5A7A1CC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627" y="2423349"/>
            <a:ext cx="834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15" name="TextBox 15">
            <a:extLst>
              <a:ext uri="{FF2B5EF4-FFF2-40B4-BE49-F238E27FC236}">
                <a16:creationId xmlns:a16="http://schemas.microsoft.com/office/drawing/2014/main" id="{280B9252-CA79-47DE-A69A-33E92093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421" y="3068002"/>
            <a:ext cx="354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6" name="TextBox 15">
            <a:extLst>
              <a:ext uri="{FF2B5EF4-FFF2-40B4-BE49-F238E27FC236}">
                <a16:creationId xmlns:a16="http://schemas.microsoft.com/office/drawing/2014/main" id="{4BA0197D-57AB-4A28-8148-90AAF8071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04" y="3652828"/>
            <a:ext cx="354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A0D2AA-F575-488B-9745-4FDC566FD525}"/>
              </a:ext>
            </a:extLst>
          </p:cNvPr>
          <p:cNvCxnSpPr>
            <a:cxnSpLocks/>
          </p:cNvCxnSpPr>
          <p:nvPr/>
        </p:nvCxnSpPr>
        <p:spPr>
          <a:xfrm>
            <a:off x="1261872" y="1129484"/>
            <a:ext cx="11329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0" grpId="0" animBg="1"/>
      <p:bldP spid="97" grpId="0"/>
      <p:bldP spid="112" grpId="0"/>
      <p:bldP spid="113" grpId="0"/>
      <p:bldP spid="114" grpId="0"/>
      <p:bldP spid="115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95711" y="333041"/>
            <a:ext cx="213312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Bài 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r>
              <a:rPr lang="vi-VN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  <a:endParaRPr lang="en-US" altLang="en-US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7190" name="Text Box 7189"/>
          <p:cNvSpPr txBox="1">
            <a:spLocks noChangeArrowheads="1"/>
          </p:cNvSpPr>
          <p:nvPr/>
        </p:nvSpPr>
        <p:spPr bwMode="auto">
          <a:xfrm>
            <a:off x="6566305" y="2986217"/>
            <a:ext cx="182464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giải</a:t>
            </a:r>
            <a:endParaRPr lang="en-US" altLang="en-US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31139" y="-1"/>
            <a:ext cx="2688" cy="6949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Document 18"/>
          <p:cNvSpPr/>
          <p:nvPr/>
        </p:nvSpPr>
        <p:spPr>
          <a:xfrm>
            <a:off x="487581" y="134713"/>
            <a:ext cx="1226179" cy="1102960"/>
          </a:xfrm>
          <a:prstGeom prst="flowChartDocumen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364637" y="841412"/>
            <a:ext cx="132928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614326" y="3490013"/>
            <a:ext cx="16029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44433" y="3638210"/>
            <a:ext cx="584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Ta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: 365 : 7 = 52 (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1)</a:t>
            </a:r>
            <a:endParaRPr lang="vi-VN" sz="3200" b="1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3920" y="4952278"/>
            <a:ext cx="657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Đáp</a:t>
            </a:r>
            <a:r>
              <a:rPr lang="en-US" sz="3200" b="1" u="sng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3200" b="1" u="sng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52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Ǉuần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Δ˙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ngày</a:t>
            </a:r>
            <a:endParaRPr lang="vi-VN" sz="3200" b="1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39B023-A41F-484A-93E0-F260C75BA2E1}"/>
              </a:ext>
            </a:extLst>
          </p:cNvPr>
          <p:cNvSpPr txBox="1"/>
          <p:nvPr/>
        </p:nvSpPr>
        <p:spPr>
          <a:xfrm>
            <a:off x="2731139" y="2307764"/>
            <a:ext cx="129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777498-8A9A-494F-88D3-5BCC9744F360}"/>
              </a:ext>
            </a:extLst>
          </p:cNvPr>
          <p:cNvSpPr txBox="1"/>
          <p:nvPr/>
        </p:nvSpPr>
        <p:spPr>
          <a:xfrm>
            <a:off x="3276246" y="1008191"/>
            <a:ext cx="891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2021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365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mĕ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Ǉuần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Δ˙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AD530-137E-4CC8-8317-AB2A56E0ADA1}"/>
              </a:ext>
            </a:extLst>
          </p:cNvPr>
          <p:cNvSpPr txBox="1"/>
          <p:nvPr/>
        </p:nvSpPr>
        <p:spPr>
          <a:xfrm>
            <a:off x="2731139" y="1649889"/>
            <a:ext cx="870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HĈ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2021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nh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Η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łu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Ǉuần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Δ˙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mấy</a:t>
            </a:r>
            <a:endParaRPr lang="vi-VN" sz="3200" b="1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5AB7C-E57C-4C3C-95FF-4A43FF4C175B}"/>
              </a:ext>
            </a:extLst>
          </p:cNvPr>
          <p:cNvSpPr txBox="1"/>
          <p:nvPr/>
        </p:nvSpPr>
        <p:spPr>
          <a:xfrm>
            <a:off x="3946982" y="4309411"/>
            <a:ext cx="930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2021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52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Ǉuần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Δ˙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ngày</a:t>
            </a:r>
            <a:endParaRPr lang="vi-VN" sz="3200" b="1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5515D5-7958-4176-AA23-F02435BFC145}"/>
              </a:ext>
            </a:extLst>
          </p:cNvPr>
          <p:cNvCxnSpPr/>
          <p:nvPr/>
        </p:nvCxnSpPr>
        <p:spPr>
          <a:xfrm>
            <a:off x="5581937" y="1514309"/>
            <a:ext cx="2222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8456D6-AB67-438A-8FA8-29F18CED4C37}"/>
              </a:ext>
            </a:extLst>
          </p:cNvPr>
          <p:cNvCxnSpPr>
            <a:cxnSpLocks/>
          </p:cNvCxnSpPr>
          <p:nvPr/>
        </p:nvCxnSpPr>
        <p:spPr>
          <a:xfrm>
            <a:off x="3569848" y="2143574"/>
            <a:ext cx="1962929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7C53A6-4F22-4E9E-BFDB-65B384899BBA}"/>
              </a:ext>
            </a:extLst>
          </p:cNvPr>
          <p:cNvCxnSpPr>
            <a:cxnSpLocks/>
          </p:cNvCxnSpPr>
          <p:nvPr/>
        </p:nvCxnSpPr>
        <p:spPr>
          <a:xfrm>
            <a:off x="8059666" y="1494644"/>
            <a:ext cx="3857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BA89F1-6E2E-4304-B2A0-2C27972103A9}"/>
              </a:ext>
            </a:extLst>
          </p:cNvPr>
          <p:cNvCxnSpPr>
            <a:cxnSpLocks/>
          </p:cNvCxnSpPr>
          <p:nvPr/>
        </p:nvCxnSpPr>
        <p:spPr>
          <a:xfrm>
            <a:off x="8479396" y="2185644"/>
            <a:ext cx="2788968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346232-5152-44A1-8EFA-479C9D423B18}"/>
              </a:ext>
            </a:extLst>
          </p:cNvPr>
          <p:cNvCxnSpPr>
            <a:cxnSpLocks/>
          </p:cNvCxnSpPr>
          <p:nvPr/>
        </p:nvCxnSpPr>
        <p:spPr>
          <a:xfrm>
            <a:off x="2743809" y="2775579"/>
            <a:ext cx="992449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19" grpId="0" animBg="1"/>
      <p:bldP spid="16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9F889BD0-9136-4EEC-A342-D32FB98A6F74}"/>
              </a:ext>
            </a:extLst>
          </p:cNvPr>
          <p:cNvGrpSpPr/>
          <p:nvPr/>
        </p:nvGrpSpPr>
        <p:grpSpPr>
          <a:xfrm>
            <a:off x="1752628" y="1529907"/>
            <a:ext cx="1974357" cy="3445634"/>
            <a:chOff x="1752628" y="1529907"/>
            <a:chExt cx="1974357" cy="3445634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156227" y="2202284"/>
              <a:ext cx="508292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D3DA57-B931-46A7-B81A-9E8EC1D29B5B}"/>
                </a:ext>
              </a:extLst>
            </p:cNvPr>
            <p:cNvGrpSpPr/>
            <p:nvPr/>
          </p:nvGrpSpPr>
          <p:grpSpPr>
            <a:xfrm>
              <a:off x="1752628" y="1529907"/>
              <a:ext cx="1974357" cy="3445634"/>
              <a:chOff x="1752628" y="1529907"/>
              <a:chExt cx="1974357" cy="3445634"/>
            </a:xfrm>
          </p:grpSpPr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2877628" y="2202284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" name="TextBox 15"/>
              <p:cNvSpPr txBox="1">
                <a:spLocks noChangeArrowheads="1"/>
              </p:cNvSpPr>
              <p:nvPr/>
            </p:nvSpPr>
            <p:spPr bwMode="auto">
              <a:xfrm>
                <a:off x="2902081" y="1529907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1752628" y="1544271"/>
                <a:ext cx="104694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185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>
                <a:off x="2812060" y="2261355"/>
                <a:ext cx="91492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 bwMode="auto">
              <a:xfrm rot="5400000">
                <a:off x="2050060" y="2466985"/>
                <a:ext cx="1524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cxnSpLocks/>
              </p:cNvCxnSpPr>
              <p:nvPr/>
            </p:nvCxnSpPr>
            <p:spPr>
              <a:xfrm>
                <a:off x="1803388" y="4261382"/>
                <a:ext cx="82851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1887434" y="2890686"/>
                <a:ext cx="88712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2246952" y="4226553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2265191" y="3512394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2011044" y="2864052"/>
                <a:ext cx="774927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</a:t>
                </a: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1756899" y="2197912"/>
                <a:ext cx="82710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839" y="2792106"/>
            <a:ext cx="3099626" cy="243171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12E5C1DE-CB28-4E32-A5E5-4CCF3B9CE466}"/>
              </a:ext>
            </a:extLst>
          </p:cNvPr>
          <p:cNvGrpSpPr/>
          <p:nvPr/>
        </p:nvGrpSpPr>
        <p:grpSpPr>
          <a:xfrm>
            <a:off x="6379875" y="1548957"/>
            <a:ext cx="1974357" cy="2083133"/>
            <a:chOff x="6379875" y="1548957"/>
            <a:chExt cx="1974357" cy="20831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F0B4A3-6E56-45AD-971D-C8CB9DE57BDE}"/>
                </a:ext>
              </a:extLst>
            </p:cNvPr>
            <p:cNvCxnSpPr/>
            <p:nvPr/>
          </p:nvCxnSpPr>
          <p:spPr bwMode="auto">
            <a:xfrm rot="5400000">
              <a:off x="6677307" y="2486035"/>
              <a:ext cx="1524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3708E0-41EF-4597-AD4A-042517112541}"/>
                </a:ext>
              </a:extLst>
            </p:cNvPr>
            <p:cNvGrpSpPr/>
            <p:nvPr/>
          </p:nvGrpSpPr>
          <p:grpSpPr>
            <a:xfrm>
              <a:off x="6379875" y="1548957"/>
              <a:ext cx="1974357" cy="2083133"/>
              <a:chOff x="6379875" y="1548957"/>
              <a:chExt cx="1974357" cy="208313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7C117F-7273-43BF-BC5C-982AFA69E6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4875" y="2221334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ADCBE823-2A88-412E-BA18-BBA9AABF8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9328" y="1548957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id="{A693D9E8-D98F-4D6F-8793-DE2F566FF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9875" y="1563321"/>
                <a:ext cx="1020140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283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719AD80-4E55-424F-9F7D-3D4C117AC832}"/>
                  </a:ext>
                </a:extLst>
              </p:cNvPr>
              <p:cNvCxnSpPr/>
              <p:nvPr/>
            </p:nvCxnSpPr>
            <p:spPr bwMode="auto">
              <a:xfrm>
                <a:off x="7439307" y="2280405"/>
                <a:ext cx="91492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0CCD4B-83B6-42E4-8AD5-2770C627C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6583" y="2874204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88B088-D160-48B3-950F-0D8C441212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8292" y="2883102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AA0407-0740-4E6A-AECD-68F6257A37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4147" y="2216962"/>
                <a:ext cx="842129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0E9917C-4AC2-4A7C-B5D9-50219754B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9688" y="2911292"/>
                <a:ext cx="88712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DDA6416-3B30-4ED5-9524-CF164029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96" y="4794724"/>
            <a:ext cx="5049754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 : 6 = 30 (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B210A2-2B69-49B5-89F2-BCB63875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743" y="4794724"/>
            <a:ext cx="5049754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283 : 7 = 4 (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7E285-02FD-477F-9C4C-5694D346C082}"/>
              </a:ext>
            </a:extLst>
          </p:cNvPr>
          <p:cNvSpPr/>
          <p:nvPr/>
        </p:nvSpPr>
        <p:spPr>
          <a:xfrm>
            <a:off x="3744211" y="2379215"/>
            <a:ext cx="656947" cy="6569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50ADB-2C61-409F-AABF-01109C57261C}"/>
              </a:ext>
            </a:extLst>
          </p:cNvPr>
          <p:cNvSpPr txBox="1"/>
          <p:nvPr/>
        </p:nvSpPr>
        <p:spPr>
          <a:xfrm>
            <a:off x="3816332" y="2379215"/>
            <a:ext cx="54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3B82D2-DFB2-4B85-ABAF-623D5019C9EB}"/>
              </a:ext>
            </a:extLst>
          </p:cNvPr>
          <p:cNvSpPr/>
          <p:nvPr/>
        </p:nvSpPr>
        <p:spPr>
          <a:xfrm>
            <a:off x="8373616" y="2379215"/>
            <a:ext cx="656947" cy="6569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EE3AB2-D30F-4FEB-8D39-BED11AC21EF1}"/>
              </a:ext>
            </a:extLst>
          </p:cNvPr>
          <p:cNvSpPr txBox="1"/>
          <p:nvPr/>
        </p:nvSpPr>
        <p:spPr>
          <a:xfrm>
            <a:off x="8464025" y="2379215"/>
            <a:ext cx="54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DD13C6-1B2A-4955-BEB7-DF39B4CC9B08}"/>
              </a:ext>
            </a:extLst>
          </p:cNvPr>
          <p:cNvSpPr txBox="1"/>
          <p:nvPr/>
        </p:nvSpPr>
        <p:spPr>
          <a:xfrm>
            <a:off x="182614" y="119887"/>
            <a:ext cx="131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B6A956-ABEE-4A9C-B8B0-AF4EEC8DF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59" y="1529251"/>
            <a:ext cx="708834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3A94E5-F98B-40DC-832B-CB9CD9908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285" y="1537356"/>
            <a:ext cx="708834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2D7834-E69A-4CA6-A798-6F13BBC5EFBD}"/>
              </a:ext>
            </a:extLst>
          </p:cNvPr>
          <p:cNvSpPr/>
          <p:nvPr/>
        </p:nvSpPr>
        <p:spPr>
          <a:xfrm>
            <a:off x="1364809" y="33912"/>
            <a:ext cx="387819" cy="800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ĐS</a:t>
            </a:r>
          </a:p>
        </p:txBody>
      </p:sp>
    </p:spTree>
    <p:extLst>
      <p:ext uri="{BB962C8B-B14F-4D97-AF65-F5344CB8AC3E}">
        <p14:creationId xmlns:p14="http://schemas.microsoft.com/office/powerpoint/2010/main" val="13047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" grpId="0" animBg="1"/>
      <p:bldP spid="18" grpId="0"/>
      <p:bldP spid="42" grpId="0" animBg="1"/>
      <p:bldP spid="43" grpId="0"/>
      <p:bldP spid="44" grpId="0"/>
      <p:bldP spid="45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Shape 18"/>
          <p:cNvSpPr/>
          <p:nvPr/>
        </p:nvSpPr>
        <p:spPr>
          <a:xfrm>
            <a:off x="4308907" y="682536"/>
            <a:ext cx="3610284" cy="875252"/>
          </a:xfrm>
          <a:prstGeom prst="roundRect">
            <a:avLst>
              <a:gd name="adj" fmla="val 50000"/>
            </a:avLst>
          </a:prstGeom>
          <a:solidFill>
            <a:srgbClr val="FFDFD2">
              <a:alpha val="45000"/>
            </a:srgbClr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4415246" y="766194"/>
            <a:ext cx="35039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TẬP</a:t>
            </a:r>
            <a:endParaRPr lang="en-US" alt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800100" y="2242783"/>
            <a:ext cx="11287125" cy="21717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Hoàn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vở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Chuẩn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bị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	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Giới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thiệu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bảng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nhân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SGK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74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sz="3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2150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0CBE7D-CD2C-48E9-BE5B-8440BC3EB9AA}"/>
              </a:ext>
            </a:extLst>
          </p:cNvPr>
          <p:cNvSpPr txBox="1"/>
          <p:nvPr/>
        </p:nvSpPr>
        <p:spPr>
          <a:xfrm>
            <a:off x="3136392" y="2380565"/>
            <a:ext cx="625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6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1" y="2903374"/>
            <a:ext cx="1117282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CHÀO CÁC EM HỌC SINH KHỐI 3 </a:t>
            </a:r>
          </a:p>
          <a:p>
            <a:pPr algn="ctr">
              <a:lnSpc>
                <a:spcPct val="130000"/>
              </a:lnSpc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ĐẾN VỚI LỚP HỌC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15950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23" y="921361"/>
            <a:ext cx="897518" cy="478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37" y="230332"/>
            <a:ext cx="988966" cy="5637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4" y="-32831"/>
            <a:ext cx="1515113" cy="15151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" y="703199"/>
            <a:ext cx="1828502" cy="1042246"/>
          </a:xfrm>
          <a:prstGeom prst="rect">
            <a:avLst/>
          </a:prstGeom>
        </p:spPr>
      </p:pic>
      <p:sp>
        <p:nvSpPr>
          <p:cNvPr id="9" name="AutoShape 8" descr="Đôrêmon - Bài viết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Đôrêmon - Bài viết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57" y="2287350"/>
            <a:ext cx="2733080" cy="248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3389" y="1949636"/>
            <a:ext cx="8881297" cy="17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84D5B-0FC7-478D-B80B-899B388D7CCA}"/>
              </a:ext>
            </a:extLst>
          </p:cNvPr>
          <p:cNvSpPr txBox="1"/>
          <p:nvPr/>
        </p:nvSpPr>
        <p:spPr>
          <a:xfrm>
            <a:off x="5338443" y="409322"/>
            <a:ext cx="151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5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09C0E-6669-4874-A983-A5820BEE5DA6}"/>
              </a:ext>
            </a:extLst>
          </p:cNvPr>
          <p:cNvSpPr txBox="1"/>
          <p:nvPr/>
        </p:nvSpPr>
        <p:spPr>
          <a:xfrm>
            <a:off x="1242873" y="2342948"/>
            <a:ext cx="7119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HP001 4 hàng" pitchFamily="34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HP001 4 hàng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CDAFD-9B1F-4BB2-B2D1-B13B23A11021}"/>
              </a:ext>
            </a:extLst>
          </p:cNvPr>
          <p:cNvSpPr txBox="1"/>
          <p:nvPr/>
        </p:nvSpPr>
        <p:spPr>
          <a:xfrm>
            <a:off x="3595458" y="1695635"/>
            <a:ext cx="320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66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r>
              <a:rPr 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55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933E1A18-684C-46A4-B1FA-488C83EEC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93" y="1251992"/>
            <a:ext cx="4354015" cy="4354015"/>
          </a:xfrm>
          <a:prstGeom prst="rect">
            <a:avLst/>
          </a:prstGeom>
        </p:spPr>
      </p:pic>
      <p:sp>
        <p:nvSpPr>
          <p:cNvPr id="5" name="ValueShape1">
            <a:extLst>
              <a:ext uri="{FF2B5EF4-FFF2-40B4-BE49-F238E27FC236}">
                <a16:creationId xmlns:a16="http://schemas.microsoft.com/office/drawing/2014/main" id="{CAEE83E4-2ADB-4319-906E-16F457BE0674}"/>
              </a:ext>
            </a:extLst>
          </p:cNvPr>
          <p:cNvSpPr/>
          <p:nvPr/>
        </p:nvSpPr>
        <p:spPr bwMode="auto">
          <a:xfrm>
            <a:off x="7868132" y="1585700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AAAA6-C3AB-4D78-8AA3-1CD20D74EC15}"/>
              </a:ext>
            </a:extLst>
          </p:cNvPr>
          <p:cNvSpPr/>
          <p:nvPr/>
        </p:nvSpPr>
        <p:spPr>
          <a:xfrm>
            <a:off x="6676244" y="2751894"/>
            <a:ext cx="41697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stomText1">
            <a:extLst>
              <a:ext uri="{FF2B5EF4-FFF2-40B4-BE49-F238E27FC236}">
                <a16:creationId xmlns:a16="http://schemas.microsoft.com/office/drawing/2014/main" id="{DA30A179-82EE-476C-A90F-8CFB4FF79C10}"/>
              </a:ext>
            </a:extLst>
          </p:cNvPr>
          <p:cNvSpPr txBox="1"/>
          <p:nvPr/>
        </p:nvSpPr>
        <p:spPr>
          <a:xfrm>
            <a:off x="6094092" y="2865193"/>
            <a:ext cx="796582" cy="1343062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99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>
            <a:extLst>
              <a:ext uri="{FF2B5EF4-FFF2-40B4-BE49-F238E27FC236}">
                <a16:creationId xmlns:a16="http://schemas.microsoft.com/office/drawing/2014/main" id="{EDD74C6E-D337-494F-9FAC-B3075637240C}"/>
              </a:ext>
            </a:extLst>
          </p:cNvPr>
          <p:cNvSpPr/>
          <p:nvPr/>
        </p:nvSpPr>
        <p:spPr>
          <a:xfrm>
            <a:off x="557601" y="585758"/>
            <a:ext cx="3596514" cy="646331"/>
          </a:xfrm>
          <a:custGeom>
            <a:avLst/>
            <a:gdLst>
              <a:gd name="connsiteX0" fmla="*/ 0 w 3596514"/>
              <a:gd name="connsiteY0" fmla="*/ 0 h 646331"/>
              <a:gd name="connsiteX1" fmla="*/ 527489 w 3596514"/>
              <a:gd name="connsiteY1" fmla="*/ 0 h 646331"/>
              <a:gd name="connsiteX2" fmla="*/ 1126908 w 3596514"/>
              <a:gd name="connsiteY2" fmla="*/ 0 h 646331"/>
              <a:gd name="connsiteX3" fmla="*/ 1798257 w 3596514"/>
              <a:gd name="connsiteY3" fmla="*/ 0 h 646331"/>
              <a:gd name="connsiteX4" fmla="*/ 2289781 w 3596514"/>
              <a:gd name="connsiteY4" fmla="*/ 0 h 646331"/>
              <a:gd name="connsiteX5" fmla="*/ 2925165 w 3596514"/>
              <a:gd name="connsiteY5" fmla="*/ 0 h 646331"/>
              <a:gd name="connsiteX6" fmla="*/ 3596514 w 3596514"/>
              <a:gd name="connsiteY6" fmla="*/ 0 h 646331"/>
              <a:gd name="connsiteX7" fmla="*/ 3596514 w 3596514"/>
              <a:gd name="connsiteY7" fmla="*/ 323166 h 646331"/>
              <a:gd name="connsiteX8" fmla="*/ 3596514 w 3596514"/>
              <a:gd name="connsiteY8" fmla="*/ 646331 h 646331"/>
              <a:gd name="connsiteX9" fmla="*/ 3104990 w 3596514"/>
              <a:gd name="connsiteY9" fmla="*/ 646331 h 646331"/>
              <a:gd name="connsiteX10" fmla="*/ 2577502 w 3596514"/>
              <a:gd name="connsiteY10" fmla="*/ 646331 h 646331"/>
              <a:gd name="connsiteX11" fmla="*/ 1942118 w 3596514"/>
              <a:gd name="connsiteY11" fmla="*/ 646331 h 646331"/>
              <a:gd name="connsiteX12" fmla="*/ 1342699 w 3596514"/>
              <a:gd name="connsiteY12" fmla="*/ 646331 h 646331"/>
              <a:gd name="connsiteX13" fmla="*/ 743280 w 3596514"/>
              <a:gd name="connsiteY13" fmla="*/ 646331 h 646331"/>
              <a:gd name="connsiteX14" fmla="*/ 0 w 3596514"/>
              <a:gd name="connsiteY14" fmla="*/ 646331 h 646331"/>
              <a:gd name="connsiteX15" fmla="*/ 0 w 3596514"/>
              <a:gd name="connsiteY15" fmla="*/ 336092 h 646331"/>
              <a:gd name="connsiteX16" fmla="*/ 0 w 3596514"/>
              <a:gd name="connsiteY1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6514" h="646331" fill="none" extrusionOk="0">
                <a:moveTo>
                  <a:pt x="0" y="0"/>
                </a:moveTo>
                <a:cubicBezTo>
                  <a:pt x="248821" y="-20557"/>
                  <a:pt x="381192" y="22662"/>
                  <a:pt x="527489" y="0"/>
                </a:cubicBezTo>
                <a:cubicBezTo>
                  <a:pt x="673786" y="-22662"/>
                  <a:pt x="972979" y="1657"/>
                  <a:pt x="1126908" y="0"/>
                </a:cubicBezTo>
                <a:cubicBezTo>
                  <a:pt x="1280837" y="-1657"/>
                  <a:pt x="1486798" y="41367"/>
                  <a:pt x="1798257" y="0"/>
                </a:cubicBezTo>
                <a:cubicBezTo>
                  <a:pt x="2109716" y="-41367"/>
                  <a:pt x="2154597" y="16942"/>
                  <a:pt x="2289781" y="0"/>
                </a:cubicBezTo>
                <a:cubicBezTo>
                  <a:pt x="2424965" y="-16942"/>
                  <a:pt x="2623166" y="12120"/>
                  <a:pt x="2925165" y="0"/>
                </a:cubicBezTo>
                <a:cubicBezTo>
                  <a:pt x="3227164" y="-12120"/>
                  <a:pt x="3449554" y="55030"/>
                  <a:pt x="3596514" y="0"/>
                </a:cubicBezTo>
                <a:cubicBezTo>
                  <a:pt x="3596879" y="131749"/>
                  <a:pt x="3576912" y="248720"/>
                  <a:pt x="3596514" y="323166"/>
                </a:cubicBezTo>
                <a:cubicBezTo>
                  <a:pt x="3616116" y="397612"/>
                  <a:pt x="3560830" y="556371"/>
                  <a:pt x="3596514" y="646331"/>
                </a:cubicBezTo>
                <a:cubicBezTo>
                  <a:pt x="3363147" y="650100"/>
                  <a:pt x="3296527" y="638702"/>
                  <a:pt x="3104990" y="646331"/>
                </a:cubicBezTo>
                <a:cubicBezTo>
                  <a:pt x="2913453" y="653960"/>
                  <a:pt x="2826859" y="599269"/>
                  <a:pt x="2577502" y="646331"/>
                </a:cubicBezTo>
                <a:cubicBezTo>
                  <a:pt x="2328145" y="693393"/>
                  <a:pt x="2116211" y="590027"/>
                  <a:pt x="1942118" y="646331"/>
                </a:cubicBezTo>
                <a:cubicBezTo>
                  <a:pt x="1768025" y="702635"/>
                  <a:pt x="1591809" y="598187"/>
                  <a:pt x="1342699" y="646331"/>
                </a:cubicBezTo>
                <a:cubicBezTo>
                  <a:pt x="1093589" y="694475"/>
                  <a:pt x="919818" y="621860"/>
                  <a:pt x="743280" y="646331"/>
                </a:cubicBezTo>
                <a:cubicBezTo>
                  <a:pt x="566742" y="670802"/>
                  <a:pt x="219640" y="616735"/>
                  <a:pt x="0" y="646331"/>
                </a:cubicBezTo>
                <a:cubicBezTo>
                  <a:pt x="-1892" y="527392"/>
                  <a:pt x="27058" y="406933"/>
                  <a:pt x="0" y="336092"/>
                </a:cubicBezTo>
                <a:cubicBezTo>
                  <a:pt x="-27058" y="265251"/>
                  <a:pt x="36589" y="108649"/>
                  <a:pt x="0" y="0"/>
                </a:cubicBezTo>
                <a:close/>
              </a:path>
              <a:path w="3596514" h="646331" stroke="0" extrusionOk="0">
                <a:moveTo>
                  <a:pt x="0" y="0"/>
                </a:moveTo>
                <a:cubicBezTo>
                  <a:pt x="206831" y="-60585"/>
                  <a:pt x="288197" y="10204"/>
                  <a:pt x="527489" y="0"/>
                </a:cubicBezTo>
                <a:cubicBezTo>
                  <a:pt x="766781" y="-10204"/>
                  <a:pt x="919292" y="47878"/>
                  <a:pt x="1126908" y="0"/>
                </a:cubicBezTo>
                <a:cubicBezTo>
                  <a:pt x="1334524" y="-47878"/>
                  <a:pt x="1494667" y="52805"/>
                  <a:pt x="1762292" y="0"/>
                </a:cubicBezTo>
                <a:cubicBezTo>
                  <a:pt x="2029917" y="-52805"/>
                  <a:pt x="2041096" y="46843"/>
                  <a:pt x="2253815" y="0"/>
                </a:cubicBezTo>
                <a:cubicBezTo>
                  <a:pt x="2466534" y="-46843"/>
                  <a:pt x="2758956" y="47933"/>
                  <a:pt x="2889200" y="0"/>
                </a:cubicBezTo>
                <a:cubicBezTo>
                  <a:pt x="3019444" y="-47933"/>
                  <a:pt x="3349343" y="16938"/>
                  <a:pt x="3596514" y="0"/>
                </a:cubicBezTo>
                <a:cubicBezTo>
                  <a:pt x="3633214" y="84041"/>
                  <a:pt x="3577553" y="175137"/>
                  <a:pt x="3596514" y="310239"/>
                </a:cubicBezTo>
                <a:cubicBezTo>
                  <a:pt x="3615475" y="445341"/>
                  <a:pt x="3586017" y="502894"/>
                  <a:pt x="3596514" y="646331"/>
                </a:cubicBezTo>
                <a:cubicBezTo>
                  <a:pt x="3459101" y="674540"/>
                  <a:pt x="3304119" y="584205"/>
                  <a:pt x="3033060" y="646331"/>
                </a:cubicBezTo>
                <a:cubicBezTo>
                  <a:pt x="2762001" y="708457"/>
                  <a:pt x="2706596" y="596965"/>
                  <a:pt x="2541537" y="646331"/>
                </a:cubicBezTo>
                <a:cubicBezTo>
                  <a:pt x="2376478" y="695697"/>
                  <a:pt x="2185358" y="608385"/>
                  <a:pt x="1978083" y="646331"/>
                </a:cubicBezTo>
                <a:cubicBezTo>
                  <a:pt x="1770808" y="684277"/>
                  <a:pt x="1708078" y="623672"/>
                  <a:pt x="1450594" y="646331"/>
                </a:cubicBezTo>
                <a:cubicBezTo>
                  <a:pt x="1193110" y="668990"/>
                  <a:pt x="1038788" y="636500"/>
                  <a:pt x="815210" y="646331"/>
                </a:cubicBezTo>
                <a:cubicBezTo>
                  <a:pt x="591632" y="656162"/>
                  <a:pt x="260958" y="625108"/>
                  <a:pt x="0" y="646331"/>
                </a:cubicBezTo>
                <a:cubicBezTo>
                  <a:pt x="-3801" y="498980"/>
                  <a:pt x="25739" y="444634"/>
                  <a:pt x="0" y="342555"/>
                </a:cubicBezTo>
                <a:cubicBezTo>
                  <a:pt x="-25739" y="240476"/>
                  <a:pt x="13157" y="1547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rgbClr val="002060"/>
                </a:solidFill>
              </a:rPr>
              <a:t>560 : 8 </a:t>
            </a:r>
            <a:r>
              <a:rPr lang="en-US" sz="4000" b="1" dirty="0">
                <a:solidFill>
                  <a:srgbClr val="002060"/>
                </a:solidFill>
              </a:rPr>
              <a:t>= ?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EDD74C6E-D337-494F-9FAC-B3075637240C}"/>
              </a:ext>
            </a:extLst>
          </p:cNvPr>
          <p:cNvSpPr/>
          <p:nvPr/>
        </p:nvSpPr>
        <p:spPr>
          <a:xfrm>
            <a:off x="4988335" y="4606155"/>
            <a:ext cx="6599812" cy="840230"/>
          </a:xfrm>
          <a:custGeom>
            <a:avLst/>
            <a:gdLst>
              <a:gd name="connsiteX0" fmla="*/ 0 w 6599812"/>
              <a:gd name="connsiteY0" fmla="*/ 0 h 840230"/>
              <a:gd name="connsiteX1" fmla="*/ 467987 w 6599812"/>
              <a:gd name="connsiteY1" fmla="*/ 0 h 840230"/>
              <a:gd name="connsiteX2" fmla="*/ 869975 w 6599812"/>
              <a:gd name="connsiteY2" fmla="*/ 0 h 840230"/>
              <a:gd name="connsiteX3" fmla="*/ 1271964 w 6599812"/>
              <a:gd name="connsiteY3" fmla="*/ 0 h 840230"/>
              <a:gd name="connsiteX4" fmla="*/ 1739950 w 6599812"/>
              <a:gd name="connsiteY4" fmla="*/ 0 h 840230"/>
              <a:gd name="connsiteX5" fmla="*/ 2141939 w 6599812"/>
              <a:gd name="connsiteY5" fmla="*/ 0 h 840230"/>
              <a:gd name="connsiteX6" fmla="*/ 2609926 w 6599812"/>
              <a:gd name="connsiteY6" fmla="*/ 0 h 840230"/>
              <a:gd name="connsiteX7" fmla="*/ 3209909 w 6599812"/>
              <a:gd name="connsiteY7" fmla="*/ 0 h 840230"/>
              <a:gd name="connsiteX8" fmla="*/ 3875890 w 6599812"/>
              <a:gd name="connsiteY8" fmla="*/ 0 h 840230"/>
              <a:gd name="connsiteX9" fmla="*/ 4277878 w 6599812"/>
              <a:gd name="connsiteY9" fmla="*/ 0 h 840230"/>
              <a:gd name="connsiteX10" fmla="*/ 4877861 w 6599812"/>
              <a:gd name="connsiteY10" fmla="*/ 0 h 840230"/>
              <a:gd name="connsiteX11" fmla="*/ 5609840 w 6599812"/>
              <a:gd name="connsiteY11" fmla="*/ 0 h 840230"/>
              <a:gd name="connsiteX12" fmla="*/ 6077827 w 6599812"/>
              <a:gd name="connsiteY12" fmla="*/ 0 h 840230"/>
              <a:gd name="connsiteX13" fmla="*/ 6599812 w 6599812"/>
              <a:gd name="connsiteY13" fmla="*/ 0 h 840230"/>
              <a:gd name="connsiteX14" fmla="*/ 6599812 w 6599812"/>
              <a:gd name="connsiteY14" fmla="*/ 428517 h 840230"/>
              <a:gd name="connsiteX15" fmla="*/ 6599812 w 6599812"/>
              <a:gd name="connsiteY15" fmla="*/ 840230 h 840230"/>
              <a:gd name="connsiteX16" fmla="*/ 5933831 w 6599812"/>
              <a:gd name="connsiteY16" fmla="*/ 840230 h 840230"/>
              <a:gd name="connsiteX17" fmla="*/ 5201852 w 6599812"/>
              <a:gd name="connsiteY17" fmla="*/ 840230 h 840230"/>
              <a:gd name="connsiteX18" fmla="*/ 4667867 w 6599812"/>
              <a:gd name="connsiteY18" fmla="*/ 840230 h 840230"/>
              <a:gd name="connsiteX19" fmla="*/ 4265878 w 6599812"/>
              <a:gd name="connsiteY19" fmla="*/ 840230 h 840230"/>
              <a:gd name="connsiteX20" fmla="*/ 3599897 w 6599812"/>
              <a:gd name="connsiteY20" fmla="*/ 840230 h 840230"/>
              <a:gd name="connsiteX21" fmla="*/ 3197909 w 6599812"/>
              <a:gd name="connsiteY21" fmla="*/ 840230 h 840230"/>
              <a:gd name="connsiteX22" fmla="*/ 2531928 w 6599812"/>
              <a:gd name="connsiteY22" fmla="*/ 840230 h 840230"/>
              <a:gd name="connsiteX23" fmla="*/ 1799949 w 6599812"/>
              <a:gd name="connsiteY23" fmla="*/ 840230 h 840230"/>
              <a:gd name="connsiteX24" fmla="*/ 1265964 w 6599812"/>
              <a:gd name="connsiteY24" fmla="*/ 840230 h 840230"/>
              <a:gd name="connsiteX25" fmla="*/ 863975 w 6599812"/>
              <a:gd name="connsiteY25" fmla="*/ 840230 h 840230"/>
              <a:gd name="connsiteX26" fmla="*/ 0 w 6599812"/>
              <a:gd name="connsiteY26" fmla="*/ 840230 h 840230"/>
              <a:gd name="connsiteX27" fmla="*/ 0 w 6599812"/>
              <a:gd name="connsiteY27" fmla="*/ 403310 h 840230"/>
              <a:gd name="connsiteX28" fmla="*/ 0 w 6599812"/>
              <a:gd name="connsiteY28" fmla="*/ 0 h 84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9812" h="840230" fill="none" extrusionOk="0">
                <a:moveTo>
                  <a:pt x="0" y="0"/>
                </a:moveTo>
                <a:cubicBezTo>
                  <a:pt x="144763" y="-8546"/>
                  <a:pt x="337286" y="54153"/>
                  <a:pt x="467987" y="0"/>
                </a:cubicBezTo>
                <a:cubicBezTo>
                  <a:pt x="598688" y="-54153"/>
                  <a:pt x="733129" y="16361"/>
                  <a:pt x="869975" y="0"/>
                </a:cubicBezTo>
                <a:cubicBezTo>
                  <a:pt x="1006821" y="-16361"/>
                  <a:pt x="1182866" y="37538"/>
                  <a:pt x="1271964" y="0"/>
                </a:cubicBezTo>
                <a:cubicBezTo>
                  <a:pt x="1361062" y="-37538"/>
                  <a:pt x="1517932" y="40408"/>
                  <a:pt x="1739950" y="0"/>
                </a:cubicBezTo>
                <a:cubicBezTo>
                  <a:pt x="1961968" y="-40408"/>
                  <a:pt x="2004263" y="40061"/>
                  <a:pt x="2141939" y="0"/>
                </a:cubicBezTo>
                <a:cubicBezTo>
                  <a:pt x="2279615" y="-40061"/>
                  <a:pt x="2510567" y="5804"/>
                  <a:pt x="2609926" y="0"/>
                </a:cubicBezTo>
                <a:cubicBezTo>
                  <a:pt x="2709285" y="-5804"/>
                  <a:pt x="2919891" y="47517"/>
                  <a:pt x="3209909" y="0"/>
                </a:cubicBezTo>
                <a:cubicBezTo>
                  <a:pt x="3499927" y="-47517"/>
                  <a:pt x="3657034" y="73067"/>
                  <a:pt x="3875890" y="0"/>
                </a:cubicBezTo>
                <a:cubicBezTo>
                  <a:pt x="4094746" y="-73067"/>
                  <a:pt x="4109098" y="15980"/>
                  <a:pt x="4277878" y="0"/>
                </a:cubicBezTo>
                <a:cubicBezTo>
                  <a:pt x="4446658" y="-15980"/>
                  <a:pt x="4609908" y="44732"/>
                  <a:pt x="4877861" y="0"/>
                </a:cubicBezTo>
                <a:cubicBezTo>
                  <a:pt x="5145814" y="-44732"/>
                  <a:pt x="5418827" y="50262"/>
                  <a:pt x="5609840" y="0"/>
                </a:cubicBezTo>
                <a:cubicBezTo>
                  <a:pt x="5800853" y="-50262"/>
                  <a:pt x="5856397" y="33239"/>
                  <a:pt x="6077827" y="0"/>
                </a:cubicBezTo>
                <a:cubicBezTo>
                  <a:pt x="6299257" y="-33239"/>
                  <a:pt x="6410955" y="28224"/>
                  <a:pt x="6599812" y="0"/>
                </a:cubicBezTo>
                <a:cubicBezTo>
                  <a:pt x="6640787" y="163141"/>
                  <a:pt x="6550401" y="270976"/>
                  <a:pt x="6599812" y="428517"/>
                </a:cubicBezTo>
                <a:cubicBezTo>
                  <a:pt x="6649223" y="586058"/>
                  <a:pt x="6591163" y="654377"/>
                  <a:pt x="6599812" y="840230"/>
                </a:cubicBezTo>
                <a:cubicBezTo>
                  <a:pt x="6286427" y="843624"/>
                  <a:pt x="6165003" y="801894"/>
                  <a:pt x="5933831" y="840230"/>
                </a:cubicBezTo>
                <a:cubicBezTo>
                  <a:pt x="5702659" y="878566"/>
                  <a:pt x="5355163" y="807583"/>
                  <a:pt x="5201852" y="840230"/>
                </a:cubicBezTo>
                <a:cubicBezTo>
                  <a:pt x="5048541" y="872877"/>
                  <a:pt x="4852528" y="781649"/>
                  <a:pt x="4667867" y="840230"/>
                </a:cubicBezTo>
                <a:cubicBezTo>
                  <a:pt x="4483207" y="898811"/>
                  <a:pt x="4366563" y="829967"/>
                  <a:pt x="4265878" y="840230"/>
                </a:cubicBezTo>
                <a:cubicBezTo>
                  <a:pt x="4165193" y="850493"/>
                  <a:pt x="3883728" y="831119"/>
                  <a:pt x="3599897" y="840230"/>
                </a:cubicBezTo>
                <a:cubicBezTo>
                  <a:pt x="3316066" y="849341"/>
                  <a:pt x="3292293" y="818675"/>
                  <a:pt x="3197909" y="840230"/>
                </a:cubicBezTo>
                <a:cubicBezTo>
                  <a:pt x="3103525" y="861785"/>
                  <a:pt x="2699698" y="824744"/>
                  <a:pt x="2531928" y="840230"/>
                </a:cubicBezTo>
                <a:cubicBezTo>
                  <a:pt x="2364158" y="855716"/>
                  <a:pt x="1995933" y="783639"/>
                  <a:pt x="1799949" y="840230"/>
                </a:cubicBezTo>
                <a:cubicBezTo>
                  <a:pt x="1603965" y="896821"/>
                  <a:pt x="1410020" y="809544"/>
                  <a:pt x="1265964" y="840230"/>
                </a:cubicBezTo>
                <a:cubicBezTo>
                  <a:pt x="1121909" y="870916"/>
                  <a:pt x="953060" y="824865"/>
                  <a:pt x="863975" y="840230"/>
                </a:cubicBezTo>
                <a:cubicBezTo>
                  <a:pt x="774890" y="855595"/>
                  <a:pt x="197588" y="813565"/>
                  <a:pt x="0" y="840230"/>
                </a:cubicBezTo>
                <a:cubicBezTo>
                  <a:pt x="-34445" y="632622"/>
                  <a:pt x="52218" y="582371"/>
                  <a:pt x="0" y="403310"/>
                </a:cubicBezTo>
                <a:cubicBezTo>
                  <a:pt x="-52218" y="224249"/>
                  <a:pt x="33748" y="198304"/>
                  <a:pt x="0" y="0"/>
                </a:cubicBezTo>
                <a:close/>
              </a:path>
              <a:path w="6599812" h="840230" stroke="0" extrusionOk="0">
                <a:moveTo>
                  <a:pt x="0" y="0"/>
                </a:moveTo>
                <a:cubicBezTo>
                  <a:pt x="137320" y="-40853"/>
                  <a:pt x="354046" y="49153"/>
                  <a:pt x="467987" y="0"/>
                </a:cubicBezTo>
                <a:cubicBezTo>
                  <a:pt x="581928" y="-49153"/>
                  <a:pt x="799315" y="36765"/>
                  <a:pt x="1067970" y="0"/>
                </a:cubicBezTo>
                <a:cubicBezTo>
                  <a:pt x="1336625" y="-36765"/>
                  <a:pt x="1467907" y="25390"/>
                  <a:pt x="1733951" y="0"/>
                </a:cubicBezTo>
                <a:cubicBezTo>
                  <a:pt x="1999995" y="-25390"/>
                  <a:pt x="2013295" y="24527"/>
                  <a:pt x="2135939" y="0"/>
                </a:cubicBezTo>
                <a:cubicBezTo>
                  <a:pt x="2258583" y="-24527"/>
                  <a:pt x="2509487" y="30543"/>
                  <a:pt x="2801920" y="0"/>
                </a:cubicBezTo>
                <a:cubicBezTo>
                  <a:pt x="3094353" y="-30543"/>
                  <a:pt x="3308189" y="52961"/>
                  <a:pt x="3533899" y="0"/>
                </a:cubicBezTo>
                <a:cubicBezTo>
                  <a:pt x="3759609" y="-52961"/>
                  <a:pt x="3892350" y="38183"/>
                  <a:pt x="4001886" y="0"/>
                </a:cubicBezTo>
                <a:cubicBezTo>
                  <a:pt x="4111422" y="-38183"/>
                  <a:pt x="4216254" y="3938"/>
                  <a:pt x="4403875" y="0"/>
                </a:cubicBezTo>
                <a:cubicBezTo>
                  <a:pt x="4591497" y="-3938"/>
                  <a:pt x="4686070" y="18569"/>
                  <a:pt x="4871861" y="0"/>
                </a:cubicBezTo>
                <a:cubicBezTo>
                  <a:pt x="5057652" y="-18569"/>
                  <a:pt x="5287336" y="52452"/>
                  <a:pt x="5471844" y="0"/>
                </a:cubicBezTo>
                <a:cubicBezTo>
                  <a:pt x="5656352" y="-52452"/>
                  <a:pt x="5760162" y="15100"/>
                  <a:pt x="5939831" y="0"/>
                </a:cubicBezTo>
                <a:cubicBezTo>
                  <a:pt x="6119500" y="-15100"/>
                  <a:pt x="6465508" y="53117"/>
                  <a:pt x="6599812" y="0"/>
                </a:cubicBezTo>
                <a:cubicBezTo>
                  <a:pt x="6635370" y="168409"/>
                  <a:pt x="6555208" y="267796"/>
                  <a:pt x="6599812" y="403310"/>
                </a:cubicBezTo>
                <a:cubicBezTo>
                  <a:pt x="6644416" y="538824"/>
                  <a:pt x="6588697" y="639076"/>
                  <a:pt x="6599812" y="840230"/>
                </a:cubicBezTo>
                <a:cubicBezTo>
                  <a:pt x="6328083" y="841064"/>
                  <a:pt x="6233143" y="780615"/>
                  <a:pt x="5867833" y="840230"/>
                </a:cubicBezTo>
                <a:cubicBezTo>
                  <a:pt x="5502523" y="899845"/>
                  <a:pt x="5598837" y="829003"/>
                  <a:pt x="5333848" y="840230"/>
                </a:cubicBezTo>
                <a:cubicBezTo>
                  <a:pt x="5068860" y="851457"/>
                  <a:pt x="5050350" y="800593"/>
                  <a:pt x="4931860" y="840230"/>
                </a:cubicBezTo>
                <a:cubicBezTo>
                  <a:pt x="4813370" y="879867"/>
                  <a:pt x="4633344" y="837435"/>
                  <a:pt x="4397875" y="840230"/>
                </a:cubicBezTo>
                <a:cubicBezTo>
                  <a:pt x="4162407" y="843025"/>
                  <a:pt x="4103532" y="802354"/>
                  <a:pt x="3995886" y="840230"/>
                </a:cubicBezTo>
                <a:cubicBezTo>
                  <a:pt x="3888240" y="878106"/>
                  <a:pt x="3447733" y="811066"/>
                  <a:pt x="3263907" y="840230"/>
                </a:cubicBezTo>
                <a:cubicBezTo>
                  <a:pt x="3080081" y="869394"/>
                  <a:pt x="2989574" y="813842"/>
                  <a:pt x="2861918" y="840230"/>
                </a:cubicBezTo>
                <a:cubicBezTo>
                  <a:pt x="2734262" y="866618"/>
                  <a:pt x="2462162" y="839796"/>
                  <a:pt x="2195937" y="840230"/>
                </a:cubicBezTo>
                <a:cubicBezTo>
                  <a:pt x="1929712" y="840664"/>
                  <a:pt x="1868436" y="831690"/>
                  <a:pt x="1595955" y="840230"/>
                </a:cubicBezTo>
                <a:cubicBezTo>
                  <a:pt x="1323474" y="848770"/>
                  <a:pt x="1143329" y="826615"/>
                  <a:pt x="929974" y="840230"/>
                </a:cubicBezTo>
                <a:cubicBezTo>
                  <a:pt x="716619" y="853845"/>
                  <a:pt x="241430" y="765077"/>
                  <a:pt x="0" y="840230"/>
                </a:cubicBezTo>
                <a:cubicBezTo>
                  <a:pt x="-13614" y="631338"/>
                  <a:pt x="10545" y="555399"/>
                  <a:pt x="0" y="420115"/>
                </a:cubicBezTo>
                <a:cubicBezTo>
                  <a:pt x="-10545" y="284831"/>
                  <a:pt x="32162" y="1472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 : 8 = 70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 rot="5400000">
            <a:off x="-58888" y="1675999"/>
            <a:ext cx="4799718" cy="42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82104" y="4625320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572161" y="4685143"/>
            <a:ext cx="820439" cy="42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146025" y="3120780"/>
            <a:ext cx="12705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2537080" y="1494607"/>
            <a:ext cx="7508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8" name="TextBox 49"/>
          <p:cNvSpPr txBox="1">
            <a:spLocks noChangeArrowheads="1"/>
          </p:cNvSpPr>
          <p:nvPr/>
        </p:nvSpPr>
        <p:spPr bwMode="auto">
          <a:xfrm>
            <a:off x="1115065" y="1497700"/>
            <a:ext cx="13514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560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 bwMode="auto">
          <a:xfrm>
            <a:off x="2522971" y="2355797"/>
            <a:ext cx="8620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5400000">
            <a:off x="1743337" y="2466221"/>
            <a:ext cx="15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62647" y="3818760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45662" y="2265016"/>
            <a:ext cx="275508" cy="9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873226" y="1494607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473029" y="3038993"/>
            <a:ext cx="30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107200" y="2260653"/>
            <a:ext cx="11331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60649" y="2270104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7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27319" y="2009105"/>
            <a:ext cx="750804" cy="599554"/>
            <a:chOff x="3428059" y="2466818"/>
            <a:chExt cx="1049581" cy="879585"/>
          </a:xfrm>
        </p:grpSpPr>
        <p:sp>
          <p:nvSpPr>
            <p:cNvPr id="14" name="Curved Up Arrow 13"/>
            <p:cNvSpPr/>
            <p:nvPr/>
          </p:nvSpPr>
          <p:spPr>
            <a:xfrm rot="15152063">
              <a:off x="3172044" y="2722833"/>
              <a:ext cx="879585" cy="367555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Multiply 46"/>
            <p:cNvSpPr/>
            <p:nvPr/>
          </p:nvSpPr>
          <p:spPr>
            <a:xfrm>
              <a:off x="3738051" y="2526928"/>
              <a:ext cx="739589" cy="56504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11901397">
            <a:off x="230282" y="2016618"/>
            <a:ext cx="681379" cy="608378"/>
            <a:chOff x="3384470" y="2544109"/>
            <a:chExt cx="958056" cy="786011"/>
          </a:xfrm>
        </p:grpSpPr>
        <p:sp>
          <p:nvSpPr>
            <p:cNvPr id="50" name="Curved Up Arrow 49"/>
            <p:cNvSpPr/>
            <p:nvPr/>
          </p:nvSpPr>
          <p:spPr>
            <a:xfrm rot="15152063">
              <a:off x="3187282" y="2741297"/>
              <a:ext cx="786011" cy="391636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Minus 50"/>
            <p:cNvSpPr/>
            <p:nvPr/>
          </p:nvSpPr>
          <p:spPr>
            <a:xfrm rot="20498603">
              <a:off x="3741580" y="2548759"/>
              <a:ext cx="600946" cy="56504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11901397">
            <a:off x="492042" y="3429042"/>
            <a:ext cx="958056" cy="786011"/>
            <a:chOff x="3384470" y="2544109"/>
            <a:chExt cx="958056" cy="786011"/>
          </a:xfrm>
        </p:grpSpPr>
        <p:sp>
          <p:nvSpPr>
            <p:cNvPr id="56" name="Curved Up Arrow 55"/>
            <p:cNvSpPr/>
            <p:nvPr/>
          </p:nvSpPr>
          <p:spPr>
            <a:xfrm rot="15152063">
              <a:off x="3187282" y="2741297"/>
              <a:ext cx="786011" cy="391636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Minus 56"/>
            <p:cNvSpPr/>
            <p:nvPr/>
          </p:nvSpPr>
          <p:spPr>
            <a:xfrm rot="20498603">
              <a:off x="3741580" y="2548759"/>
              <a:ext cx="600946" cy="56504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288178" y="1577429"/>
            <a:ext cx="659969" cy="2423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52D63C-8D72-42D3-B23D-1561C27D5771}"/>
              </a:ext>
            </a:extLst>
          </p:cNvPr>
          <p:cNvGrpSpPr/>
          <p:nvPr/>
        </p:nvGrpSpPr>
        <p:grpSpPr>
          <a:xfrm>
            <a:off x="5322951" y="1073943"/>
            <a:ext cx="6448462" cy="553998"/>
            <a:chOff x="5322951" y="1073943"/>
            <a:chExt cx="6448462" cy="553998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322951" y="1073943"/>
              <a:ext cx="6448462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56 chia 8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7,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B5C6B6-A789-4854-9104-FEA607E810A9}"/>
                </a:ext>
              </a:extLst>
            </p:cNvPr>
            <p:cNvSpPr/>
            <p:nvPr/>
          </p:nvSpPr>
          <p:spPr>
            <a:xfrm>
              <a:off x="5381897" y="1405830"/>
              <a:ext cx="88777" cy="887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FA478C-D0C9-4FF5-BF6E-FC2A0B19B9DB}"/>
              </a:ext>
            </a:extLst>
          </p:cNvPr>
          <p:cNvGrpSpPr/>
          <p:nvPr/>
        </p:nvGrpSpPr>
        <p:grpSpPr>
          <a:xfrm>
            <a:off x="5322951" y="2242654"/>
            <a:ext cx="6448462" cy="553998"/>
            <a:chOff x="5149473" y="2683183"/>
            <a:chExt cx="6448462" cy="553998"/>
          </a:xfrm>
        </p:grpSpPr>
        <p:sp>
          <p:nvSpPr>
            <p:cNvPr id="53" name="Text Box 8">
              <a:extLst>
                <a:ext uri="{FF2B5EF4-FFF2-40B4-BE49-F238E27FC236}">
                  <a16:creationId xmlns:a16="http://schemas.microsoft.com/office/drawing/2014/main" id="{B662DEC6-B58D-47F0-A495-0234258F2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9473" y="2683183"/>
              <a:ext cx="6448462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0; 0 chia 8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0.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B46B906-FE0A-4828-9AB3-74B11179A18E}"/>
                </a:ext>
              </a:extLst>
            </p:cNvPr>
            <p:cNvSpPr/>
            <p:nvPr/>
          </p:nvSpPr>
          <p:spPr>
            <a:xfrm>
              <a:off x="5234174" y="2954465"/>
              <a:ext cx="88777" cy="887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F141F1C-5C38-42FF-A48F-072A9867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21" y="1494607"/>
            <a:ext cx="11331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B06A575E-2F90-42BD-9E7D-E3E2C1B4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493" y="1610873"/>
            <a:ext cx="644846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56; 56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7CDE2A2D-2A27-4584-A99A-FF3FF2F5A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645" y="2792623"/>
            <a:ext cx="644846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 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8791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81481E-6 L -0.00013 0.22731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/>
      <p:bldP spid="37" grpId="0"/>
      <p:bldP spid="38" grpId="0"/>
      <p:bldP spid="41" grpId="0"/>
      <p:bldP spid="42" grpId="0"/>
      <p:bldP spid="43" grpId="1"/>
      <p:bldP spid="43" grpId="2"/>
      <p:bldP spid="44" grpId="0"/>
      <p:bldP spid="45" grpId="0"/>
      <p:bldP spid="46" grpId="0"/>
      <p:bldP spid="3" grpId="0" animBg="1"/>
      <p:bldP spid="59" grpId="0"/>
      <p:bldP spid="36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>
            <a:extLst>
              <a:ext uri="{FF2B5EF4-FFF2-40B4-BE49-F238E27FC236}">
                <a16:creationId xmlns:a16="http://schemas.microsoft.com/office/drawing/2014/main" id="{EDD74C6E-D337-494F-9FAC-B3075637240C}"/>
              </a:ext>
            </a:extLst>
          </p:cNvPr>
          <p:cNvSpPr/>
          <p:nvPr/>
        </p:nvSpPr>
        <p:spPr>
          <a:xfrm>
            <a:off x="557601" y="585758"/>
            <a:ext cx="3596514" cy="646331"/>
          </a:xfrm>
          <a:custGeom>
            <a:avLst/>
            <a:gdLst>
              <a:gd name="connsiteX0" fmla="*/ 0 w 3596514"/>
              <a:gd name="connsiteY0" fmla="*/ 0 h 646331"/>
              <a:gd name="connsiteX1" fmla="*/ 527489 w 3596514"/>
              <a:gd name="connsiteY1" fmla="*/ 0 h 646331"/>
              <a:gd name="connsiteX2" fmla="*/ 1126908 w 3596514"/>
              <a:gd name="connsiteY2" fmla="*/ 0 h 646331"/>
              <a:gd name="connsiteX3" fmla="*/ 1798257 w 3596514"/>
              <a:gd name="connsiteY3" fmla="*/ 0 h 646331"/>
              <a:gd name="connsiteX4" fmla="*/ 2289781 w 3596514"/>
              <a:gd name="connsiteY4" fmla="*/ 0 h 646331"/>
              <a:gd name="connsiteX5" fmla="*/ 2925165 w 3596514"/>
              <a:gd name="connsiteY5" fmla="*/ 0 h 646331"/>
              <a:gd name="connsiteX6" fmla="*/ 3596514 w 3596514"/>
              <a:gd name="connsiteY6" fmla="*/ 0 h 646331"/>
              <a:gd name="connsiteX7" fmla="*/ 3596514 w 3596514"/>
              <a:gd name="connsiteY7" fmla="*/ 323166 h 646331"/>
              <a:gd name="connsiteX8" fmla="*/ 3596514 w 3596514"/>
              <a:gd name="connsiteY8" fmla="*/ 646331 h 646331"/>
              <a:gd name="connsiteX9" fmla="*/ 3104990 w 3596514"/>
              <a:gd name="connsiteY9" fmla="*/ 646331 h 646331"/>
              <a:gd name="connsiteX10" fmla="*/ 2577502 w 3596514"/>
              <a:gd name="connsiteY10" fmla="*/ 646331 h 646331"/>
              <a:gd name="connsiteX11" fmla="*/ 1942118 w 3596514"/>
              <a:gd name="connsiteY11" fmla="*/ 646331 h 646331"/>
              <a:gd name="connsiteX12" fmla="*/ 1342699 w 3596514"/>
              <a:gd name="connsiteY12" fmla="*/ 646331 h 646331"/>
              <a:gd name="connsiteX13" fmla="*/ 743280 w 3596514"/>
              <a:gd name="connsiteY13" fmla="*/ 646331 h 646331"/>
              <a:gd name="connsiteX14" fmla="*/ 0 w 3596514"/>
              <a:gd name="connsiteY14" fmla="*/ 646331 h 646331"/>
              <a:gd name="connsiteX15" fmla="*/ 0 w 3596514"/>
              <a:gd name="connsiteY15" fmla="*/ 336092 h 646331"/>
              <a:gd name="connsiteX16" fmla="*/ 0 w 3596514"/>
              <a:gd name="connsiteY1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6514" h="646331" fill="none" extrusionOk="0">
                <a:moveTo>
                  <a:pt x="0" y="0"/>
                </a:moveTo>
                <a:cubicBezTo>
                  <a:pt x="248821" y="-20557"/>
                  <a:pt x="381192" y="22662"/>
                  <a:pt x="527489" y="0"/>
                </a:cubicBezTo>
                <a:cubicBezTo>
                  <a:pt x="673786" y="-22662"/>
                  <a:pt x="972979" y="1657"/>
                  <a:pt x="1126908" y="0"/>
                </a:cubicBezTo>
                <a:cubicBezTo>
                  <a:pt x="1280837" y="-1657"/>
                  <a:pt x="1486798" y="41367"/>
                  <a:pt x="1798257" y="0"/>
                </a:cubicBezTo>
                <a:cubicBezTo>
                  <a:pt x="2109716" y="-41367"/>
                  <a:pt x="2154597" y="16942"/>
                  <a:pt x="2289781" y="0"/>
                </a:cubicBezTo>
                <a:cubicBezTo>
                  <a:pt x="2424965" y="-16942"/>
                  <a:pt x="2623166" y="12120"/>
                  <a:pt x="2925165" y="0"/>
                </a:cubicBezTo>
                <a:cubicBezTo>
                  <a:pt x="3227164" y="-12120"/>
                  <a:pt x="3449554" y="55030"/>
                  <a:pt x="3596514" y="0"/>
                </a:cubicBezTo>
                <a:cubicBezTo>
                  <a:pt x="3596879" y="131749"/>
                  <a:pt x="3576912" y="248720"/>
                  <a:pt x="3596514" y="323166"/>
                </a:cubicBezTo>
                <a:cubicBezTo>
                  <a:pt x="3616116" y="397612"/>
                  <a:pt x="3560830" y="556371"/>
                  <a:pt x="3596514" y="646331"/>
                </a:cubicBezTo>
                <a:cubicBezTo>
                  <a:pt x="3363147" y="650100"/>
                  <a:pt x="3296527" y="638702"/>
                  <a:pt x="3104990" y="646331"/>
                </a:cubicBezTo>
                <a:cubicBezTo>
                  <a:pt x="2913453" y="653960"/>
                  <a:pt x="2826859" y="599269"/>
                  <a:pt x="2577502" y="646331"/>
                </a:cubicBezTo>
                <a:cubicBezTo>
                  <a:pt x="2328145" y="693393"/>
                  <a:pt x="2116211" y="590027"/>
                  <a:pt x="1942118" y="646331"/>
                </a:cubicBezTo>
                <a:cubicBezTo>
                  <a:pt x="1768025" y="702635"/>
                  <a:pt x="1591809" y="598187"/>
                  <a:pt x="1342699" y="646331"/>
                </a:cubicBezTo>
                <a:cubicBezTo>
                  <a:pt x="1093589" y="694475"/>
                  <a:pt x="919818" y="621860"/>
                  <a:pt x="743280" y="646331"/>
                </a:cubicBezTo>
                <a:cubicBezTo>
                  <a:pt x="566742" y="670802"/>
                  <a:pt x="219640" y="616735"/>
                  <a:pt x="0" y="646331"/>
                </a:cubicBezTo>
                <a:cubicBezTo>
                  <a:pt x="-1892" y="527392"/>
                  <a:pt x="27058" y="406933"/>
                  <a:pt x="0" y="336092"/>
                </a:cubicBezTo>
                <a:cubicBezTo>
                  <a:pt x="-27058" y="265251"/>
                  <a:pt x="36589" y="108649"/>
                  <a:pt x="0" y="0"/>
                </a:cubicBezTo>
                <a:close/>
              </a:path>
              <a:path w="3596514" h="646331" stroke="0" extrusionOk="0">
                <a:moveTo>
                  <a:pt x="0" y="0"/>
                </a:moveTo>
                <a:cubicBezTo>
                  <a:pt x="206831" y="-60585"/>
                  <a:pt x="288197" y="10204"/>
                  <a:pt x="527489" y="0"/>
                </a:cubicBezTo>
                <a:cubicBezTo>
                  <a:pt x="766781" y="-10204"/>
                  <a:pt x="919292" y="47878"/>
                  <a:pt x="1126908" y="0"/>
                </a:cubicBezTo>
                <a:cubicBezTo>
                  <a:pt x="1334524" y="-47878"/>
                  <a:pt x="1494667" y="52805"/>
                  <a:pt x="1762292" y="0"/>
                </a:cubicBezTo>
                <a:cubicBezTo>
                  <a:pt x="2029917" y="-52805"/>
                  <a:pt x="2041096" y="46843"/>
                  <a:pt x="2253815" y="0"/>
                </a:cubicBezTo>
                <a:cubicBezTo>
                  <a:pt x="2466534" y="-46843"/>
                  <a:pt x="2758956" y="47933"/>
                  <a:pt x="2889200" y="0"/>
                </a:cubicBezTo>
                <a:cubicBezTo>
                  <a:pt x="3019444" y="-47933"/>
                  <a:pt x="3349343" y="16938"/>
                  <a:pt x="3596514" y="0"/>
                </a:cubicBezTo>
                <a:cubicBezTo>
                  <a:pt x="3633214" y="84041"/>
                  <a:pt x="3577553" y="175137"/>
                  <a:pt x="3596514" y="310239"/>
                </a:cubicBezTo>
                <a:cubicBezTo>
                  <a:pt x="3615475" y="445341"/>
                  <a:pt x="3586017" y="502894"/>
                  <a:pt x="3596514" y="646331"/>
                </a:cubicBezTo>
                <a:cubicBezTo>
                  <a:pt x="3459101" y="674540"/>
                  <a:pt x="3304119" y="584205"/>
                  <a:pt x="3033060" y="646331"/>
                </a:cubicBezTo>
                <a:cubicBezTo>
                  <a:pt x="2762001" y="708457"/>
                  <a:pt x="2706596" y="596965"/>
                  <a:pt x="2541537" y="646331"/>
                </a:cubicBezTo>
                <a:cubicBezTo>
                  <a:pt x="2376478" y="695697"/>
                  <a:pt x="2185358" y="608385"/>
                  <a:pt x="1978083" y="646331"/>
                </a:cubicBezTo>
                <a:cubicBezTo>
                  <a:pt x="1770808" y="684277"/>
                  <a:pt x="1708078" y="623672"/>
                  <a:pt x="1450594" y="646331"/>
                </a:cubicBezTo>
                <a:cubicBezTo>
                  <a:pt x="1193110" y="668990"/>
                  <a:pt x="1038788" y="636500"/>
                  <a:pt x="815210" y="646331"/>
                </a:cubicBezTo>
                <a:cubicBezTo>
                  <a:pt x="591632" y="656162"/>
                  <a:pt x="260958" y="625108"/>
                  <a:pt x="0" y="646331"/>
                </a:cubicBezTo>
                <a:cubicBezTo>
                  <a:pt x="-3801" y="498980"/>
                  <a:pt x="25739" y="444634"/>
                  <a:pt x="0" y="342555"/>
                </a:cubicBezTo>
                <a:cubicBezTo>
                  <a:pt x="-25739" y="240476"/>
                  <a:pt x="13157" y="1547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4000" b="1" dirty="0">
                <a:solidFill>
                  <a:srgbClr val="002060"/>
                </a:solidFill>
              </a:rPr>
              <a:t>632 : 7 = ?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EDD74C6E-D337-494F-9FAC-B3075637240C}"/>
              </a:ext>
            </a:extLst>
          </p:cNvPr>
          <p:cNvSpPr/>
          <p:nvPr/>
        </p:nvSpPr>
        <p:spPr>
          <a:xfrm>
            <a:off x="4988335" y="4606155"/>
            <a:ext cx="6599812" cy="840230"/>
          </a:xfrm>
          <a:custGeom>
            <a:avLst/>
            <a:gdLst>
              <a:gd name="connsiteX0" fmla="*/ 0 w 6599812"/>
              <a:gd name="connsiteY0" fmla="*/ 0 h 840230"/>
              <a:gd name="connsiteX1" fmla="*/ 467987 w 6599812"/>
              <a:gd name="connsiteY1" fmla="*/ 0 h 840230"/>
              <a:gd name="connsiteX2" fmla="*/ 869975 w 6599812"/>
              <a:gd name="connsiteY2" fmla="*/ 0 h 840230"/>
              <a:gd name="connsiteX3" fmla="*/ 1271964 w 6599812"/>
              <a:gd name="connsiteY3" fmla="*/ 0 h 840230"/>
              <a:gd name="connsiteX4" fmla="*/ 1739950 w 6599812"/>
              <a:gd name="connsiteY4" fmla="*/ 0 h 840230"/>
              <a:gd name="connsiteX5" fmla="*/ 2141939 w 6599812"/>
              <a:gd name="connsiteY5" fmla="*/ 0 h 840230"/>
              <a:gd name="connsiteX6" fmla="*/ 2609926 w 6599812"/>
              <a:gd name="connsiteY6" fmla="*/ 0 h 840230"/>
              <a:gd name="connsiteX7" fmla="*/ 3209909 w 6599812"/>
              <a:gd name="connsiteY7" fmla="*/ 0 h 840230"/>
              <a:gd name="connsiteX8" fmla="*/ 3875890 w 6599812"/>
              <a:gd name="connsiteY8" fmla="*/ 0 h 840230"/>
              <a:gd name="connsiteX9" fmla="*/ 4277878 w 6599812"/>
              <a:gd name="connsiteY9" fmla="*/ 0 h 840230"/>
              <a:gd name="connsiteX10" fmla="*/ 4877861 w 6599812"/>
              <a:gd name="connsiteY10" fmla="*/ 0 h 840230"/>
              <a:gd name="connsiteX11" fmla="*/ 5609840 w 6599812"/>
              <a:gd name="connsiteY11" fmla="*/ 0 h 840230"/>
              <a:gd name="connsiteX12" fmla="*/ 6077827 w 6599812"/>
              <a:gd name="connsiteY12" fmla="*/ 0 h 840230"/>
              <a:gd name="connsiteX13" fmla="*/ 6599812 w 6599812"/>
              <a:gd name="connsiteY13" fmla="*/ 0 h 840230"/>
              <a:gd name="connsiteX14" fmla="*/ 6599812 w 6599812"/>
              <a:gd name="connsiteY14" fmla="*/ 428517 h 840230"/>
              <a:gd name="connsiteX15" fmla="*/ 6599812 w 6599812"/>
              <a:gd name="connsiteY15" fmla="*/ 840230 h 840230"/>
              <a:gd name="connsiteX16" fmla="*/ 5933831 w 6599812"/>
              <a:gd name="connsiteY16" fmla="*/ 840230 h 840230"/>
              <a:gd name="connsiteX17" fmla="*/ 5201852 w 6599812"/>
              <a:gd name="connsiteY17" fmla="*/ 840230 h 840230"/>
              <a:gd name="connsiteX18" fmla="*/ 4667867 w 6599812"/>
              <a:gd name="connsiteY18" fmla="*/ 840230 h 840230"/>
              <a:gd name="connsiteX19" fmla="*/ 4265878 w 6599812"/>
              <a:gd name="connsiteY19" fmla="*/ 840230 h 840230"/>
              <a:gd name="connsiteX20" fmla="*/ 3599897 w 6599812"/>
              <a:gd name="connsiteY20" fmla="*/ 840230 h 840230"/>
              <a:gd name="connsiteX21" fmla="*/ 3197909 w 6599812"/>
              <a:gd name="connsiteY21" fmla="*/ 840230 h 840230"/>
              <a:gd name="connsiteX22" fmla="*/ 2531928 w 6599812"/>
              <a:gd name="connsiteY22" fmla="*/ 840230 h 840230"/>
              <a:gd name="connsiteX23" fmla="*/ 1799949 w 6599812"/>
              <a:gd name="connsiteY23" fmla="*/ 840230 h 840230"/>
              <a:gd name="connsiteX24" fmla="*/ 1265964 w 6599812"/>
              <a:gd name="connsiteY24" fmla="*/ 840230 h 840230"/>
              <a:gd name="connsiteX25" fmla="*/ 863975 w 6599812"/>
              <a:gd name="connsiteY25" fmla="*/ 840230 h 840230"/>
              <a:gd name="connsiteX26" fmla="*/ 0 w 6599812"/>
              <a:gd name="connsiteY26" fmla="*/ 840230 h 840230"/>
              <a:gd name="connsiteX27" fmla="*/ 0 w 6599812"/>
              <a:gd name="connsiteY27" fmla="*/ 403310 h 840230"/>
              <a:gd name="connsiteX28" fmla="*/ 0 w 6599812"/>
              <a:gd name="connsiteY28" fmla="*/ 0 h 84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9812" h="840230" fill="none" extrusionOk="0">
                <a:moveTo>
                  <a:pt x="0" y="0"/>
                </a:moveTo>
                <a:cubicBezTo>
                  <a:pt x="144763" y="-8546"/>
                  <a:pt x="337286" y="54153"/>
                  <a:pt x="467987" y="0"/>
                </a:cubicBezTo>
                <a:cubicBezTo>
                  <a:pt x="598688" y="-54153"/>
                  <a:pt x="733129" y="16361"/>
                  <a:pt x="869975" y="0"/>
                </a:cubicBezTo>
                <a:cubicBezTo>
                  <a:pt x="1006821" y="-16361"/>
                  <a:pt x="1182866" y="37538"/>
                  <a:pt x="1271964" y="0"/>
                </a:cubicBezTo>
                <a:cubicBezTo>
                  <a:pt x="1361062" y="-37538"/>
                  <a:pt x="1517932" y="40408"/>
                  <a:pt x="1739950" y="0"/>
                </a:cubicBezTo>
                <a:cubicBezTo>
                  <a:pt x="1961968" y="-40408"/>
                  <a:pt x="2004263" y="40061"/>
                  <a:pt x="2141939" y="0"/>
                </a:cubicBezTo>
                <a:cubicBezTo>
                  <a:pt x="2279615" y="-40061"/>
                  <a:pt x="2510567" y="5804"/>
                  <a:pt x="2609926" y="0"/>
                </a:cubicBezTo>
                <a:cubicBezTo>
                  <a:pt x="2709285" y="-5804"/>
                  <a:pt x="2919891" y="47517"/>
                  <a:pt x="3209909" y="0"/>
                </a:cubicBezTo>
                <a:cubicBezTo>
                  <a:pt x="3499927" y="-47517"/>
                  <a:pt x="3657034" y="73067"/>
                  <a:pt x="3875890" y="0"/>
                </a:cubicBezTo>
                <a:cubicBezTo>
                  <a:pt x="4094746" y="-73067"/>
                  <a:pt x="4109098" y="15980"/>
                  <a:pt x="4277878" y="0"/>
                </a:cubicBezTo>
                <a:cubicBezTo>
                  <a:pt x="4446658" y="-15980"/>
                  <a:pt x="4609908" y="44732"/>
                  <a:pt x="4877861" y="0"/>
                </a:cubicBezTo>
                <a:cubicBezTo>
                  <a:pt x="5145814" y="-44732"/>
                  <a:pt x="5418827" y="50262"/>
                  <a:pt x="5609840" y="0"/>
                </a:cubicBezTo>
                <a:cubicBezTo>
                  <a:pt x="5800853" y="-50262"/>
                  <a:pt x="5856397" y="33239"/>
                  <a:pt x="6077827" y="0"/>
                </a:cubicBezTo>
                <a:cubicBezTo>
                  <a:pt x="6299257" y="-33239"/>
                  <a:pt x="6410955" y="28224"/>
                  <a:pt x="6599812" y="0"/>
                </a:cubicBezTo>
                <a:cubicBezTo>
                  <a:pt x="6640787" y="163141"/>
                  <a:pt x="6550401" y="270976"/>
                  <a:pt x="6599812" y="428517"/>
                </a:cubicBezTo>
                <a:cubicBezTo>
                  <a:pt x="6649223" y="586058"/>
                  <a:pt x="6591163" y="654377"/>
                  <a:pt x="6599812" y="840230"/>
                </a:cubicBezTo>
                <a:cubicBezTo>
                  <a:pt x="6286427" y="843624"/>
                  <a:pt x="6165003" y="801894"/>
                  <a:pt x="5933831" y="840230"/>
                </a:cubicBezTo>
                <a:cubicBezTo>
                  <a:pt x="5702659" y="878566"/>
                  <a:pt x="5355163" y="807583"/>
                  <a:pt x="5201852" y="840230"/>
                </a:cubicBezTo>
                <a:cubicBezTo>
                  <a:pt x="5048541" y="872877"/>
                  <a:pt x="4852528" y="781649"/>
                  <a:pt x="4667867" y="840230"/>
                </a:cubicBezTo>
                <a:cubicBezTo>
                  <a:pt x="4483207" y="898811"/>
                  <a:pt x="4366563" y="829967"/>
                  <a:pt x="4265878" y="840230"/>
                </a:cubicBezTo>
                <a:cubicBezTo>
                  <a:pt x="4165193" y="850493"/>
                  <a:pt x="3883728" y="831119"/>
                  <a:pt x="3599897" y="840230"/>
                </a:cubicBezTo>
                <a:cubicBezTo>
                  <a:pt x="3316066" y="849341"/>
                  <a:pt x="3292293" y="818675"/>
                  <a:pt x="3197909" y="840230"/>
                </a:cubicBezTo>
                <a:cubicBezTo>
                  <a:pt x="3103525" y="861785"/>
                  <a:pt x="2699698" y="824744"/>
                  <a:pt x="2531928" y="840230"/>
                </a:cubicBezTo>
                <a:cubicBezTo>
                  <a:pt x="2364158" y="855716"/>
                  <a:pt x="1995933" y="783639"/>
                  <a:pt x="1799949" y="840230"/>
                </a:cubicBezTo>
                <a:cubicBezTo>
                  <a:pt x="1603965" y="896821"/>
                  <a:pt x="1410020" y="809544"/>
                  <a:pt x="1265964" y="840230"/>
                </a:cubicBezTo>
                <a:cubicBezTo>
                  <a:pt x="1121909" y="870916"/>
                  <a:pt x="953060" y="824865"/>
                  <a:pt x="863975" y="840230"/>
                </a:cubicBezTo>
                <a:cubicBezTo>
                  <a:pt x="774890" y="855595"/>
                  <a:pt x="197588" y="813565"/>
                  <a:pt x="0" y="840230"/>
                </a:cubicBezTo>
                <a:cubicBezTo>
                  <a:pt x="-34445" y="632622"/>
                  <a:pt x="52218" y="582371"/>
                  <a:pt x="0" y="403310"/>
                </a:cubicBezTo>
                <a:cubicBezTo>
                  <a:pt x="-52218" y="224249"/>
                  <a:pt x="33748" y="198304"/>
                  <a:pt x="0" y="0"/>
                </a:cubicBezTo>
                <a:close/>
              </a:path>
              <a:path w="6599812" h="840230" stroke="0" extrusionOk="0">
                <a:moveTo>
                  <a:pt x="0" y="0"/>
                </a:moveTo>
                <a:cubicBezTo>
                  <a:pt x="137320" y="-40853"/>
                  <a:pt x="354046" y="49153"/>
                  <a:pt x="467987" y="0"/>
                </a:cubicBezTo>
                <a:cubicBezTo>
                  <a:pt x="581928" y="-49153"/>
                  <a:pt x="799315" y="36765"/>
                  <a:pt x="1067970" y="0"/>
                </a:cubicBezTo>
                <a:cubicBezTo>
                  <a:pt x="1336625" y="-36765"/>
                  <a:pt x="1467907" y="25390"/>
                  <a:pt x="1733951" y="0"/>
                </a:cubicBezTo>
                <a:cubicBezTo>
                  <a:pt x="1999995" y="-25390"/>
                  <a:pt x="2013295" y="24527"/>
                  <a:pt x="2135939" y="0"/>
                </a:cubicBezTo>
                <a:cubicBezTo>
                  <a:pt x="2258583" y="-24527"/>
                  <a:pt x="2509487" y="30543"/>
                  <a:pt x="2801920" y="0"/>
                </a:cubicBezTo>
                <a:cubicBezTo>
                  <a:pt x="3094353" y="-30543"/>
                  <a:pt x="3308189" y="52961"/>
                  <a:pt x="3533899" y="0"/>
                </a:cubicBezTo>
                <a:cubicBezTo>
                  <a:pt x="3759609" y="-52961"/>
                  <a:pt x="3892350" y="38183"/>
                  <a:pt x="4001886" y="0"/>
                </a:cubicBezTo>
                <a:cubicBezTo>
                  <a:pt x="4111422" y="-38183"/>
                  <a:pt x="4216254" y="3938"/>
                  <a:pt x="4403875" y="0"/>
                </a:cubicBezTo>
                <a:cubicBezTo>
                  <a:pt x="4591497" y="-3938"/>
                  <a:pt x="4686070" y="18569"/>
                  <a:pt x="4871861" y="0"/>
                </a:cubicBezTo>
                <a:cubicBezTo>
                  <a:pt x="5057652" y="-18569"/>
                  <a:pt x="5287336" y="52452"/>
                  <a:pt x="5471844" y="0"/>
                </a:cubicBezTo>
                <a:cubicBezTo>
                  <a:pt x="5656352" y="-52452"/>
                  <a:pt x="5760162" y="15100"/>
                  <a:pt x="5939831" y="0"/>
                </a:cubicBezTo>
                <a:cubicBezTo>
                  <a:pt x="6119500" y="-15100"/>
                  <a:pt x="6465508" y="53117"/>
                  <a:pt x="6599812" y="0"/>
                </a:cubicBezTo>
                <a:cubicBezTo>
                  <a:pt x="6635370" y="168409"/>
                  <a:pt x="6555208" y="267796"/>
                  <a:pt x="6599812" y="403310"/>
                </a:cubicBezTo>
                <a:cubicBezTo>
                  <a:pt x="6644416" y="538824"/>
                  <a:pt x="6588697" y="639076"/>
                  <a:pt x="6599812" y="840230"/>
                </a:cubicBezTo>
                <a:cubicBezTo>
                  <a:pt x="6328083" y="841064"/>
                  <a:pt x="6233143" y="780615"/>
                  <a:pt x="5867833" y="840230"/>
                </a:cubicBezTo>
                <a:cubicBezTo>
                  <a:pt x="5502523" y="899845"/>
                  <a:pt x="5598837" y="829003"/>
                  <a:pt x="5333848" y="840230"/>
                </a:cubicBezTo>
                <a:cubicBezTo>
                  <a:pt x="5068860" y="851457"/>
                  <a:pt x="5050350" y="800593"/>
                  <a:pt x="4931860" y="840230"/>
                </a:cubicBezTo>
                <a:cubicBezTo>
                  <a:pt x="4813370" y="879867"/>
                  <a:pt x="4633344" y="837435"/>
                  <a:pt x="4397875" y="840230"/>
                </a:cubicBezTo>
                <a:cubicBezTo>
                  <a:pt x="4162407" y="843025"/>
                  <a:pt x="4103532" y="802354"/>
                  <a:pt x="3995886" y="840230"/>
                </a:cubicBezTo>
                <a:cubicBezTo>
                  <a:pt x="3888240" y="878106"/>
                  <a:pt x="3447733" y="811066"/>
                  <a:pt x="3263907" y="840230"/>
                </a:cubicBezTo>
                <a:cubicBezTo>
                  <a:pt x="3080081" y="869394"/>
                  <a:pt x="2989574" y="813842"/>
                  <a:pt x="2861918" y="840230"/>
                </a:cubicBezTo>
                <a:cubicBezTo>
                  <a:pt x="2734262" y="866618"/>
                  <a:pt x="2462162" y="839796"/>
                  <a:pt x="2195937" y="840230"/>
                </a:cubicBezTo>
                <a:cubicBezTo>
                  <a:pt x="1929712" y="840664"/>
                  <a:pt x="1868436" y="831690"/>
                  <a:pt x="1595955" y="840230"/>
                </a:cubicBezTo>
                <a:cubicBezTo>
                  <a:pt x="1323474" y="848770"/>
                  <a:pt x="1143329" y="826615"/>
                  <a:pt x="929974" y="840230"/>
                </a:cubicBezTo>
                <a:cubicBezTo>
                  <a:pt x="716619" y="853845"/>
                  <a:pt x="241430" y="765077"/>
                  <a:pt x="0" y="840230"/>
                </a:cubicBezTo>
                <a:cubicBezTo>
                  <a:pt x="-13614" y="631338"/>
                  <a:pt x="10545" y="555399"/>
                  <a:pt x="0" y="420115"/>
                </a:cubicBezTo>
                <a:cubicBezTo>
                  <a:pt x="-10545" y="284831"/>
                  <a:pt x="32162" y="1472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632 : 7 = 90 (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 rot="5400000">
            <a:off x="90588" y="1674688"/>
            <a:ext cx="4799718" cy="42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82104" y="4625320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572161" y="4685143"/>
            <a:ext cx="820439" cy="42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146025" y="3120780"/>
            <a:ext cx="12705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2537080" y="1494607"/>
            <a:ext cx="7508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8" name="TextBox 49"/>
          <p:cNvSpPr txBox="1">
            <a:spLocks noChangeArrowheads="1"/>
          </p:cNvSpPr>
          <p:nvPr/>
        </p:nvSpPr>
        <p:spPr bwMode="auto">
          <a:xfrm>
            <a:off x="1115065" y="1497700"/>
            <a:ext cx="13514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632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 bwMode="auto">
          <a:xfrm>
            <a:off x="2522971" y="2355797"/>
            <a:ext cx="8620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5400000">
            <a:off x="1743337" y="2466221"/>
            <a:ext cx="15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62647" y="3818760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45662" y="2265016"/>
            <a:ext cx="275508" cy="9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873226" y="1494607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473029" y="3038993"/>
            <a:ext cx="30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107200" y="2260653"/>
            <a:ext cx="11331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60649" y="2270104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9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27319" y="2009105"/>
            <a:ext cx="750804" cy="599554"/>
            <a:chOff x="3428059" y="2466818"/>
            <a:chExt cx="1049581" cy="879585"/>
          </a:xfrm>
        </p:grpSpPr>
        <p:sp>
          <p:nvSpPr>
            <p:cNvPr id="14" name="Curved Up Arrow 13"/>
            <p:cNvSpPr/>
            <p:nvPr/>
          </p:nvSpPr>
          <p:spPr>
            <a:xfrm rot="15152063">
              <a:off x="3172044" y="2722833"/>
              <a:ext cx="879585" cy="367555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Multiply 46"/>
            <p:cNvSpPr/>
            <p:nvPr/>
          </p:nvSpPr>
          <p:spPr>
            <a:xfrm>
              <a:off x="3738051" y="2526928"/>
              <a:ext cx="739589" cy="56504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11901397">
            <a:off x="230282" y="2016618"/>
            <a:ext cx="681379" cy="608378"/>
            <a:chOff x="3384470" y="2544109"/>
            <a:chExt cx="958056" cy="786011"/>
          </a:xfrm>
        </p:grpSpPr>
        <p:sp>
          <p:nvSpPr>
            <p:cNvPr id="50" name="Curved Up Arrow 49"/>
            <p:cNvSpPr/>
            <p:nvPr/>
          </p:nvSpPr>
          <p:spPr>
            <a:xfrm rot="15152063">
              <a:off x="3187282" y="2741297"/>
              <a:ext cx="786011" cy="391636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Minus 50"/>
            <p:cNvSpPr/>
            <p:nvPr/>
          </p:nvSpPr>
          <p:spPr>
            <a:xfrm rot="20498603">
              <a:off x="3741580" y="2548759"/>
              <a:ext cx="600946" cy="56504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11901397">
            <a:off x="492042" y="3429042"/>
            <a:ext cx="958056" cy="786011"/>
            <a:chOff x="3384470" y="2544109"/>
            <a:chExt cx="958056" cy="786011"/>
          </a:xfrm>
        </p:grpSpPr>
        <p:sp>
          <p:nvSpPr>
            <p:cNvPr id="56" name="Curved Up Arrow 55"/>
            <p:cNvSpPr/>
            <p:nvPr/>
          </p:nvSpPr>
          <p:spPr>
            <a:xfrm rot="15152063">
              <a:off x="3187282" y="2741297"/>
              <a:ext cx="786011" cy="391636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Minus 56"/>
            <p:cNvSpPr/>
            <p:nvPr/>
          </p:nvSpPr>
          <p:spPr>
            <a:xfrm rot="20498603">
              <a:off x="3741580" y="2548759"/>
              <a:ext cx="600946" cy="56504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288178" y="1577429"/>
            <a:ext cx="659969" cy="2423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52D63C-8D72-42D3-B23D-1561C27D5771}"/>
              </a:ext>
            </a:extLst>
          </p:cNvPr>
          <p:cNvGrpSpPr/>
          <p:nvPr/>
        </p:nvGrpSpPr>
        <p:grpSpPr>
          <a:xfrm>
            <a:off x="5322951" y="1073943"/>
            <a:ext cx="6448462" cy="553998"/>
            <a:chOff x="5322951" y="1073943"/>
            <a:chExt cx="6448462" cy="553998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322951" y="1073943"/>
              <a:ext cx="6448462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63 chia 7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9,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B5C6B6-A789-4854-9104-FEA607E810A9}"/>
                </a:ext>
              </a:extLst>
            </p:cNvPr>
            <p:cNvSpPr/>
            <p:nvPr/>
          </p:nvSpPr>
          <p:spPr>
            <a:xfrm>
              <a:off x="5381897" y="1405830"/>
              <a:ext cx="88777" cy="887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FA478C-D0C9-4FF5-BF6E-FC2A0B19B9DB}"/>
              </a:ext>
            </a:extLst>
          </p:cNvPr>
          <p:cNvGrpSpPr/>
          <p:nvPr/>
        </p:nvGrpSpPr>
        <p:grpSpPr>
          <a:xfrm>
            <a:off x="5322951" y="2242654"/>
            <a:ext cx="6448462" cy="553998"/>
            <a:chOff x="5149473" y="2683183"/>
            <a:chExt cx="6448462" cy="553998"/>
          </a:xfrm>
        </p:grpSpPr>
        <p:sp>
          <p:nvSpPr>
            <p:cNvPr id="53" name="Text Box 8">
              <a:extLst>
                <a:ext uri="{FF2B5EF4-FFF2-40B4-BE49-F238E27FC236}">
                  <a16:creationId xmlns:a16="http://schemas.microsoft.com/office/drawing/2014/main" id="{B662DEC6-B58D-47F0-A495-0234258F2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9473" y="2683183"/>
              <a:ext cx="6448462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2; 2 chia 7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0.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B46B906-FE0A-4828-9AB3-74B11179A18E}"/>
                </a:ext>
              </a:extLst>
            </p:cNvPr>
            <p:cNvSpPr/>
            <p:nvPr/>
          </p:nvSpPr>
          <p:spPr>
            <a:xfrm>
              <a:off x="5234174" y="2954465"/>
              <a:ext cx="88777" cy="887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F141F1C-5C38-42FF-A48F-072A9867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141" y="1503404"/>
            <a:ext cx="11331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B06A575E-2F90-42BD-9E7D-E3E2C1B4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493" y="1610873"/>
            <a:ext cx="644846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63; 63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7CDE2A2D-2A27-4584-A99A-FF3FF2F5A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645" y="2792623"/>
            <a:ext cx="644846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 2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694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81481E-6 L -0.00013 0.22731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/>
      <p:bldP spid="37" grpId="0"/>
      <p:bldP spid="38" grpId="0"/>
      <p:bldP spid="41" grpId="0"/>
      <p:bldP spid="42" grpId="0"/>
      <p:bldP spid="43" grpId="0"/>
      <p:bldP spid="43" grpId="1"/>
      <p:bldP spid="44" grpId="0"/>
      <p:bldP spid="45" grpId="0"/>
      <p:bldP spid="46" grpId="0"/>
      <p:bldP spid="3" grpId="0" animBg="1"/>
      <p:bldP spid="59" grpId="0"/>
      <p:bldP spid="36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933E1A18-684C-46A4-B1FA-488C83EEC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93" y="1251992"/>
            <a:ext cx="4354015" cy="4354015"/>
          </a:xfrm>
          <a:prstGeom prst="rect">
            <a:avLst/>
          </a:prstGeom>
        </p:spPr>
      </p:pic>
      <p:sp>
        <p:nvSpPr>
          <p:cNvPr id="5" name="ValueShape1">
            <a:extLst>
              <a:ext uri="{FF2B5EF4-FFF2-40B4-BE49-F238E27FC236}">
                <a16:creationId xmlns:a16="http://schemas.microsoft.com/office/drawing/2014/main" id="{CAEE83E4-2ADB-4319-906E-16F457BE0674}"/>
              </a:ext>
            </a:extLst>
          </p:cNvPr>
          <p:cNvSpPr/>
          <p:nvPr/>
        </p:nvSpPr>
        <p:spPr bwMode="auto">
          <a:xfrm>
            <a:off x="7868132" y="1585700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AAAA6-C3AB-4D78-8AA3-1CD20D74EC15}"/>
              </a:ext>
            </a:extLst>
          </p:cNvPr>
          <p:cNvSpPr/>
          <p:nvPr/>
        </p:nvSpPr>
        <p:spPr>
          <a:xfrm>
            <a:off x="6809409" y="3007926"/>
            <a:ext cx="41697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  <a:endParaRPr lang="en-US" sz="7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stomText1">
            <a:extLst>
              <a:ext uri="{FF2B5EF4-FFF2-40B4-BE49-F238E27FC236}">
                <a16:creationId xmlns:a16="http://schemas.microsoft.com/office/drawing/2014/main" id="{DA30A179-82EE-476C-A90F-8CFB4FF79C10}"/>
              </a:ext>
            </a:extLst>
          </p:cNvPr>
          <p:cNvSpPr txBox="1"/>
          <p:nvPr/>
        </p:nvSpPr>
        <p:spPr>
          <a:xfrm>
            <a:off x="6094092" y="2865193"/>
            <a:ext cx="796582" cy="1343062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6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32839" y="2191543"/>
            <a:ext cx="2100207" cy="1524000"/>
            <a:chOff x="197103" y="2407657"/>
            <a:chExt cx="1574252" cy="1524000"/>
          </a:xfrm>
        </p:grpSpPr>
        <p:sp>
          <p:nvSpPr>
            <p:cNvPr id="5" name="TextBox 15"/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D44E3D-00A0-47CC-9068-47A13029D86E}"/>
              </a:ext>
            </a:extLst>
          </p:cNvPr>
          <p:cNvGrpSpPr/>
          <p:nvPr/>
        </p:nvGrpSpPr>
        <p:grpSpPr>
          <a:xfrm>
            <a:off x="17726" y="356164"/>
            <a:ext cx="4722557" cy="1729226"/>
            <a:chOff x="63378" y="43403"/>
            <a:chExt cx="7774217" cy="3697251"/>
          </a:xfrm>
        </p:grpSpPr>
        <p:pic>
          <p:nvPicPr>
            <p:cNvPr id="23" name="图片 8" descr="图片包含 餐桌, 就坐&#10;&#10;已生成高可信度的说明">
              <a:extLst>
                <a:ext uri="{FF2B5EF4-FFF2-40B4-BE49-F238E27FC236}">
                  <a16:creationId xmlns:a16="http://schemas.microsoft.com/office/drawing/2014/main" id="{C2DAFB3C-2250-458F-9E76-26948349E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378" y="43403"/>
              <a:ext cx="7774217" cy="3697251"/>
            </a:xfrm>
            <a:prstGeom prst="rect">
              <a:avLst/>
            </a:prstGeom>
          </p:spPr>
        </p:pic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id="{9B3AA4E8-48D1-43DC-9C18-A7D769ECDEBC}"/>
                </a:ext>
              </a:extLst>
            </p:cNvPr>
            <p:cNvSpPr txBox="1"/>
            <p:nvPr/>
          </p:nvSpPr>
          <p:spPr>
            <a:xfrm>
              <a:off x="678866" y="1380938"/>
              <a:ext cx="6797504" cy="1381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6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vi-VN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5" y="399754"/>
            <a:ext cx="988966" cy="563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" y="-131193"/>
            <a:ext cx="1515113" cy="15151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03" y="614582"/>
            <a:ext cx="1535870" cy="8754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342">
            <a:off x="170305" y="1228182"/>
            <a:ext cx="1063852" cy="828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7A5AA1-9B36-4C4A-959C-3DB148B619BA}"/>
              </a:ext>
            </a:extLst>
          </p:cNvPr>
          <p:cNvSpPr txBox="1"/>
          <p:nvPr/>
        </p:nvSpPr>
        <p:spPr>
          <a:xfrm>
            <a:off x="501003" y="2191543"/>
            <a:ext cx="58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1DA72-F636-4211-90D8-36B3FE266095}"/>
              </a:ext>
            </a:extLst>
          </p:cNvPr>
          <p:cNvSpPr txBox="1"/>
          <p:nvPr/>
        </p:nvSpPr>
        <p:spPr>
          <a:xfrm>
            <a:off x="403457" y="4274984"/>
            <a:ext cx="79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33" name="Group 14">
            <a:extLst>
              <a:ext uri="{FF2B5EF4-FFF2-40B4-BE49-F238E27FC236}">
                <a16:creationId xmlns:a16="http://schemas.microsoft.com/office/drawing/2014/main" id="{F56D9221-D605-4942-853F-23D92B211DD8}"/>
              </a:ext>
            </a:extLst>
          </p:cNvPr>
          <p:cNvGrpSpPr>
            <a:grpSpLocks/>
          </p:cNvGrpSpPr>
          <p:nvPr/>
        </p:nvGrpSpPr>
        <p:grpSpPr bwMode="auto">
          <a:xfrm>
            <a:off x="1532839" y="4223656"/>
            <a:ext cx="2100207" cy="1524000"/>
            <a:chOff x="197103" y="2407657"/>
            <a:chExt cx="1574252" cy="1524000"/>
          </a:xfrm>
        </p:grpSpPr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82ACBF27-7A11-48BD-9FDA-33A929ADB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A3CEA31A-3862-4BC7-987D-44A9E55D6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3BA7261-9E36-4DB3-9C64-974D3FFB0388}"/>
                </a:ext>
              </a:extLst>
            </p:cNvPr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8BF8421-80BB-4A28-9DE6-6FDED393791D}"/>
                </a:ext>
              </a:extLst>
            </p:cNvPr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14">
            <a:extLst>
              <a:ext uri="{FF2B5EF4-FFF2-40B4-BE49-F238E27FC236}">
                <a16:creationId xmlns:a16="http://schemas.microsoft.com/office/drawing/2014/main" id="{7021DD8E-574F-44C4-B33E-37CA2003918F}"/>
              </a:ext>
            </a:extLst>
          </p:cNvPr>
          <p:cNvGrpSpPr>
            <a:grpSpLocks/>
          </p:cNvGrpSpPr>
          <p:nvPr/>
        </p:nvGrpSpPr>
        <p:grpSpPr bwMode="auto">
          <a:xfrm>
            <a:off x="4520852" y="2170895"/>
            <a:ext cx="2100207" cy="1524000"/>
            <a:chOff x="197103" y="2407657"/>
            <a:chExt cx="1574252" cy="1524000"/>
          </a:xfrm>
        </p:grpSpPr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6E9E8AD7-78B7-4D97-9A8F-107042E34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045AF546-2FA3-4603-A13E-6CA84D47A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E92F096-5AEB-42AD-8DEC-D1DC670E16B8}"/>
                </a:ext>
              </a:extLst>
            </p:cNvPr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6B9C167-68ED-4E02-959B-A74ED26B9880}"/>
                </a:ext>
              </a:extLst>
            </p:cNvPr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14">
            <a:extLst>
              <a:ext uri="{FF2B5EF4-FFF2-40B4-BE49-F238E27FC236}">
                <a16:creationId xmlns:a16="http://schemas.microsoft.com/office/drawing/2014/main" id="{DFB2BB99-D595-44EE-9176-ED29391B6B95}"/>
              </a:ext>
            </a:extLst>
          </p:cNvPr>
          <p:cNvGrpSpPr>
            <a:grpSpLocks/>
          </p:cNvGrpSpPr>
          <p:nvPr/>
        </p:nvGrpSpPr>
        <p:grpSpPr bwMode="auto">
          <a:xfrm>
            <a:off x="4520852" y="4203008"/>
            <a:ext cx="2100207" cy="1524000"/>
            <a:chOff x="197103" y="2407657"/>
            <a:chExt cx="1574252" cy="1524000"/>
          </a:xfrm>
        </p:grpSpPr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id="{EF7F99FE-F26D-4353-9C8D-159803BD1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9D7A2B3C-B173-40C8-9699-B96C4E280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EE85171-675E-4BC1-BE83-99FF09DBABF5}"/>
                </a:ext>
              </a:extLst>
            </p:cNvPr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1E61687-2F34-4561-9529-9D7F93DFACC3}"/>
                </a:ext>
              </a:extLst>
            </p:cNvPr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id="{AC3D5CFA-923D-4584-A55E-FED4585EA5BD}"/>
              </a:ext>
            </a:extLst>
          </p:cNvPr>
          <p:cNvGrpSpPr>
            <a:grpSpLocks/>
          </p:cNvGrpSpPr>
          <p:nvPr/>
        </p:nvGrpSpPr>
        <p:grpSpPr bwMode="auto">
          <a:xfrm>
            <a:off x="7975252" y="2191543"/>
            <a:ext cx="2100207" cy="1524000"/>
            <a:chOff x="197103" y="2407657"/>
            <a:chExt cx="1574252" cy="1524000"/>
          </a:xfrm>
        </p:grpSpPr>
        <p:sp>
          <p:nvSpPr>
            <p:cNvPr id="64" name="TextBox 15">
              <a:extLst>
                <a:ext uri="{FF2B5EF4-FFF2-40B4-BE49-F238E27FC236}">
                  <a16:creationId xmlns:a16="http://schemas.microsoft.com/office/drawing/2014/main" id="{B9C54BEF-4762-4F20-8A5A-355661B30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440AAE94-B190-475D-8337-F96E38438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480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ADEA126-07A1-466B-B9BB-E989B12521F3}"/>
                </a:ext>
              </a:extLst>
            </p:cNvPr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8823405-916A-48EF-9BD0-C034B9D8E001}"/>
                </a:ext>
              </a:extLst>
            </p:cNvPr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14">
            <a:extLst>
              <a:ext uri="{FF2B5EF4-FFF2-40B4-BE49-F238E27FC236}">
                <a16:creationId xmlns:a16="http://schemas.microsoft.com/office/drawing/2014/main" id="{FFEC59CF-55E3-4A73-A381-EFBFC38EC4A1}"/>
              </a:ext>
            </a:extLst>
          </p:cNvPr>
          <p:cNvGrpSpPr>
            <a:grpSpLocks/>
          </p:cNvGrpSpPr>
          <p:nvPr/>
        </p:nvGrpSpPr>
        <p:grpSpPr bwMode="auto">
          <a:xfrm>
            <a:off x="7975252" y="4223656"/>
            <a:ext cx="2100207" cy="1524000"/>
            <a:chOff x="197103" y="2407657"/>
            <a:chExt cx="1574252" cy="1524000"/>
          </a:xfrm>
        </p:grpSpPr>
        <p:sp>
          <p:nvSpPr>
            <p:cNvPr id="69" name="TextBox 15">
              <a:extLst>
                <a:ext uri="{FF2B5EF4-FFF2-40B4-BE49-F238E27FC236}">
                  <a16:creationId xmlns:a16="http://schemas.microsoft.com/office/drawing/2014/main" id="{2BF8BE8F-6A3F-4B45-B672-0925660A0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0" name="TextBox 16">
              <a:extLst>
                <a:ext uri="{FF2B5EF4-FFF2-40B4-BE49-F238E27FC236}">
                  <a16:creationId xmlns:a16="http://schemas.microsoft.com/office/drawing/2014/main" id="{181F3EBF-67C0-4146-B02B-7721C51FC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725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3C6A88C-53E3-4B59-BCAE-B29187BF5E95}"/>
                </a:ext>
              </a:extLst>
            </p:cNvPr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4066DC1-8802-4EC7-9E93-5C7F6AE53611}"/>
                </a:ext>
              </a:extLst>
            </p:cNvPr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86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668</Words>
  <Application>Microsoft Office PowerPoint</Application>
  <PresentationFormat>Widescreen</PresentationFormat>
  <Paragraphs>149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HP001 4 hàng</vt:lpstr>
      <vt:lpstr>HP001 5 hàng</vt:lpstr>
      <vt:lpstr>Impact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duphong</cp:lastModifiedBy>
  <cp:revision>348</cp:revision>
  <dcterms:created xsi:type="dcterms:W3CDTF">2018-02-23T07:21:00Z</dcterms:created>
  <dcterms:modified xsi:type="dcterms:W3CDTF">2021-12-11T11:55:48Z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CE362F7923114B63B68AFE71D7C2E639</vt:lpwstr>
  </property>
  <property fmtid="{D5CDD505-2E9C-101B-9397-08002B2CF9AE}" pid="3" name="KSOProductBuildVer">
    <vt:lpwstr>1033-11.2.0.10258</vt:lpwstr>
  </property>
</Properties>
</file>