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93" r:id="rId2"/>
    <p:sldId id="286" r:id="rId3"/>
    <p:sldId id="289" r:id="rId4"/>
    <p:sldId id="288" r:id="rId5"/>
    <p:sldId id="290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4" d="100"/>
          <a:sy n="64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B4BE-FEE8-4C41-B120-789D2180D77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23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0F197-B5C8-4615-9D51-C0D68A6E5C3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68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4013-B895-4FAA-8D77-A9EC7900EF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13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8"/>
            <a:ext cx="3097213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859213" y="2160588"/>
            <a:ext cx="3098800" cy="1863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859213" y="4176713"/>
            <a:ext cx="3098800" cy="1865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5AB80-1219-4025-885B-3A378BA3BC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6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A92D-1891-4F7C-A0FE-EC27D4BF20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3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651-A748-48B7-909B-11853B90CE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832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C9258-C42F-4991-B6C2-897B953969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44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02EE-5B88-4664-B9A5-DA1852EE25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49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EFF1-A50F-4B8F-94E2-24DB28728C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79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6B77-75A2-4C21-AF16-DEE8C52C33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71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5519-F03D-47DF-876B-99DF81D5206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11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1F57-4C68-4C6D-AF68-F69369F179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3A3FF-0AE2-45B7-BBE9-484780460A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7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jpeg"/><Relationship Id="rId7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7480" y="469283"/>
            <a:ext cx="607036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2302996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1125" y="332232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(TRANG 81)</a:t>
            </a:r>
          </a:p>
        </p:txBody>
      </p:sp>
    </p:spTree>
    <p:extLst>
      <p:ext uri="{BB962C8B-B14F-4D97-AF65-F5344CB8AC3E}">
        <p14:creationId xmlns:p14="http://schemas.microsoft.com/office/powerpoint/2010/main" val="144139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1703070" y="2411095"/>
            <a:ext cx="426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221456" y="209551"/>
            <a:ext cx="5386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1470" y="1304608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125 – 85 + 80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2908" y="190944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  =      40     + 80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80708" y="2536508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120</a:t>
            </a: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5454333" y="129984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× 2 × 4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5270182" y="188912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42 ×  4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5295583" y="2522220"/>
            <a:ext cx="1776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168</a:t>
            </a:r>
          </a:p>
        </p:txBody>
      </p:sp>
      <p:sp>
        <p:nvSpPr>
          <p:cNvPr id="8218" name="TextBox 8"/>
          <p:cNvSpPr txBox="1">
            <a:spLocks noChangeArrowheads="1"/>
          </p:cNvSpPr>
          <p:nvPr/>
        </p:nvSpPr>
        <p:spPr bwMode="auto">
          <a:xfrm>
            <a:off x="331470" y="349377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68 + 32 – 10</a:t>
            </a:r>
          </a:p>
        </p:txBody>
      </p:sp>
      <p:sp>
        <p:nvSpPr>
          <p:cNvPr id="8219" name="TextBox 9"/>
          <p:cNvSpPr txBox="1">
            <a:spLocks noChangeArrowheads="1"/>
          </p:cNvSpPr>
          <p:nvPr/>
        </p:nvSpPr>
        <p:spPr bwMode="auto">
          <a:xfrm>
            <a:off x="331470" y="4190683"/>
            <a:ext cx="300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100      – 10</a:t>
            </a:r>
          </a:p>
        </p:txBody>
      </p:sp>
      <p:sp>
        <p:nvSpPr>
          <p:cNvPr id="8220" name="TextBox 10"/>
          <p:cNvSpPr txBox="1">
            <a:spLocks noChangeArrowheads="1"/>
          </p:cNvSpPr>
          <p:nvPr/>
        </p:nvSpPr>
        <p:spPr bwMode="auto">
          <a:xfrm>
            <a:off x="331470" y="4828858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90</a:t>
            </a:r>
          </a:p>
        </p:txBody>
      </p:sp>
      <p:sp>
        <p:nvSpPr>
          <p:cNvPr id="8221" name="TextBox 11"/>
          <p:cNvSpPr txBox="1">
            <a:spLocks noChangeArrowheads="1"/>
          </p:cNvSpPr>
          <p:nvPr/>
        </p:nvSpPr>
        <p:spPr bwMode="auto">
          <a:xfrm>
            <a:off x="5603558" y="354457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 : 7 × 6</a:t>
            </a:r>
          </a:p>
        </p:txBody>
      </p:sp>
      <p:sp>
        <p:nvSpPr>
          <p:cNvPr id="8222" name="TextBox 12"/>
          <p:cNvSpPr txBox="1">
            <a:spLocks noChangeArrowheads="1"/>
          </p:cNvSpPr>
          <p:nvPr/>
        </p:nvSpPr>
        <p:spPr bwMode="auto">
          <a:xfrm>
            <a:off x="5270182" y="4154229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21 × 6</a:t>
            </a:r>
          </a:p>
        </p:txBody>
      </p:sp>
      <p:sp>
        <p:nvSpPr>
          <p:cNvPr id="8223" name="TextBox 13"/>
          <p:cNvSpPr txBox="1">
            <a:spLocks noChangeArrowheads="1"/>
          </p:cNvSpPr>
          <p:nvPr/>
        </p:nvSpPr>
        <p:spPr bwMode="auto">
          <a:xfrm>
            <a:off x="5278437" y="4780716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126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  <p:bldP spid="8218" grpId="0"/>
      <p:bldP spid="8219" grpId="0"/>
      <p:bldP spid="8220" grpId="0"/>
      <p:bldP spid="8221" grpId="0"/>
      <p:bldP spid="8222" grpId="0"/>
      <p:bldP spid="82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0" y="52578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371600" y="2262505"/>
            <a:ext cx="426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0" y="394018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1156018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375 – 10 × 3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718" y="176085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375 –   30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9238" y="2387918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345</a:t>
            </a:r>
          </a:p>
        </p:txBody>
      </p:sp>
      <p:sp>
        <p:nvSpPr>
          <p:cNvPr id="35851" name="TextBox 1"/>
          <p:cNvSpPr txBox="1">
            <a:spLocks noChangeArrowheads="1"/>
          </p:cNvSpPr>
          <p:nvPr/>
        </p:nvSpPr>
        <p:spPr bwMode="auto">
          <a:xfrm>
            <a:off x="5122863" y="115125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 64 : 8 + 30</a:t>
            </a:r>
          </a:p>
        </p:txBody>
      </p:sp>
      <p:sp>
        <p:nvSpPr>
          <p:cNvPr id="35852" name="TextBox 2"/>
          <p:cNvSpPr txBox="1">
            <a:spLocks noChangeArrowheads="1"/>
          </p:cNvSpPr>
          <p:nvPr/>
        </p:nvSpPr>
        <p:spPr bwMode="auto">
          <a:xfrm>
            <a:off x="5122863" y="178625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8    + 30</a:t>
            </a:r>
          </a:p>
        </p:txBody>
      </p:sp>
      <p:sp>
        <p:nvSpPr>
          <p:cNvPr id="35853" name="TextBox 3"/>
          <p:cNvSpPr txBox="1">
            <a:spLocks noChangeArrowheads="1"/>
          </p:cNvSpPr>
          <p:nvPr/>
        </p:nvSpPr>
        <p:spPr bwMode="auto">
          <a:xfrm>
            <a:off x="5135563" y="2373630"/>
            <a:ext cx="2019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38</a:t>
            </a:r>
          </a:p>
        </p:txBody>
      </p:sp>
      <p:sp>
        <p:nvSpPr>
          <p:cNvPr id="35854" name="TextBox 8"/>
          <p:cNvSpPr txBox="1">
            <a:spLocks noChangeArrowheads="1"/>
          </p:cNvSpPr>
          <p:nvPr/>
        </p:nvSpPr>
        <p:spPr bwMode="auto">
          <a:xfrm>
            <a:off x="0" y="334518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b) 306 + 93 : 3 </a:t>
            </a:r>
          </a:p>
        </p:txBody>
      </p:sp>
      <p:sp>
        <p:nvSpPr>
          <p:cNvPr id="35855" name="TextBox 9"/>
          <p:cNvSpPr txBox="1">
            <a:spLocks noChangeArrowheads="1"/>
          </p:cNvSpPr>
          <p:nvPr/>
        </p:nvSpPr>
        <p:spPr bwMode="auto">
          <a:xfrm>
            <a:off x="0" y="4042093"/>
            <a:ext cx="3451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306  +      31</a:t>
            </a:r>
          </a:p>
        </p:txBody>
      </p:sp>
      <p:sp>
        <p:nvSpPr>
          <p:cNvPr id="35856" name="TextBox 10"/>
          <p:cNvSpPr txBox="1">
            <a:spLocks noChangeArrowheads="1"/>
          </p:cNvSpPr>
          <p:nvPr/>
        </p:nvSpPr>
        <p:spPr bwMode="auto">
          <a:xfrm>
            <a:off x="0" y="4680268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337</a:t>
            </a:r>
          </a:p>
        </p:txBody>
      </p:sp>
      <p:sp>
        <p:nvSpPr>
          <p:cNvPr id="35857" name="TextBox 11"/>
          <p:cNvSpPr txBox="1">
            <a:spLocks noChangeArrowheads="1"/>
          </p:cNvSpPr>
          <p:nvPr/>
        </p:nvSpPr>
        <p:spPr bwMode="auto">
          <a:xfrm>
            <a:off x="5272088" y="339598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× 11 – 20</a:t>
            </a:r>
          </a:p>
        </p:txBody>
      </p:sp>
      <p:sp>
        <p:nvSpPr>
          <p:cNvPr id="35858" name="TextBox 12"/>
          <p:cNvSpPr txBox="1">
            <a:spLocks noChangeArrowheads="1"/>
          </p:cNvSpPr>
          <p:nvPr/>
        </p:nvSpPr>
        <p:spPr bwMode="auto">
          <a:xfrm>
            <a:off x="5081588" y="409448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55 – 20</a:t>
            </a:r>
          </a:p>
        </p:txBody>
      </p:sp>
      <p:sp>
        <p:nvSpPr>
          <p:cNvPr id="35859" name="TextBox 13"/>
          <p:cNvSpPr txBox="1">
            <a:spLocks noChangeArrowheads="1"/>
          </p:cNvSpPr>
          <p:nvPr/>
        </p:nvSpPr>
        <p:spPr bwMode="auto">
          <a:xfrm>
            <a:off x="5129848" y="4680268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35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5851" grpId="0"/>
      <p:bldP spid="35852" grpId="0"/>
      <p:bldP spid="35853" grpId="0"/>
      <p:bldP spid="35854" grpId="0"/>
      <p:bldP spid="35855" grpId="0"/>
      <p:bldP spid="35856" grpId="0"/>
      <p:bldP spid="35857" grpId="0"/>
      <p:bldP spid="35858" grpId="0"/>
      <p:bldP spid="358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1805940" y="2616835"/>
            <a:ext cx="426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221456" y="481806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4340" y="1510348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a)  81 : 9 + 10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71488" y="211518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   9    + 10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3578" y="2742248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19</a:t>
            </a:r>
          </a:p>
        </p:txBody>
      </p:sp>
      <p:sp>
        <p:nvSpPr>
          <p:cNvPr id="34827" name="TextBox 1"/>
          <p:cNvSpPr txBox="1">
            <a:spLocks noChangeArrowheads="1"/>
          </p:cNvSpPr>
          <p:nvPr/>
        </p:nvSpPr>
        <p:spPr bwMode="auto">
          <a:xfrm>
            <a:off x="5557203" y="150558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× 9 : 2</a:t>
            </a: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5557203" y="214058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180  :  2</a:t>
            </a:r>
          </a:p>
        </p:txBody>
      </p:sp>
      <p:sp>
        <p:nvSpPr>
          <p:cNvPr id="34829" name="TextBox 3"/>
          <p:cNvSpPr txBox="1">
            <a:spLocks noChangeArrowheads="1"/>
          </p:cNvSpPr>
          <p:nvPr/>
        </p:nvSpPr>
        <p:spPr bwMode="auto">
          <a:xfrm>
            <a:off x="5569903" y="2727960"/>
            <a:ext cx="1924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90</a:t>
            </a:r>
          </a:p>
        </p:txBody>
      </p:sp>
      <p:sp>
        <p:nvSpPr>
          <p:cNvPr id="34830" name="TextBox 8"/>
          <p:cNvSpPr txBox="1">
            <a:spLocks noChangeArrowheads="1"/>
          </p:cNvSpPr>
          <p:nvPr/>
        </p:nvSpPr>
        <p:spPr bwMode="auto">
          <a:xfrm>
            <a:off x="434340" y="369951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11 × 8 – 60</a:t>
            </a:r>
          </a:p>
        </p:txBody>
      </p:sp>
      <p:sp>
        <p:nvSpPr>
          <p:cNvPr id="34831" name="TextBox 9"/>
          <p:cNvSpPr txBox="1">
            <a:spLocks noChangeArrowheads="1"/>
          </p:cNvSpPr>
          <p:nvPr/>
        </p:nvSpPr>
        <p:spPr bwMode="auto">
          <a:xfrm>
            <a:off x="434340" y="4396423"/>
            <a:ext cx="300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88 – 60</a:t>
            </a:r>
          </a:p>
        </p:txBody>
      </p:sp>
      <p:sp>
        <p:nvSpPr>
          <p:cNvPr id="34832" name="TextBox 10"/>
          <p:cNvSpPr txBox="1">
            <a:spLocks noChangeArrowheads="1"/>
          </p:cNvSpPr>
          <p:nvPr/>
        </p:nvSpPr>
        <p:spPr bwMode="auto">
          <a:xfrm>
            <a:off x="434340" y="5034598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 28</a:t>
            </a:r>
          </a:p>
        </p:txBody>
      </p:sp>
      <p:sp>
        <p:nvSpPr>
          <p:cNvPr id="34833" name="TextBox 11"/>
          <p:cNvSpPr txBox="1">
            <a:spLocks noChangeArrowheads="1"/>
          </p:cNvSpPr>
          <p:nvPr/>
        </p:nvSpPr>
        <p:spPr bwMode="auto">
          <a:xfrm>
            <a:off x="5706428" y="375031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+ 7 × 9</a:t>
            </a:r>
          </a:p>
        </p:txBody>
      </p:sp>
      <p:sp>
        <p:nvSpPr>
          <p:cNvPr id="34834" name="TextBox 12"/>
          <p:cNvSpPr txBox="1">
            <a:spLocks noChangeArrowheads="1"/>
          </p:cNvSpPr>
          <p:nvPr/>
        </p:nvSpPr>
        <p:spPr bwMode="auto">
          <a:xfrm>
            <a:off x="5422265" y="4448810"/>
            <a:ext cx="25796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12 +   63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5598478" y="5034598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0">
                <a:latin typeface="Times New Roman" panose="02020603050405020304" pitchFamily="18" charset="0"/>
                <a:cs typeface="Times New Roman" panose="02020603050405020304" pitchFamily="18" charset="0"/>
              </a:rPr>
              <a:t>=    75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089525" y="250158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800" b="0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30163" y="501015"/>
            <a:ext cx="929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1814195"/>
            <a:ext cx="24384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 : 2 × 3</a:t>
            </a: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7772400" y="315087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6324600" y="1855470"/>
            <a:ext cx="272796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+ 20 × 4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4522470"/>
            <a:ext cx="2617788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+ 60 : 3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76525" y="5284470"/>
            <a:ext cx="3281363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 – 20 + 7</a:t>
            </a:r>
          </a:p>
        </p:txBody>
      </p:sp>
      <p:sp>
        <p:nvSpPr>
          <p:cNvPr id="36878" name="Oval 14"/>
          <p:cNvSpPr>
            <a:spLocks noChangeArrowheads="1"/>
          </p:cNvSpPr>
          <p:nvPr/>
        </p:nvSpPr>
        <p:spPr bwMode="auto">
          <a:xfrm>
            <a:off x="5073650" y="3096895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36879" name="Oval 15"/>
          <p:cNvSpPr>
            <a:spLocks noChangeArrowheads="1"/>
          </p:cNvSpPr>
          <p:nvPr/>
        </p:nvSpPr>
        <p:spPr bwMode="auto">
          <a:xfrm>
            <a:off x="4022725" y="179197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</a:p>
        </p:txBody>
      </p:sp>
      <p:sp>
        <p:nvSpPr>
          <p:cNvPr id="36880" name="Oval 16"/>
          <p:cNvSpPr>
            <a:spLocks noChangeArrowheads="1"/>
          </p:cNvSpPr>
          <p:nvPr/>
        </p:nvSpPr>
        <p:spPr bwMode="auto">
          <a:xfrm>
            <a:off x="2438400" y="3150870"/>
            <a:ext cx="1157288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36882" name="Oval 18"/>
          <p:cNvSpPr>
            <a:spLocks noChangeArrowheads="1"/>
          </p:cNvSpPr>
          <p:nvPr/>
        </p:nvSpPr>
        <p:spPr bwMode="auto">
          <a:xfrm>
            <a:off x="396876" y="3144520"/>
            <a:ext cx="1125379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6324600" y="452247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× 3 + 6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H="1" flipV="1">
            <a:off x="1552575" y="2555558"/>
            <a:ext cx="1065213" cy="7080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 flipH="1">
            <a:off x="4678363" y="3617595"/>
            <a:ext cx="3101975" cy="1617663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 flipH="1">
            <a:off x="2419350" y="3584258"/>
            <a:ext cx="2763838" cy="11477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V="1">
            <a:off x="1538288" y="2199958"/>
            <a:ext cx="4772025" cy="12874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>
            <a:off x="4857750" y="2452371"/>
            <a:ext cx="2165351" cy="2025649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2" grpId="0" animBg="1"/>
      <p:bldP spid="36873" grpId="0" animBg="1"/>
      <p:bldP spid="36875" grpId="0" animBg="1"/>
      <p:bldP spid="36876" grpId="0" animBg="1"/>
      <p:bldP spid="36877" grpId="0" animBg="1"/>
      <p:bldP spid="36878" grpId="0" animBg="1"/>
      <p:bldP spid="36879" grpId="0" animBg="1"/>
      <p:bldP spid="36880" grpId="0" animBg="1"/>
      <p:bldP spid="36882" grpId="0" animBg="1"/>
      <p:bldP spid="36883" grpId="0" animBg="1"/>
      <p:bldP spid="36887" grpId="0" animBg="1"/>
      <p:bldP spid="36888" grpId="0" animBg="1"/>
      <p:bldP spid="36889" grpId="0" animBg="1"/>
      <p:bldP spid="36891" grpId="0" animBg="1"/>
      <p:bldP spid="368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nhal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52600"/>
            <a:ext cx="19812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40083354_76150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6764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00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2057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1676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600" y="4772025"/>
            <a:ext cx="1452563" cy="2085975"/>
            <a:chOff x="4800" y="2928"/>
            <a:chExt cx="915" cy="1362"/>
          </a:xfrm>
        </p:grpSpPr>
        <p:pic>
          <p:nvPicPr>
            <p:cNvPr id="12314" name="Picture 7" descr="ANIMALS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5" name="Text Box 8"/>
            <p:cNvSpPr txBox="1">
              <a:spLocks noChangeArrowheads="1"/>
            </p:cNvSpPr>
            <p:nvPr/>
          </p:nvSpPr>
          <p:spPr bwMode="auto">
            <a:xfrm>
              <a:off x="4944" y="3941"/>
              <a:ext cx="771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66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150 + 5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091363" y="5060950"/>
            <a:ext cx="2052637" cy="1289050"/>
            <a:chOff x="3408" y="3508"/>
            <a:chExt cx="1293" cy="812"/>
          </a:xfrm>
        </p:grpSpPr>
        <p:pic>
          <p:nvPicPr>
            <p:cNvPr id="12312" name="Picture 10" descr="Dog-09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3" name="Text Box 11"/>
            <p:cNvSpPr txBox="1">
              <a:spLocks noChangeArrowheads="1"/>
            </p:cNvSpPr>
            <p:nvPr/>
          </p:nvSpPr>
          <p:spPr bwMode="auto">
            <a:xfrm>
              <a:off x="3780" y="3508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5x5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621213" y="5099052"/>
            <a:ext cx="2667000" cy="1646816"/>
            <a:chOff x="2544" y="3264"/>
            <a:chExt cx="1344" cy="1263"/>
          </a:xfrm>
        </p:grpSpPr>
        <p:pic>
          <p:nvPicPr>
            <p:cNvPr id="12310" name="Picture 13" descr="Chim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1" name="Text Box 14"/>
            <p:cNvSpPr txBox="1">
              <a:spLocks noChangeArrowheads="1"/>
            </p:cNvSpPr>
            <p:nvPr/>
          </p:nvSpPr>
          <p:spPr bwMode="auto">
            <a:xfrm>
              <a:off x="2698" y="4126"/>
              <a:ext cx="1074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80 – 20 + 7</a:t>
              </a:r>
            </a:p>
          </p:txBody>
        </p:sp>
      </p:grpSp>
      <p:sp>
        <p:nvSpPr>
          <p:cNvPr id="12298" name="Oval 16"/>
          <p:cNvSpPr>
            <a:spLocks noChangeArrowheads="1"/>
          </p:cNvSpPr>
          <p:nvPr/>
        </p:nvSpPr>
        <p:spPr bwMode="auto">
          <a:xfrm>
            <a:off x="1066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299" name="Oval 17"/>
          <p:cNvSpPr>
            <a:spLocks noChangeArrowheads="1"/>
          </p:cNvSpPr>
          <p:nvPr/>
        </p:nvSpPr>
        <p:spPr bwMode="auto">
          <a:xfrm>
            <a:off x="3048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300" name="Oval 18"/>
          <p:cNvSpPr>
            <a:spLocks noChangeArrowheads="1"/>
          </p:cNvSpPr>
          <p:nvPr/>
        </p:nvSpPr>
        <p:spPr bwMode="auto">
          <a:xfrm>
            <a:off x="5867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2301" name="Oval 19"/>
          <p:cNvSpPr>
            <a:spLocks noChangeArrowheads="1"/>
          </p:cNvSpPr>
          <p:nvPr/>
        </p:nvSpPr>
        <p:spPr bwMode="auto">
          <a:xfrm>
            <a:off x="6934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302" name="AutoShape 24"/>
          <p:cNvSpPr>
            <a:spLocks noChangeArrowheads="1"/>
          </p:cNvSpPr>
          <p:nvPr/>
        </p:nvSpPr>
        <p:spPr bwMode="auto">
          <a:xfrm rot="5400000">
            <a:off x="600154" y="3952796"/>
            <a:ext cx="803752" cy="78486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  <a:r>
              <a:rPr lang="en-US" altLang="en-US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303" name="AutoShape 25"/>
          <p:cNvSpPr>
            <a:spLocks noChangeArrowheads="1"/>
          </p:cNvSpPr>
          <p:nvPr/>
        </p:nvSpPr>
        <p:spPr bwMode="auto">
          <a:xfrm rot="5400000">
            <a:off x="2819400" y="3832702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12304" name="AutoShape 26"/>
          <p:cNvSpPr>
            <a:spLocks noChangeArrowheads="1"/>
          </p:cNvSpPr>
          <p:nvPr/>
        </p:nvSpPr>
        <p:spPr bwMode="auto">
          <a:xfrm rot="5400000">
            <a:off x="4838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12305" name="AutoShape 27"/>
          <p:cNvSpPr>
            <a:spLocks noChangeArrowheads="1"/>
          </p:cNvSpPr>
          <p:nvPr/>
        </p:nvSpPr>
        <p:spPr bwMode="auto">
          <a:xfrm rot="5400000">
            <a:off x="7672387" y="3833814"/>
            <a:ext cx="1038225" cy="8382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155</a:t>
            </a: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981200" y="4724400"/>
            <a:ext cx="2362200" cy="1600200"/>
            <a:chOff x="-36" y="3312"/>
            <a:chExt cx="1428" cy="1008"/>
          </a:xfrm>
        </p:grpSpPr>
        <p:pic>
          <p:nvPicPr>
            <p:cNvPr id="12308" name="Picture 29" descr="Bao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9" name="Text Box 30"/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3228656" y="5830887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9103E-6 C -0.06944 -0.00832 -0.13715 -0.01619 -0.20781 -0.02081 C -0.21788 -0.02312 -0.22795 -0.0259 -0.23854 -0.02775 C -0.24843 -0.02937 -0.26024 -0.02775 -0.26892 -0.03099 C -0.27621 -0.03399 -0.27656 -0.04024 -0.28125 -0.04486 C -0.28698 -0.05064 -0.29305 -0.05619 -0.2993 -0.06174 C -0.32621 -0.0858 -0.34774 -0.10268 -0.36041 -0.1302 C -0.37187 -0.19495 -0.35451 -0.26133 -0.37882 -0.3247 C -0.38871 -0.35037 -0.38767 -0.36771 -0.42152 -0.38598 C -0.43958 -0.4172 -0.47448 -0.42738 -0.51892 -0.44426 C -0.5625 -0.46068 -0.52222 -0.43917 -0.54357 -0.4512 " pathEditMode="relative" rAng="0" ptsTypes="ffffffffff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872 C 0.03889 -0.00023 0.08611 -0.01619 0.12552 -0.03399 C 0.13993 -0.05041 0.12361 -0.0363 0.1658 -0.05457 C 0.18593 -0.06289 0.22291 -0.08093 0.22291 -0.0807 C 0.23125 -0.08833 0.23663 -0.09665 0.24705 -0.10405 C 0.25434 -0.10914 0.26441 -0.11353 0.27118 -0.11862 C 0.2868 -0.13156 0.29722 -0.14659 0.3118 -0.15954 C 0.31423 -0.16417 0.3243 -0.16948 0.31944 -0.17411 C 0.30746 -0.18521 0.28038 -0.1933 0.26319 -0.20324 C 0.25902 -0.20578 0.25781 -0.20902 0.25468 -0.2118 C 0.27673 -0.24971 0.26319 -0.3126 0.36857 -0.33734 C 0.37656 -0.33619 0.38489 -0.33341 0.39271 -0.33434 C 0.48472 -0.34567 0.40729 -0.34289 0.46597 -0.35492 C 0.47552 -0.35677 0.48715 -0.35677 0.49809 -0.35769 C 0.53489 -0.36648 0.56875 -0.37133 0.61163 -0.37503 C 0.64253 -0.38636 0.65295 -0.38521 0.69288 -0.38983 C 0.71996 -0.39654 0.71024 -0.39284 0.725 -0.39839 " pathEditMode="relative" rAng="0" ptsTypes="ffffffffffffffff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0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8094E-6 C -0.00173 -0.04879 -0.00329 -0.12835 -0.03073 -0.1672 C -0.03298 -0.16628 -0.03541 -0.16235 -0.03732 -0.1642 C -0.04166 -0.16836 -0.04288 -0.17669 -0.046 -0.18247 C -0.05451 -0.19842 -0.04965 -0.19149 -0.06128 -0.20351 C -0.06545 -0.22225 -0.06007 -0.20374 -0.07014 -0.22201 C -0.07274 -0.22687 -0.07378 -0.23265 -0.07656 -0.23728 C -0.08125 -0.24445 -0.08871 -0.24815 -0.09409 -0.25509 C -0.10416 -0.26781 -0.11614 -0.28052 -0.12882 -0.28839 C -0.13628 -0.29278 -0.14548 -0.29371 -0.15312 -0.29764 C -0.17378 -0.30851 -0.17829 -0.31498 -0.20104 -0.31868 C -0.27795 -0.35615 -0.38385 -0.34204 -0.45416 -0.3432 C -0.47569 -0.34805 -0.49652 -0.35731 -0.5177 -0.36424 C -0.51979 -0.36632 -0.5217 -0.36887 -0.52413 -0.37049 C -0.53767 -0.37928 -0.53732 -0.36979 -0.53732 -0.37928 " pathEditMode="relative" rAng="0" ptsTypes="ffffffffffffff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92" y="-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79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257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Admin</cp:lastModifiedBy>
  <cp:revision>119</cp:revision>
  <dcterms:created xsi:type="dcterms:W3CDTF">2009-12-08T02:00:06Z</dcterms:created>
  <dcterms:modified xsi:type="dcterms:W3CDTF">2021-12-12T13:09:37Z</dcterms:modified>
</cp:coreProperties>
</file>