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911" r:id="rId3"/>
  </p:sldMasterIdLst>
  <p:notesMasterIdLst>
    <p:notesMasterId r:id="rId15"/>
  </p:notesMasterIdLst>
  <p:sldIdLst>
    <p:sldId id="277" r:id="rId4"/>
    <p:sldId id="257" r:id="rId5"/>
    <p:sldId id="260" r:id="rId6"/>
    <p:sldId id="259" r:id="rId7"/>
    <p:sldId id="261" r:id="rId8"/>
    <p:sldId id="263" r:id="rId9"/>
    <p:sldId id="262" r:id="rId10"/>
    <p:sldId id="278" r:id="rId11"/>
    <p:sldId id="266" r:id="rId12"/>
    <p:sldId id="268" r:id="rId13"/>
    <p:sldId id="272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5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66"/>
    <a:srgbClr val="FFFFA3"/>
    <a:srgbClr val="A7FFFF"/>
    <a:srgbClr val="006C31"/>
    <a:srgbClr val="FFFF00"/>
    <a:srgbClr val="00FF00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Nhấn mạnh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84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780035-6C0F-4F5A-9A14-DE717544027B}" type="datetimeFigureOut">
              <a:rPr lang="en-US"/>
              <a:pPr>
                <a:defRPr/>
              </a:pPr>
              <a:t>12/12/2021</a:t>
            </a:fld>
            <a:endParaRPr lang="en-US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noProof="0"/>
              <a:t>Bấm &amp; sửa kiểu tiêu đề</a:t>
            </a:r>
          </a:p>
          <a:p>
            <a:pPr lvl="1"/>
            <a:r>
              <a:rPr lang="vi-VN" noProof="0"/>
              <a:t>Mức hai</a:t>
            </a:r>
          </a:p>
          <a:p>
            <a:pPr lvl="2"/>
            <a:r>
              <a:rPr lang="vi-VN" noProof="0"/>
              <a:t>Mức ba</a:t>
            </a:r>
          </a:p>
          <a:p>
            <a:pPr lvl="3"/>
            <a:r>
              <a:rPr lang="vi-VN" noProof="0"/>
              <a:t>Mức bốn</a:t>
            </a:r>
          </a:p>
          <a:p>
            <a:pPr lvl="4"/>
            <a:r>
              <a:rPr lang="vi-VN" noProof="0"/>
              <a:t>Mức năm</a:t>
            </a:r>
            <a:endParaRPr lang="en-US" noProof="0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E10E097-935F-4089-9F63-E22F7580A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262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>
              <a:latin typeface="Calibri" pitchFamily="34" charset="0"/>
            </a:endParaRPr>
          </a:p>
        </p:txBody>
      </p:sp>
      <p:sp>
        <p:nvSpPr>
          <p:cNvPr id="7172" name="Nơi giữ chỗ cho Số hiệu Bản chiế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2654DB7-7B47-4743-BC53-1F151352512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32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>
              <a:latin typeface="Calibri" pitchFamily="34" charset="0"/>
            </a:endParaRPr>
          </a:p>
        </p:txBody>
      </p:sp>
      <p:sp>
        <p:nvSpPr>
          <p:cNvPr id="7172" name="Nơi giữ chỗ cho Số hiệu Bản chiế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B5F3FD-D671-4881-9D2E-4704EE13517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923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>
              <a:latin typeface="Calibri" pitchFamily="34" charset="0"/>
            </a:endParaRPr>
          </a:p>
        </p:txBody>
      </p:sp>
      <p:sp>
        <p:nvSpPr>
          <p:cNvPr id="7172" name="Nơi giữ chỗ cho Số hiệu Bản chiế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3034B50-A1CF-4D94-A7BB-46B8BE006FE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5479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>
              <a:latin typeface="Calibri" pitchFamily="34" charset="0"/>
            </a:endParaRPr>
          </a:p>
        </p:txBody>
      </p:sp>
      <p:sp>
        <p:nvSpPr>
          <p:cNvPr id="7172" name="Nơi giữ chỗ cho Số hiệu Bản chiế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EC69EC-3EEF-43E4-B46D-B5D39BB5EC0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648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>
              <a:latin typeface="Calibri" pitchFamily="34" charset="0"/>
            </a:endParaRPr>
          </a:p>
        </p:txBody>
      </p:sp>
      <p:sp>
        <p:nvSpPr>
          <p:cNvPr id="7172" name="Nơi giữ chỗ cho Số hiệu Bản chiế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86BCA63-CDCD-4079-889E-EDC47039C22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3860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>
              <a:latin typeface="Calibri" pitchFamily="34" charset="0"/>
            </a:endParaRPr>
          </a:p>
        </p:txBody>
      </p:sp>
      <p:sp>
        <p:nvSpPr>
          <p:cNvPr id="7172" name="Nơi giữ chỗ cho Số hiệu Bản chiế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0A2F87-52AC-4C28-B698-6F0E1B94B9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84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>
              <a:latin typeface="Calibri" pitchFamily="34" charset="0"/>
            </a:endParaRPr>
          </a:p>
        </p:txBody>
      </p:sp>
      <p:sp>
        <p:nvSpPr>
          <p:cNvPr id="7172" name="Nơi giữ chỗ cho Số hiệu Bản chiế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A46B0E-3294-49BD-8A1D-49CFA81B155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2975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>
              <a:latin typeface="Calibri" pitchFamily="34" charset="0"/>
            </a:endParaRPr>
          </a:p>
        </p:txBody>
      </p:sp>
      <p:sp>
        <p:nvSpPr>
          <p:cNvPr id="7172" name="Nơi giữ chỗ cho Số hiệu Bản chiế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EE0BB1F-E6AA-41E8-B172-64098BE9B29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0201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>
              <a:latin typeface="Calibri" pitchFamily="34" charset="0"/>
            </a:endParaRPr>
          </a:p>
        </p:txBody>
      </p:sp>
      <p:sp>
        <p:nvSpPr>
          <p:cNvPr id="7172" name="Nơi giữ chỗ cho Số hiệu Bản chiế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E08D11-DB7B-42FE-A59B-D3DB903B702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19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6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549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157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091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7304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</p:spTree>
    <p:extLst>
      <p:ext uri="{BB962C8B-B14F-4D97-AF65-F5344CB8AC3E}">
        <p14:creationId xmlns:p14="http://schemas.microsoft.com/office/powerpoint/2010/main" val="60293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287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9484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4972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8007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</p:spTree>
    <p:extLst>
      <p:ext uri="{BB962C8B-B14F-4D97-AF65-F5344CB8AC3E}">
        <p14:creationId xmlns:p14="http://schemas.microsoft.com/office/powerpoint/2010/main" val="1154890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0227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vi-VN" noProof="0"/>
              <a:t>Bấm biểu tượng để thêm hình ảnh</a:t>
            </a:r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</p:spTree>
    <p:extLst>
      <p:ext uri="{BB962C8B-B14F-4D97-AF65-F5344CB8AC3E}">
        <p14:creationId xmlns:p14="http://schemas.microsoft.com/office/powerpoint/2010/main" val="36505514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1534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575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8A432C8-69A7-458B-9684-2BFA64B31948}" type="datetime2">
              <a:rPr lang="en-US" smtClean="0"/>
              <a:pPr/>
              <a:t>Sunday, December 12, 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396A3A3-94A6-4E5B-AF39-173ACA3E61CC}" type="datetime2">
              <a:rPr lang="en-US" smtClean="0"/>
              <a:pPr/>
              <a:t>Sunday, December 12, 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algn="r"/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933D019-A32C-4EAD-B8E6-DBDA699692FD}" type="datetime2">
              <a:rPr lang="en-US" smtClean="0"/>
              <a:pPr/>
              <a:t>Sunday, December 12,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pPr/>
              <a:t>Sunday, December 12,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pPr/>
              <a:t>Sunday, December 12,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CD4847-11EF-4466-A8AD-85CDB7B49118}" type="datetime2">
              <a:rPr lang="en-US" smtClean="0"/>
              <a:pPr/>
              <a:t>Sunday, December 12, 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algn="r"/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pPr/>
              <a:t>Sunday, December 12,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</p:spTree>
    <p:extLst>
      <p:ext uri="{BB962C8B-B14F-4D97-AF65-F5344CB8AC3E}">
        <p14:creationId xmlns:p14="http://schemas.microsoft.com/office/powerpoint/2010/main" val="240017463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FE976D3-5B7F-4300-ABED-C91F1B2AE209}" type="datetime2">
              <a:rPr lang="en-US" smtClean="0"/>
              <a:pPr/>
              <a:t>Sunday, December 12, 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algn="r"/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BDC1E59-17DD-41CE-97CA-624A472382D4}" type="datetime2">
              <a:rPr lang="en-US" smtClean="0"/>
              <a:pPr/>
              <a:t>Sunday, December 12, 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algn="r"/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pPr/>
              <a:t>Sunday, December 12,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pPr/>
              <a:t>Sunday, December 12,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61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83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663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6855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</p:spTree>
    <p:extLst>
      <p:ext uri="{BB962C8B-B14F-4D97-AF65-F5344CB8AC3E}">
        <p14:creationId xmlns:p14="http://schemas.microsoft.com/office/powerpoint/2010/main" val="4080361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vi-VN" noProof="0"/>
              <a:t>Bấm biểu tượng để thêm hình ảnh</a:t>
            </a:r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</p:spTree>
    <p:extLst>
      <p:ext uri="{BB962C8B-B14F-4D97-AF65-F5344CB8AC3E}">
        <p14:creationId xmlns:p14="http://schemas.microsoft.com/office/powerpoint/2010/main" val="2291014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gi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bg76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sky"/>
          <p:cNvPicPr>
            <a:picLocks noChangeAspect="1" noChangeArrowheads="1" noCrop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0488"/>
            <a:ext cx="9144000" cy="7038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12/12/2021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500061"/>
            <a:ext cx="6210300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GIANG BIÊN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1734442"/>
            <a:ext cx="601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0" y="3276600"/>
            <a:ext cx="6705600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GIÁ TRỊ BIỂU THỨC</a:t>
            </a:r>
          </a:p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885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ộp_Văn_Bản 8"/>
          <p:cNvSpPr txBox="1">
            <a:spLocks noChangeArrowheads="1"/>
          </p:cNvSpPr>
          <p:nvPr/>
        </p:nvSpPr>
        <p:spPr bwMode="auto">
          <a:xfrm>
            <a:off x="152400" y="152400"/>
            <a:ext cx="88392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hái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60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hái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9" name="Hộp_Văn_Bản 6"/>
          <p:cNvSpPr txBox="1">
            <a:spLocks noChangeArrowheads="1"/>
          </p:cNvSpPr>
          <p:nvPr/>
        </p:nvSpPr>
        <p:spPr bwMode="auto">
          <a:xfrm>
            <a:off x="-11430" y="1514535"/>
            <a:ext cx="85344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hái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/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 + 35 = 95 (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/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95 : 5 = 19 (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eaLnBrk="1" hangingPunct="1"/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19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endParaRPr lang="en-US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Hộp_Văn_Bản 6"/>
          <p:cNvSpPr txBox="1">
            <a:spLocks noChangeArrowheads="1"/>
          </p:cNvSpPr>
          <p:nvPr/>
        </p:nvSpPr>
        <p:spPr bwMode="auto">
          <a:xfrm>
            <a:off x="643890" y="4639469"/>
            <a:ext cx="85344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60 : 5 + 35 : 5 = 19 (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19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endParaRPr lang="en-US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514535"/>
            <a:ext cx="1482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04800" y="4343400"/>
            <a:ext cx="1482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  <p:bldP spid="20" grpId="0"/>
      <p:bldP spid="4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ộp_Văn_Bản 7"/>
          <p:cNvSpPr txBox="1">
            <a:spLocks noChangeArrowheads="1"/>
          </p:cNvSpPr>
          <p:nvPr/>
        </p:nvSpPr>
        <p:spPr bwMode="auto">
          <a:xfrm>
            <a:off x="304800" y="838200"/>
            <a:ext cx="8763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0" name="Hộp_Văn_Bản 9"/>
          <p:cNvSpPr txBox="1">
            <a:spLocks noChangeArrowheads="1"/>
          </p:cNvSpPr>
          <p:nvPr/>
        </p:nvSpPr>
        <p:spPr bwMode="auto">
          <a:xfrm>
            <a:off x="533400" y="2743200"/>
            <a:ext cx="8305800" cy="2308324"/>
          </a:xfrm>
          <a:prstGeom prst="rect">
            <a:avLst/>
          </a:prstGeom>
          <a:solidFill>
            <a:srgbClr val="FFFFA3"/>
          </a:solidFill>
          <a:ln w="38100">
            <a:solidFill>
              <a:srgbClr val="7030A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chia 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3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chia</a:t>
            </a:r>
            <a:r>
              <a:rPr lang="en-US" alt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vi-VN" sz="3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6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Hộp_Văn_Bản 3"/>
          <p:cNvSpPr txBox="1">
            <a:spLocks noChangeArrowheads="1"/>
          </p:cNvSpPr>
          <p:nvPr/>
        </p:nvSpPr>
        <p:spPr bwMode="auto">
          <a:xfrm>
            <a:off x="838200" y="1295400"/>
            <a:ext cx="429155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101" name="Hộp_Văn_Bản 4"/>
          <p:cNvSpPr txBox="1">
            <a:spLocks noChangeArrowheads="1"/>
          </p:cNvSpPr>
          <p:nvPr/>
        </p:nvSpPr>
        <p:spPr bwMode="auto">
          <a:xfrm>
            <a:off x="363015" y="322838"/>
            <a:ext cx="244810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ĐỘNG:</a:t>
            </a:r>
          </a:p>
        </p:txBody>
      </p:sp>
      <p:sp>
        <p:nvSpPr>
          <p:cNvPr id="6" name="Hộp_Văn_Bản 5"/>
          <p:cNvSpPr txBox="1">
            <a:spLocks noChangeArrowheads="1"/>
          </p:cNvSpPr>
          <p:nvPr/>
        </p:nvSpPr>
        <p:spPr bwMode="auto">
          <a:xfrm>
            <a:off x="1905000" y="1905000"/>
            <a:ext cx="345639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 </a:t>
            </a:r>
            <a:r>
              <a:rPr lang="en-US" altLang="vi-VN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462 – 40 + 7 = ?</a:t>
            </a:r>
          </a:p>
        </p:txBody>
      </p:sp>
      <p:sp>
        <p:nvSpPr>
          <p:cNvPr id="8" name="Hộp_Văn_Bản 7"/>
          <p:cNvSpPr txBox="1">
            <a:spLocks noChangeArrowheads="1"/>
          </p:cNvSpPr>
          <p:nvPr/>
        </p:nvSpPr>
        <p:spPr bwMode="auto">
          <a:xfrm>
            <a:off x="2552700" y="2697163"/>
            <a:ext cx="14478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422</a:t>
            </a:r>
          </a:p>
        </p:txBody>
      </p:sp>
      <p:sp>
        <p:nvSpPr>
          <p:cNvPr id="10" name="Hộp_Văn_Bản 9"/>
          <p:cNvSpPr txBox="1">
            <a:spLocks noChangeArrowheads="1"/>
          </p:cNvSpPr>
          <p:nvPr/>
        </p:nvSpPr>
        <p:spPr bwMode="auto">
          <a:xfrm>
            <a:off x="625764" y="3581400"/>
            <a:ext cx="737870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Hộp_Văn_Bản 10"/>
          <p:cNvSpPr txBox="1">
            <a:spLocks noChangeArrowheads="1"/>
          </p:cNvSpPr>
          <p:nvPr/>
        </p:nvSpPr>
        <p:spPr bwMode="auto">
          <a:xfrm>
            <a:off x="609600" y="4728150"/>
            <a:ext cx="8014733" cy="95410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Hộp_Văn_Bản 11"/>
          <p:cNvSpPr txBox="1">
            <a:spLocks noChangeArrowheads="1"/>
          </p:cNvSpPr>
          <p:nvPr/>
        </p:nvSpPr>
        <p:spPr bwMode="auto">
          <a:xfrm>
            <a:off x="4267200" y="2706688"/>
            <a:ext cx="11430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+ 7 = </a:t>
            </a:r>
            <a:endParaRPr lang="en-US" altLang="vi-VN" sz="32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Hộp_Văn_Bản 12"/>
          <p:cNvSpPr txBox="1">
            <a:spLocks noChangeArrowheads="1"/>
          </p:cNvSpPr>
          <p:nvPr/>
        </p:nvSpPr>
        <p:spPr bwMode="auto">
          <a:xfrm>
            <a:off x="4876800" y="2697163"/>
            <a:ext cx="13716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429</a:t>
            </a:r>
          </a:p>
        </p:txBody>
      </p:sp>
      <p:sp>
        <p:nvSpPr>
          <p:cNvPr id="14" name="Ngoặc móc Phải 13"/>
          <p:cNvSpPr/>
          <p:nvPr/>
        </p:nvSpPr>
        <p:spPr bwMode="auto">
          <a:xfrm rot="5400000">
            <a:off x="3182938" y="1884362"/>
            <a:ext cx="381000" cy="1336675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8000">
              <a:ln w="28575">
                <a:solidFill>
                  <a:schemeClr val="tx1"/>
                </a:solidFill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Ngoặc móc Phải 14"/>
          <p:cNvSpPr/>
          <p:nvPr/>
        </p:nvSpPr>
        <p:spPr bwMode="auto">
          <a:xfrm rot="5400000">
            <a:off x="3906838" y="2722562"/>
            <a:ext cx="381000" cy="1336675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8000">
              <a:ln w="28575">
                <a:solidFill>
                  <a:schemeClr val="tx1"/>
                </a:solidFill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1" grpId="0" animBg="1"/>
      <p:bldP spid="12" grpId="0"/>
      <p:bldP spid="13" grpId="0"/>
      <p:bldP spid="14" grpId="0" animBg="1"/>
      <p:bldP spid="14" grpId="1" animBg="1"/>
      <p:bldP spid="15" grpId="0" animBg="1"/>
      <p:bldP spid="1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êu đề phụ 2"/>
          <p:cNvSpPr>
            <a:spLocks noGrp="1"/>
          </p:cNvSpPr>
          <p:nvPr>
            <p:ph type="subTitle" idx="1"/>
          </p:nvPr>
        </p:nvSpPr>
        <p:spPr bwMode="auto">
          <a:xfrm>
            <a:off x="263525" y="393700"/>
            <a:ext cx="2971800" cy="68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  <a:p>
            <a:pPr eaLnBrk="1" hangingPunct="1"/>
            <a:endParaRPr lang="en-US" altLang="vi-VN" sz="2800" dirty="0">
              <a:solidFill>
                <a:srgbClr val="FF0000"/>
              </a:solidFill>
            </a:endParaRPr>
          </a:p>
          <a:p>
            <a:pPr eaLnBrk="1" hangingPunct="1"/>
            <a:endParaRPr lang="en-US" altLang="vi-VN" sz="2800" b="1" dirty="0">
              <a:solidFill>
                <a:srgbClr val="FF0000"/>
              </a:solidFill>
            </a:endParaRPr>
          </a:p>
        </p:txBody>
      </p:sp>
      <p:sp>
        <p:nvSpPr>
          <p:cNvPr id="6" name="Hộp_Văn_Bản 5"/>
          <p:cNvSpPr txBox="1">
            <a:spLocks noChangeArrowheads="1"/>
          </p:cNvSpPr>
          <p:nvPr/>
        </p:nvSpPr>
        <p:spPr bwMode="auto">
          <a:xfrm>
            <a:off x="1905000" y="1905000"/>
            <a:ext cx="32367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vi-VN" sz="36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: 9 × 7 = ?</a:t>
            </a:r>
          </a:p>
        </p:txBody>
      </p:sp>
      <p:sp>
        <p:nvSpPr>
          <p:cNvPr id="8" name="Hộp_Văn_Bản 7"/>
          <p:cNvSpPr txBox="1">
            <a:spLocks noChangeArrowheads="1"/>
          </p:cNvSpPr>
          <p:nvPr/>
        </p:nvSpPr>
        <p:spPr bwMode="auto">
          <a:xfrm>
            <a:off x="2209800" y="2697163"/>
            <a:ext cx="17494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vi-V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9</a:t>
            </a:r>
          </a:p>
        </p:txBody>
      </p:sp>
      <p:sp>
        <p:nvSpPr>
          <p:cNvPr id="10" name="Hộp_Văn_Bản 9"/>
          <p:cNvSpPr txBox="1">
            <a:spLocks noChangeArrowheads="1"/>
          </p:cNvSpPr>
          <p:nvPr/>
        </p:nvSpPr>
        <p:spPr bwMode="auto">
          <a:xfrm>
            <a:off x="759646" y="3697669"/>
            <a:ext cx="709765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chia?</a:t>
            </a:r>
          </a:p>
        </p:txBody>
      </p:sp>
      <p:sp>
        <p:nvSpPr>
          <p:cNvPr id="11" name="Hộp_Văn_Bản 10"/>
          <p:cNvSpPr txBox="1">
            <a:spLocks noChangeArrowheads="1"/>
          </p:cNvSpPr>
          <p:nvPr/>
        </p:nvSpPr>
        <p:spPr bwMode="auto">
          <a:xfrm>
            <a:off x="558044" y="4768046"/>
            <a:ext cx="8027912" cy="95410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Hộp_Văn_Bản 11"/>
          <p:cNvSpPr txBox="1">
            <a:spLocks noChangeArrowheads="1"/>
          </p:cNvSpPr>
          <p:nvPr/>
        </p:nvSpPr>
        <p:spPr bwMode="auto">
          <a:xfrm>
            <a:off x="3582670" y="2697163"/>
            <a:ext cx="159893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36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 7 = </a:t>
            </a:r>
            <a:endParaRPr lang="en-US" altLang="vi-VN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Hộp_Văn_Bản 12"/>
          <p:cNvSpPr txBox="1">
            <a:spLocks noChangeArrowheads="1"/>
          </p:cNvSpPr>
          <p:nvPr/>
        </p:nvSpPr>
        <p:spPr bwMode="auto">
          <a:xfrm>
            <a:off x="4698365" y="2683381"/>
            <a:ext cx="1371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vi-V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</a:t>
            </a:r>
          </a:p>
        </p:txBody>
      </p:sp>
      <p:sp>
        <p:nvSpPr>
          <p:cNvPr id="14" name="Ngoặc móc Phải 13"/>
          <p:cNvSpPr/>
          <p:nvPr/>
        </p:nvSpPr>
        <p:spPr bwMode="auto">
          <a:xfrm rot="5400000">
            <a:off x="2971801" y="2001837"/>
            <a:ext cx="304800" cy="1025525"/>
          </a:xfrm>
          <a:prstGeom prst="rightBrace">
            <a:avLst/>
          </a:prstGeom>
          <a:noFill/>
          <a:ln w="952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6000">
              <a:ln w="28575">
                <a:solidFill>
                  <a:schemeClr val="tx1"/>
                </a:solidFill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Ngoặc móc Phải 14"/>
          <p:cNvSpPr/>
          <p:nvPr/>
        </p:nvSpPr>
        <p:spPr bwMode="auto">
          <a:xfrm rot="5400000">
            <a:off x="3449638" y="2722562"/>
            <a:ext cx="381000" cy="1336675"/>
          </a:xfrm>
          <a:prstGeom prst="rightBrace">
            <a:avLst/>
          </a:prstGeom>
          <a:noFill/>
          <a:ln w="952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8000">
              <a:ln w="28575">
                <a:solidFill>
                  <a:schemeClr val="tx1"/>
                </a:solidFill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1" grpId="0" animBg="1"/>
      <p:bldP spid="12" grpId="0"/>
      <p:bldP spid="13" grpId="0"/>
      <p:bldP spid="14" grpId="0" animBg="1"/>
      <p:bldP spid="14" grpId="1" animBg="1"/>
      <p:bldP spid="15" grpId="0" animBg="1"/>
      <p:bldP spid="1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_Văn_Bản 3"/>
          <p:cNvSpPr txBox="1">
            <a:spLocks noChangeArrowheads="1"/>
          </p:cNvSpPr>
          <p:nvPr/>
        </p:nvSpPr>
        <p:spPr bwMode="auto">
          <a:xfrm>
            <a:off x="381000" y="1981200"/>
            <a:ext cx="78486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149" name="Hộp_Văn_Bản 5"/>
          <p:cNvSpPr txBox="1">
            <a:spLocks noChangeArrowheads="1"/>
          </p:cNvSpPr>
          <p:nvPr/>
        </p:nvSpPr>
        <p:spPr bwMode="auto">
          <a:xfrm>
            <a:off x="228600" y="685800"/>
            <a:ext cx="487505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Hộp_Văn_Bản 6"/>
          <p:cNvSpPr txBox="1">
            <a:spLocks noChangeArrowheads="1"/>
          </p:cNvSpPr>
          <p:nvPr/>
        </p:nvSpPr>
        <p:spPr bwMode="auto">
          <a:xfrm>
            <a:off x="381001" y="3886200"/>
            <a:ext cx="8001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vi-VN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vi-VN" sz="28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Hộp_Văn_Bản 5"/>
          <p:cNvSpPr txBox="1">
            <a:spLocks noChangeArrowheads="1"/>
          </p:cNvSpPr>
          <p:nvPr/>
        </p:nvSpPr>
        <p:spPr bwMode="auto">
          <a:xfrm>
            <a:off x="230896" y="304800"/>
            <a:ext cx="169950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:</a:t>
            </a:r>
          </a:p>
        </p:txBody>
      </p:sp>
      <p:sp>
        <p:nvSpPr>
          <p:cNvPr id="8199" name="Hộp_Văn_Bản 6"/>
          <p:cNvSpPr txBox="1">
            <a:spLocks noChangeArrowheads="1"/>
          </p:cNvSpPr>
          <p:nvPr/>
        </p:nvSpPr>
        <p:spPr bwMode="auto">
          <a:xfrm>
            <a:off x="2449830" y="304800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+ 35 : 5</a:t>
            </a:r>
          </a:p>
        </p:txBody>
      </p:sp>
      <p:graphicFrame>
        <p:nvGraphicFramePr>
          <p:cNvPr id="8" name="Bảng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166809"/>
              </p:ext>
            </p:extLst>
          </p:nvPr>
        </p:nvGraphicFramePr>
        <p:xfrm>
          <a:off x="0" y="1676400"/>
          <a:ext cx="9144000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926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0000CC"/>
                          </a:solidFill>
                        </a:rPr>
                        <a:t>Cách</a:t>
                      </a:r>
                      <a:r>
                        <a:rPr lang="en-US" sz="2400" baseline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00CC"/>
                          </a:solidFill>
                        </a:rPr>
                        <a:t>thực</a:t>
                      </a:r>
                      <a:r>
                        <a:rPr lang="en-US" sz="2400" baseline="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rgbClr val="0000CC"/>
                          </a:solidFill>
                        </a:rPr>
                        <a:t>hiện</a:t>
                      </a:r>
                      <a:endParaRPr lang="en-US" sz="2400" dirty="0">
                        <a:solidFill>
                          <a:srgbClr val="0000CC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0000CC"/>
                          </a:solidFill>
                        </a:rPr>
                        <a:t>Nhận</a:t>
                      </a:r>
                      <a:r>
                        <a:rPr lang="en-US" sz="240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CC"/>
                          </a:solidFill>
                        </a:rPr>
                        <a:t>xét</a:t>
                      </a:r>
                      <a:endParaRPr lang="en-US" sz="2400" dirty="0">
                        <a:solidFill>
                          <a:srgbClr val="0000CC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1133">
                <a:tc>
                  <a:txBody>
                    <a:bodyPr/>
                    <a:lstStyle/>
                    <a:p>
                      <a:pPr algn="just"/>
                      <a:endParaRPr lang="en-US" sz="3200" dirty="0"/>
                    </a:p>
                    <a:p>
                      <a:pPr algn="just"/>
                      <a:r>
                        <a:rPr lang="en-US" sz="3200" dirty="0"/>
                        <a:t>         </a:t>
                      </a:r>
                      <a:endParaRPr lang="en-US" sz="320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228600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phép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:</a:t>
                      </a: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3000">
                <a:tc gridSpan="2">
                  <a:txBody>
                    <a:bodyPr/>
                    <a:lstStyle/>
                    <a:p>
                      <a:pPr algn="just"/>
                      <a:endParaRPr lang="en-US" sz="320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just"/>
                      <a:endParaRPr lang="en-US" sz="2800" b="1" kern="1200" baseline="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Hộp_Văn_Bản 8"/>
          <p:cNvSpPr txBox="1">
            <a:spLocks noChangeArrowheads="1"/>
          </p:cNvSpPr>
          <p:nvPr/>
        </p:nvSpPr>
        <p:spPr bwMode="auto">
          <a:xfrm>
            <a:off x="2133600" y="3848100"/>
            <a:ext cx="83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vi-VN"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0" name="Hộp_Văn_Bản 9"/>
          <p:cNvSpPr txBox="1">
            <a:spLocks noChangeArrowheads="1"/>
          </p:cNvSpPr>
          <p:nvPr/>
        </p:nvSpPr>
        <p:spPr bwMode="auto">
          <a:xfrm>
            <a:off x="3505200" y="3848100"/>
            <a:ext cx="83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vi-VN"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</a:t>
            </a:r>
          </a:p>
        </p:txBody>
      </p:sp>
      <p:sp>
        <p:nvSpPr>
          <p:cNvPr id="8215" name="Hộp_Văn_Bản 12"/>
          <p:cNvSpPr txBox="1">
            <a:spLocks noChangeArrowheads="1"/>
          </p:cNvSpPr>
          <p:nvPr/>
        </p:nvSpPr>
        <p:spPr bwMode="auto">
          <a:xfrm>
            <a:off x="936625" y="3062288"/>
            <a:ext cx="2873375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+ 35 : 5 = 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/>
            <a:endParaRPr lang="en-US" alt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Hộp_Văn_Bản 13"/>
          <p:cNvSpPr txBox="1">
            <a:spLocks noChangeArrowheads="1"/>
          </p:cNvSpPr>
          <p:nvPr/>
        </p:nvSpPr>
        <p:spPr bwMode="auto">
          <a:xfrm>
            <a:off x="914400" y="3870325"/>
            <a:ext cx="3048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+            =</a:t>
            </a:r>
            <a:endParaRPr lang="en-US" altLang="vi-VN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Ngoặc móc Phải 14"/>
          <p:cNvSpPr>
            <a:spLocks/>
          </p:cNvSpPr>
          <p:nvPr/>
        </p:nvSpPr>
        <p:spPr bwMode="auto">
          <a:xfrm rot="5400000">
            <a:off x="2258219" y="3136106"/>
            <a:ext cx="304800" cy="1119188"/>
          </a:xfrm>
          <a:prstGeom prst="rightBrace">
            <a:avLst>
              <a:gd name="adj1" fmla="val 8330"/>
              <a:gd name="adj2" fmla="val 50000"/>
            </a:avLst>
          </a:prstGeom>
          <a:solidFill>
            <a:srgbClr val="FFFF99">
              <a:alpha val="41960"/>
            </a:srgbClr>
          </a:solidFill>
          <a:ln w="9525" algn="ctr">
            <a:solidFill>
              <a:srgbClr val="8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vi-VN" altLang="vi-VN" sz="6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Hộp_Văn_Bản 15"/>
          <p:cNvSpPr txBox="1">
            <a:spLocks noChangeArrowheads="1"/>
          </p:cNvSpPr>
          <p:nvPr/>
        </p:nvSpPr>
        <p:spPr bwMode="auto">
          <a:xfrm>
            <a:off x="4724400" y="3220899"/>
            <a:ext cx="34018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7" name="Hộp_Văn_Bản 16"/>
          <p:cNvSpPr txBox="1">
            <a:spLocks noChangeArrowheads="1"/>
          </p:cNvSpPr>
          <p:nvPr/>
        </p:nvSpPr>
        <p:spPr bwMode="auto">
          <a:xfrm>
            <a:off x="4724400" y="3803968"/>
            <a:ext cx="40909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</a:t>
            </a:r>
          </a:p>
        </p:txBody>
      </p:sp>
      <p:sp>
        <p:nvSpPr>
          <p:cNvPr id="18" name="Hộp_Văn_Bản 17"/>
          <p:cNvSpPr txBox="1">
            <a:spLocks noChangeArrowheads="1"/>
          </p:cNvSpPr>
          <p:nvPr/>
        </p:nvSpPr>
        <p:spPr bwMode="auto">
          <a:xfrm>
            <a:off x="230896" y="4953000"/>
            <a:ext cx="858449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4" grpId="0"/>
      <p:bldP spid="15" grpId="0" animBg="1"/>
      <p:bldP spid="15" grpId="1" animBg="1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Hộp_Văn_Bản 5"/>
          <p:cNvSpPr txBox="1">
            <a:spLocks noChangeArrowheads="1"/>
          </p:cNvSpPr>
          <p:nvPr/>
        </p:nvSpPr>
        <p:spPr bwMode="auto">
          <a:xfrm>
            <a:off x="275226" y="381000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9223" name="Hộp_Văn_Bản 6"/>
          <p:cNvSpPr txBox="1">
            <a:spLocks noChangeArrowheads="1"/>
          </p:cNvSpPr>
          <p:nvPr/>
        </p:nvSpPr>
        <p:spPr bwMode="auto">
          <a:xfrm>
            <a:off x="2400300" y="770850"/>
            <a:ext cx="3276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 – 10 x 4 = ?</a:t>
            </a:r>
          </a:p>
        </p:txBody>
      </p:sp>
      <p:graphicFrame>
        <p:nvGraphicFramePr>
          <p:cNvPr id="8" name="Bảng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637622"/>
              </p:ext>
            </p:extLst>
          </p:nvPr>
        </p:nvGraphicFramePr>
        <p:xfrm>
          <a:off x="0" y="1828800"/>
          <a:ext cx="91440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306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800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800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endParaRPr lang="en-US" sz="28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80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xét</a:t>
                      </a:r>
                      <a:endParaRPr lang="en-US" sz="28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1133">
                <a:tc>
                  <a:txBody>
                    <a:bodyPr/>
                    <a:lstStyle/>
                    <a:p>
                      <a:pPr algn="just"/>
                      <a:endParaRPr lang="en-US" sz="3200" dirty="0"/>
                    </a:p>
                    <a:p>
                      <a:pPr algn="just"/>
                      <a:r>
                        <a:rPr lang="en-US" sz="3200" dirty="0"/>
                        <a:t>         </a:t>
                      </a:r>
                      <a:endParaRPr lang="en-US" sz="320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228600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phép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:</a:t>
                      </a: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3000">
                <a:tc gridSpan="2">
                  <a:txBody>
                    <a:bodyPr/>
                    <a:lstStyle/>
                    <a:p>
                      <a:pPr algn="just"/>
                      <a:endParaRPr lang="en-US" sz="320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just"/>
                      <a:endParaRPr lang="en-US" sz="2800" b="1" kern="1200" baseline="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Hộp_Văn_Bản 8"/>
          <p:cNvSpPr txBox="1">
            <a:spLocks noChangeArrowheads="1"/>
          </p:cNvSpPr>
          <p:nvPr/>
        </p:nvSpPr>
        <p:spPr bwMode="auto">
          <a:xfrm>
            <a:off x="2019300" y="3787523"/>
            <a:ext cx="83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</a:p>
        </p:txBody>
      </p:sp>
      <p:sp>
        <p:nvSpPr>
          <p:cNvPr id="10" name="Hộp_Văn_Bản 9"/>
          <p:cNvSpPr txBox="1">
            <a:spLocks noChangeArrowheads="1"/>
          </p:cNvSpPr>
          <p:nvPr/>
        </p:nvSpPr>
        <p:spPr bwMode="auto">
          <a:xfrm>
            <a:off x="3234324" y="3774893"/>
            <a:ext cx="83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vi-VN"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</a:t>
            </a:r>
          </a:p>
        </p:txBody>
      </p:sp>
      <p:sp>
        <p:nvSpPr>
          <p:cNvPr id="9239" name="Hộp_Văn_Bản 12"/>
          <p:cNvSpPr txBox="1">
            <a:spLocks noChangeArrowheads="1"/>
          </p:cNvSpPr>
          <p:nvPr/>
        </p:nvSpPr>
        <p:spPr bwMode="auto">
          <a:xfrm>
            <a:off x="936625" y="3024188"/>
            <a:ext cx="3101975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 – 10 x 4 = 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/>
            <a:endParaRPr lang="en-US" alt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Hộp_Văn_Bản 13"/>
          <p:cNvSpPr txBox="1">
            <a:spLocks noChangeArrowheads="1"/>
          </p:cNvSpPr>
          <p:nvPr/>
        </p:nvSpPr>
        <p:spPr bwMode="auto">
          <a:xfrm>
            <a:off x="621348" y="3774893"/>
            <a:ext cx="3429000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86 –            =</a:t>
            </a:r>
            <a:endParaRPr lang="en-US" alt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Hộp_Văn_Bản 15"/>
          <p:cNvSpPr txBox="1">
            <a:spLocks noChangeArrowheads="1"/>
          </p:cNvSpPr>
          <p:nvPr/>
        </p:nvSpPr>
        <p:spPr bwMode="auto">
          <a:xfrm>
            <a:off x="4648200" y="3436938"/>
            <a:ext cx="362150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</a:p>
        </p:txBody>
      </p:sp>
      <p:sp>
        <p:nvSpPr>
          <p:cNvPr id="17" name="Hộp_Văn_Bản 16"/>
          <p:cNvSpPr txBox="1">
            <a:spLocks noChangeArrowheads="1"/>
          </p:cNvSpPr>
          <p:nvPr/>
        </p:nvSpPr>
        <p:spPr bwMode="auto">
          <a:xfrm>
            <a:off x="4648200" y="3962400"/>
            <a:ext cx="449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</a:t>
            </a:r>
          </a:p>
        </p:txBody>
      </p:sp>
      <p:sp>
        <p:nvSpPr>
          <p:cNvPr id="18" name="Hộp_Văn_Bản 17"/>
          <p:cNvSpPr txBox="1">
            <a:spLocks noChangeArrowheads="1"/>
          </p:cNvSpPr>
          <p:nvPr/>
        </p:nvSpPr>
        <p:spPr bwMode="auto">
          <a:xfrm>
            <a:off x="53975" y="4999038"/>
            <a:ext cx="808958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</a:p>
          <a:p>
            <a:pPr eaLnBrk="1" hangingPunct="1"/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" name="Ngoặc móc Phải 14"/>
          <p:cNvSpPr>
            <a:spLocks/>
          </p:cNvSpPr>
          <p:nvPr/>
        </p:nvSpPr>
        <p:spPr bwMode="auto">
          <a:xfrm rot="5400000">
            <a:off x="2258219" y="3136106"/>
            <a:ext cx="304800" cy="1119188"/>
          </a:xfrm>
          <a:prstGeom prst="rightBrace">
            <a:avLst>
              <a:gd name="adj1" fmla="val 8330"/>
              <a:gd name="adj2" fmla="val 50000"/>
            </a:avLst>
          </a:prstGeom>
          <a:solidFill>
            <a:srgbClr val="FFFF99">
              <a:alpha val="41960"/>
            </a:srgbClr>
          </a:solidFill>
          <a:ln w="9525" algn="ctr">
            <a:solidFill>
              <a:srgbClr val="8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vi-VN" altLang="vi-VN" sz="6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4" grpId="0"/>
      <p:bldP spid="16" grpId="0"/>
      <p:bldP spid="17" grpId="0"/>
      <p:bldP spid="18" grpId="0"/>
      <p:bldP spid="19" grpId="0" animBg="1"/>
      <p:bldP spid="1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_Văn_Bản 4"/>
          <p:cNvSpPr txBox="1">
            <a:spLocks noChangeArrowheads="1"/>
          </p:cNvSpPr>
          <p:nvPr/>
        </p:nvSpPr>
        <p:spPr bwMode="auto">
          <a:xfrm>
            <a:off x="259080" y="685800"/>
            <a:ext cx="83058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 2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chia ?</a:t>
            </a:r>
          </a:p>
        </p:txBody>
      </p:sp>
      <p:sp>
        <p:nvSpPr>
          <p:cNvPr id="6" name="Hộp_Văn_Bản 5"/>
          <p:cNvSpPr txBox="1">
            <a:spLocks noChangeArrowheads="1"/>
          </p:cNvSpPr>
          <p:nvPr/>
        </p:nvSpPr>
        <p:spPr bwMode="auto">
          <a:xfrm>
            <a:off x="289560" y="2971800"/>
            <a:ext cx="8305800" cy="1384995"/>
          </a:xfrm>
          <a:prstGeom prst="rect">
            <a:avLst/>
          </a:prstGeom>
          <a:solidFill>
            <a:srgbClr val="FFFFA3"/>
          </a:solidFill>
          <a:ln w="38100">
            <a:solidFill>
              <a:srgbClr val="7030A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chia 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2286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9144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253 + 10 × 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26670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 × 5 – 100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47244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93 – 48 : 8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76800" y="914399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500 + 6 × 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76800" y="26670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× 8 + 50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76800" y="4724399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69 + 20 × 4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2400" y="15240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253 + 40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2400" y="2041267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293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76800" y="1600198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500 + 24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76800" y="2117465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524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8600" y="32766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205 – 100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8600" y="3793867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105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76800" y="328041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240 + 50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76800" y="3797677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290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8600" y="5217914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93 – 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8600" y="5735181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87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76800" y="5189456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69 + 80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76800" y="5706723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149</a:t>
            </a:r>
          </a:p>
        </p:txBody>
      </p:sp>
    </p:spTree>
    <p:extLst>
      <p:ext uri="{BB962C8B-B14F-4D97-AF65-F5344CB8AC3E}">
        <p14:creationId xmlns:p14="http://schemas.microsoft.com/office/powerpoint/2010/main" val="2290087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Bảng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227094"/>
              </p:ext>
            </p:extLst>
          </p:nvPr>
        </p:nvGraphicFramePr>
        <p:xfrm>
          <a:off x="0" y="762000"/>
          <a:ext cx="9144000" cy="50133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193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2.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ghi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Đ,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sai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ghi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2800" b="1" kern="1200" baseline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T="45723" marB="45723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5132">
                <a:tc>
                  <a:txBody>
                    <a:bodyPr/>
                    <a:lstStyle/>
                    <a:p>
                      <a:pPr marL="228600" indent="0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</a:t>
                      </a:r>
                    </a:p>
                    <a:p>
                      <a:pPr marL="228600" indent="0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– 5 </a:t>
                      </a:r>
                      <a:r>
                        <a:rPr lang="en-US" sz="32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 = 12</a:t>
                      </a:r>
                    </a:p>
                    <a:p>
                      <a:pPr marL="228600" indent="0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28600" indent="0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 : 6 + 30 = </a:t>
                      </a:r>
                      <a:r>
                        <a:rPr lang="en-US" sz="32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  <a:p>
                      <a:pPr marL="228600" indent="0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28600" indent="0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+ 60 </a:t>
                      </a:r>
                      <a:r>
                        <a:rPr lang="en-US" sz="32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= </a:t>
                      </a:r>
                      <a:r>
                        <a:rPr lang="en-US" sz="32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</a:p>
                    <a:p>
                      <a:pPr marL="228600" indent="0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28600" indent="0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282 – 100 </a:t>
                      </a:r>
                      <a:r>
                        <a:rPr lang="en-US" sz="32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= </a:t>
                      </a:r>
                      <a:r>
                        <a:rPr lang="en-US" sz="32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  <a:endParaRPr lang="en-US" sz="3200" b="1" kern="12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marL="58738" indent="0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</a:t>
                      </a:r>
                    </a:p>
                    <a:p>
                      <a:pPr marL="58738" indent="0"/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x 3 –</a:t>
                      </a:r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= </a:t>
                      </a:r>
                      <a:r>
                        <a:rPr lang="en-US" sz="32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  <a:p>
                      <a:pPr marL="58738" indent="0"/>
                      <a:endParaRPr lang="en-US" sz="32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58738" indent="0"/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 + 30 </a:t>
                      </a:r>
                      <a:r>
                        <a:rPr lang="en-US" sz="32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= </a:t>
                      </a:r>
                      <a:r>
                        <a:rPr lang="en-US" sz="32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  <a:p>
                      <a:pPr marL="58738" indent="0"/>
                      <a:endParaRPr lang="en-US" sz="32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58738" indent="0"/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+ 60 </a:t>
                      </a:r>
                      <a:r>
                        <a:rPr lang="en-US" sz="32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= </a:t>
                      </a:r>
                      <a:r>
                        <a:rPr lang="en-US" sz="32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</a:t>
                      </a:r>
                    </a:p>
                    <a:p>
                      <a:pPr marL="58738" indent="0"/>
                      <a:endParaRPr lang="en-US" sz="32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58738" indent="0"/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282 – 100 </a:t>
                      </a:r>
                      <a:r>
                        <a:rPr lang="en-US" sz="32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3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= </a:t>
                      </a:r>
                      <a:r>
                        <a:rPr lang="en-US" sz="32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232</a:t>
                      </a:r>
                      <a:endParaRPr lang="en-US" sz="3200" b="1" kern="12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429000" y="1752600"/>
            <a:ext cx="6858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3429000" y="2796540"/>
            <a:ext cx="6858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581400" y="3733800"/>
            <a:ext cx="6858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581400" y="4671060"/>
            <a:ext cx="6858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467600" y="1752600"/>
            <a:ext cx="6858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814310" y="2667000"/>
            <a:ext cx="6858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829550" y="3653790"/>
            <a:ext cx="6858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8180070" y="4640580"/>
            <a:ext cx="6858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43300" y="182656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81400" y="2849226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95700" y="378648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695700" y="474502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600950" y="1816388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943850" y="274096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943850" y="372775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294370" y="4692342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5" grpId="0"/>
      <p:bldP spid="26" grpId="0"/>
      <p:bldP spid="27" grpId="0"/>
      <p:bldP spid="29" grpId="0"/>
      <p:bldP spid="3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60&quot;/&gt;&lt;/object&gt;&lt;object type=&quot;3&quot; unique_id=&quot;10007&quot;&gt;&lt;property id=&quot;20148&quot; value=&quot;5&quot;/&gt;&lt;property id=&quot;20300&quot; value=&quot;Slide 4&quot;/&gt;&lt;property id=&quot;20307&quot; value=&quot;259&quot;/&gt;&lt;/object&gt;&lt;object type=&quot;3&quot; unique_id=&quot;10008&quot;&gt;&lt;property id=&quot;20148&quot; value=&quot;5&quot;/&gt;&lt;property id=&quot;20300&quot; value=&quot;Slide 5&quot;/&gt;&lt;property id=&quot;20307&quot; value=&quot;258&quot;/&gt;&lt;/object&gt;&lt;object type=&quot;3&quot; unique_id=&quot;10009&quot;&gt;&lt;property id=&quot;20148&quot; value=&quot;5&quot;/&gt;&lt;property id=&quot;20300&quot; value=&quot;Slide 6&quot;/&gt;&lt;property id=&quot;20307&quot; value=&quot;261&quot;/&gt;&lt;/object&gt;&lt;object type=&quot;3&quot; unique_id=&quot;10010&quot;&gt;&lt;property id=&quot;20148&quot; value=&quot;5&quot;/&gt;&lt;property id=&quot;20300&quot; value=&quot;Slide 7&quot;/&gt;&lt;property id=&quot;20307&quot; value=&quot;263&quot;/&gt;&lt;/object&gt;&lt;object type=&quot;3&quot; unique_id=&quot;10011&quot;&gt;&lt;property id=&quot;20148&quot; value=&quot;5&quot;/&gt;&lt;property id=&quot;20300&quot; value=&quot;Slide 8&quot;/&gt;&lt;property id=&quot;20307&quot; value=&quot;262&quot;/&gt;&lt;/object&gt;&lt;object type=&quot;3&quot; unique_id=&quot;10012&quot;&gt;&lt;property id=&quot;20148&quot; value=&quot;5&quot;/&gt;&lt;property id=&quot;20300&quot; value=&quot;Slide 9&quot;/&gt;&lt;property id=&quot;20307&quot; value=&quot;265&quot;/&gt;&lt;/object&gt;&lt;object type=&quot;3&quot; unique_id=&quot;10013&quot;&gt;&lt;property id=&quot;20148&quot; value=&quot;5&quot;/&gt;&lt;property id=&quot;20300&quot; value=&quot;Slide 10&quot;/&gt;&lt;property id=&quot;20307&quot; value=&quot;267&quot;/&gt;&lt;/object&gt;&lt;object type=&quot;3&quot; unique_id=&quot;10014&quot;&gt;&lt;property id=&quot;20148&quot; value=&quot;5&quot;/&gt;&lt;property id=&quot;20300&quot; value=&quot;Slide 11&quot;/&gt;&lt;property id=&quot;20307&quot; value=&quot;266&quot;/&gt;&lt;/object&gt;&lt;object type=&quot;3&quot; unique_id=&quot;10015&quot;&gt;&lt;property id=&quot;20148&quot; value=&quot;5&quot;/&gt;&lt;property id=&quot;20300&quot; value=&quot;Slide 12&quot;/&gt;&lt;property id=&quot;20307&quot; value=&quot;269&quot;/&gt;&lt;/object&gt;&lt;object type=&quot;3&quot; unique_id=&quot;10016&quot;&gt;&lt;property id=&quot;20148&quot; value=&quot;5&quot;/&gt;&lt;property id=&quot;20300&quot; value=&quot;Slide 13&quot;/&gt;&lt;property id=&quot;20307&quot; value=&quot;268&quot;/&gt;&lt;/object&gt;&lt;object type=&quot;3&quot; unique_id=&quot;10017&quot;&gt;&lt;property id=&quot;20148&quot; value=&quot;5&quot;/&gt;&lt;property id=&quot;20300&quot; value=&quot;Slide 14&quot;/&gt;&lt;property id=&quot;20307&quot; value=&quot;270&quot;/&gt;&lt;/object&gt;&lt;object type=&quot;3&quot; unique_id=&quot;10018&quot;&gt;&lt;property id=&quot;20148&quot; value=&quot;5&quot;/&gt;&lt;property id=&quot;20300&quot; value=&quot;Slide 15&quot;/&gt;&lt;property id=&quot;20307&quot; value=&quot;273&quot;/&gt;&lt;/object&gt;&lt;object type=&quot;3&quot; unique_id=&quot;10019&quot;&gt;&lt;property id=&quot;20148&quot; value=&quot;5&quot;/&gt;&lt;property id=&quot;20300&quot; value=&quot;Slide 16&quot;/&gt;&lt;property id=&quot;20307&quot; value=&quot;271&quot;/&gt;&lt;/object&gt;&lt;object type=&quot;3&quot; unique_id=&quot;10020&quot;&gt;&lt;property id=&quot;20148&quot; value=&quot;5&quot;/&gt;&lt;property id=&quot;20300&quot; value=&quot;Slide 17&quot;/&gt;&lt;property id=&quot;20307&quot; value=&quot;272&quot;/&gt;&lt;/object&gt;&lt;object type=&quot;3&quot; unique_id=&quot;10021&quot;&gt;&lt;property id=&quot;20148&quot; value=&quot;5&quot;/&gt;&lt;property id=&quot;20300&quot; value=&quot;Slide 18&quot;/&gt;&lt;property id=&quot;20307&quot; value=&quot;274&quot;/&gt;&lt;/object&gt;&lt;object type=&quot;3&quot; unique_id=&quot;10022&quot;&gt;&lt;property id=&quot;20148&quot; value=&quot;5&quot;/&gt;&lt;property id=&quot;20300&quot; value=&quot;Slide 19&quot;/&gt;&lt;property id=&quot;20307&quot; value=&quot;275&quot;/&gt;&lt;/object&gt;&lt;/object&gt;&lt;/object&gt;&lt;/database&gt;"/>
</p:tagLst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hủ đề3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>
            <a:alpha val="42000"/>
          </a:srgbClr>
        </a:solidFill>
        <a:ln w="952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vant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Chủ đề3</Template>
  <TotalTime>770</TotalTime>
  <Words>781</Words>
  <Application>Microsoft Office PowerPoint</Application>
  <PresentationFormat>On-screen Show (4:3)</PresentationFormat>
  <Paragraphs>121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Century Schoolbook</vt:lpstr>
      <vt:lpstr>Times New Roman</vt:lpstr>
      <vt:lpstr>Wingdings</vt:lpstr>
      <vt:lpstr>Wingdings 2</vt:lpstr>
      <vt:lpstr>Chủ đề3</vt:lpstr>
      <vt:lpstr>Custom Design</vt:lpstr>
      <vt:lpstr>Oriel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472 CMT7 TXBR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Bản chiếu 1</dc:title>
  <dc:creator>KyLong Company</dc:creator>
  <cp:lastModifiedBy>Admin</cp:lastModifiedBy>
  <cp:revision>72</cp:revision>
  <dcterms:created xsi:type="dcterms:W3CDTF">2010-11-30T21:09:56Z</dcterms:created>
  <dcterms:modified xsi:type="dcterms:W3CDTF">2021-12-12T13:07:40Z</dcterms:modified>
</cp:coreProperties>
</file>