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68" r:id="rId1"/>
  </p:sldMasterIdLst>
  <p:sldIdLst>
    <p:sldId id="284" r:id="rId2"/>
    <p:sldId id="285" r:id="rId3"/>
    <p:sldId id="286" r:id="rId4"/>
    <p:sldId id="280" r:id="rId5"/>
    <p:sldId id="281" r:id="rId6"/>
    <p:sldId id="283" r:id="rId7"/>
    <p:sldId id="287" r:id="rId8"/>
  </p:sldIdLst>
  <p:sldSz cx="9144000" cy="6858000" type="screen4x3"/>
  <p:notesSz cx="6858000" cy="9144000"/>
  <p:embeddedFontLst>
    <p:embeddedFont>
      <p:font typeface="Century Schoolbook" panose="02040604050505020304" pitchFamily="18" charset="0"/>
      <p:regular r:id="rId9"/>
      <p:bold r:id="rId10"/>
      <p:italic r:id="rId11"/>
      <p:boldItalic r:id="rId12"/>
    </p:embeddedFont>
    <p:embeddedFont>
      <p:font typeface="Wingdings 2" panose="05020102010507070707" pitchFamily="18" charset="2"/>
      <p:regular r:id="rId13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3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CCFF33"/>
    <a:srgbClr val="006600"/>
    <a:srgbClr val="000066"/>
    <a:srgbClr val="003300"/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98C24B1-4736-4C8D-8E98-ED72FEFA1F2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090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4AF0-B6D7-40AD-B17C-4A9C5823950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14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3AB85-743B-454B-A49A-7645ADC74E6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79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517B814-2AFB-42A1-8CC1-4002A4017FF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2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2029636-67AE-4B98-8CBA-0E14F819B00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29288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0BEE-0561-46D2-A4BB-145215BF8CF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9226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E8EBF-F2BF-4AA5-8691-918451AA2BDB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705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8A3372-C046-4B78-AF80-DF8BA8B1966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3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2F9B5-025E-4F35-95E9-B0CB028C04C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9963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68612B-4A5B-46A5-B661-69E5101BFC1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78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330E13-E8A5-4088-96F8-B21A2EB2AB7B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54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F58E561-D7A7-4C74-89BA-2804EC8E77B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60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347246"/>
            <a:ext cx="48768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2209800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32766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BIỂU THỨC</a:t>
            </a:r>
          </a:p>
        </p:txBody>
      </p:sp>
    </p:spTree>
    <p:extLst>
      <p:ext uri="{BB962C8B-B14F-4D97-AF65-F5344CB8AC3E}">
        <p14:creationId xmlns:p14="http://schemas.microsoft.com/office/powerpoint/2010/main" val="368146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152400" y="152400"/>
            <a:ext cx="868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*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394460" y="1285875"/>
            <a:ext cx="2667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 + 20 – 5  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3505200" y="1281749"/>
            <a:ext cx="1524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  80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3505200" y="2036132"/>
            <a:ext cx="2876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     75   </a:t>
            </a:r>
          </a:p>
        </p:txBody>
      </p:sp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4800600" y="1277622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5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8600" y="2951946"/>
            <a:ext cx="82677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1573530" y="4226080"/>
            <a:ext cx="25479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49 : 7 × 5   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3448050" y="4246239"/>
            <a:ext cx="91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7   </a:t>
            </a:r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4157662" y="4246239"/>
            <a:ext cx="1743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× 5   </a:t>
            </a:r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3448050" y="4992686"/>
            <a:ext cx="2133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  35   </a:t>
            </a:r>
          </a:p>
        </p:txBody>
      </p:sp>
    </p:spTree>
    <p:extLst>
      <p:ext uri="{BB962C8B-B14F-4D97-AF65-F5344CB8AC3E}">
        <p14:creationId xmlns:p14="http://schemas.microsoft.com/office/powerpoint/2010/main" val="194948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381000" y="304800"/>
            <a:ext cx="541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228600" y="1287780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205 + 60 + 3                      b) 462 – 40 + 7</a:t>
            </a: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0" y="3693259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268 – 68 + 17                        387 – 7 – 80</a:t>
            </a:r>
          </a:p>
        </p:txBody>
      </p:sp>
      <p:sp>
        <p:nvSpPr>
          <p:cNvPr id="20" name="Text Box 22"/>
          <p:cNvSpPr txBox="1">
            <a:spLocks noChangeArrowheads="1"/>
          </p:cNvSpPr>
          <p:nvPr/>
        </p:nvSpPr>
        <p:spPr bwMode="auto">
          <a:xfrm>
            <a:off x="533400" y="197358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265      +  3       </a:t>
            </a:r>
          </a:p>
        </p:txBody>
      </p:sp>
      <p:sp>
        <p:nvSpPr>
          <p:cNvPr id="21" name="Text Box 23"/>
          <p:cNvSpPr txBox="1">
            <a:spLocks noChangeArrowheads="1"/>
          </p:cNvSpPr>
          <p:nvPr/>
        </p:nvSpPr>
        <p:spPr bwMode="auto">
          <a:xfrm>
            <a:off x="415290" y="2663071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268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5791200" y="1934111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422      +  7       </a:t>
            </a: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5673090" y="2580442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429</a:t>
            </a: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381000" y="4379059"/>
            <a:ext cx="3276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200      +  17       </a:t>
            </a: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289560" y="5129241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217</a:t>
            </a: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5562600" y="433959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380 –  80       </a:t>
            </a: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5463540" y="5033010"/>
            <a:ext cx="2895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    300</a:t>
            </a:r>
          </a:p>
        </p:txBody>
      </p:sp>
    </p:spTree>
    <p:extLst>
      <p:ext uri="{BB962C8B-B14F-4D97-AF65-F5344CB8AC3E}">
        <p14:creationId xmlns:p14="http://schemas.microsoft.com/office/powerpoint/2010/main" val="139462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228600" y="2286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304800" y="142113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15 ×  3 × 2                         b)   8 × 5 : 2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0" y="3652997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FF"/>
                </a:solidFill>
              </a:rPr>
              <a:t>      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: 2 :  6                                81 : 9 × 7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09600" y="2044065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45 ×  2       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533400" y="2726055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   90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5410200" y="2000568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40 : 2       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5334000" y="2637791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    20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304800" y="4275932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24  :  6       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228600" y="4919187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=       4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5029200" y="429022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9 ×  7       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4937760" y="4890612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      63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1" grpId="0"/>
      <p:bldP spid="21512" grpId="0"/>
      <p:bldP spid="21513" grpId="0"/>
      <p:bldP spid="21514" grpId="0"/>
      <p:bldP spid="21515" grpId="0"/>
      <p:bldP spid="21516" grpId="0"/>
      <p:bldP spid="21517" grpId="0"/>
      <p:bldP spid="21518" grpId="0"/>
      <p:bldP spid="21519" grpId="0"/>
      <p:bldP spid="21520" grpId="0"/>
      <p:bldP spid="215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35280" y="396081"/>
            <a:ext cx="35509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:        </a:t>
            </a:r>
            <a:r>
              <a:rPr lang="en-US" altLang="en-US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1981200" y="248444"/>
            <a:ext cx="457200" cy="1754326"/>
          </a:xfrm>
          <a:prstGeom prst="rect">
            <a:avLst/>
          </a:prstGeom>
          <a:solidFill>
            <a:schemeClr val="bg1"/>
          </a:solidFill>
          <a:ln w="19050">
            <a:solidFill>
              <a:srgbClr val="0000FF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&gt;&lt;=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1371600" y="2590800"/>
            <a:ext cx="198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 : 5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3196432" y="2590165"/>
            <a:ext cx="99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3890168" y="2610565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5562600" y="2514600"/>
            <a:ext cx="76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 </a:t>
            </a: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6248400" y="2514600"/>
            <a:ext cx="99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6858000" y="2514600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2743200" y="4800600"/>
            <a:ext cx="152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+ 5 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4191000" y="4800600"/>
            <a:ext cx="99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4800600" y="4800600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: 2 + 6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1104900" y="3094910"/>
            <a:ext cx="20113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11 × 3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1104900" y="3691096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33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6858000" y="3048000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50 – 3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6934200" y="37338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47</a:t>
            </a:r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4640897" y="5326063"/>
            <a:ext cx="20113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20   + 6</a:t>
            </a:r>
          </a:p>
        </p:txBody>
      </p:sp>
      <p:sp>
        <p:nvSpPr>
          <p:cNvPr id="22553" name="Text Box 25"/>
          <p:cNvSpPr txBox="1">
            <a:spLocks noChangeArrowheads="1"/>
          </p:cNvSpPr>
          <p:nvPr/>
        </p:nvSpPr>
        <p:spPr bwMode="auto">
          <a:xfrm>
            <a:off x="4656137" y="5885498"/>
            <a:ext cx="228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   26</a:t>
            </a:r>
          </a:p>
        </p:txBody>
      </p:sp>
      <p:sp>
        <p:nvSpPr>
          <p:cNvPr id="22554" name="Text Box 26"/>
          <p:cNvSpPr txBox="1">
            <a:spLocks noChangeArrowheads="1"/>
          </p:cNvSpPr>
          <p:nvPr/>
        </p:nvSpPr>
        <p:spPr bwMode="auto">
          <a:xfrm>
            <a:off x="2667000" y="5334000"/>
            <a:ext cx="1676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=   25</a:t>
            </a:r>
          </a:p>
        </p:txBody>
      </p:sp>
      <p:sp>
        <p:nvSpPr>
          <p:cNvPr id="22556" name="Text Box 28"/>
          <p:cNvSpPr txBox="1">
            <a:spLocks noChangeArrowheads="1"/>
          </p:cNvSpPr>
          <p:nvPr/>
        </p:nvSpPr>
        <p:spPr bwMode="auto">
          <a:xfrm>
            <a:off x="3314700" y="2544843"/>
            <a:ext cx="685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4301807" y="4746625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6290310" y="2493804"/>
            <a:ext cx="60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  <p:bldP spid="22537" grpId="0" animBg="1"/>
      <p:bldP spid="22538" grpId="0"/>
      <p:bldP spid="22540" grpId="0"/>
      <p:bldP spid="22540" grpId="1"/>
      <p:bldP spid="22541" grpId="0"/>
      <p:bldP spid="22542" grpId="0"/>
      <p:bldP spid="22543" grpId="0"/>
      <p:bldP spid="22543" grpId="1"/>
      <p:bldP spid="22544" grpId="0"/>
      <p:bldP spid="22545" grpId="0"/>
      <p:bldP spid="22546" grpId="0"/>
      <p:bldP spid="22546" grpId="1"/>
      <p:bldP spid="22547" grpId="0"/>
      <p:bldP spid="22548" grpId="0"/>
      <p:bldP spid="22549" grpId="0"/>
      <p:bldP spid="22550" grpId="0"/>
      <p:bldP spid="22551" grpId="0"/>
      <p:bldP spid="22552" grpId="0"/>
      <p:bldP spid="22553" grpId="0"/>
      <p:bldP spid="22554" grpId="0"/>
      <p:bldP spid="22556" grpId="0"/>
      <p:bldP spid="22557" grpId="0"/>
      <p:bldP spid="225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85g,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Aptamil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Profutura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900g.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249" y="1905000"/>
            <a:ext cx="3937198" cy="3937198"/>
          </a:xfrm>
          <a:prstGeom prst="rect">
            <a:avLst/>
          </a:prstGeom>
        </p:spPr>
      </p:pic>
      <p:pic>
        <p:nvPicPr>
          <p:cNvPr id="1026" name="Picture 2" descr="Lưu trữ Mì cung đình - Micoe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952" y="1905000"/>
            <a:ext cx="3343275" cy="400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2895600" y="4686301"/>
            <a:ext cx="1752600" cy="1219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38875" y="5120212"/>
            <a:ext cx="914400" cy="8129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85g,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Aptamil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Profutura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900g.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803910" y="3402330"/>
            <a:ext cx="9601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Hai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85 × 2 = 170 (g)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Hai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170 + 900 = 1070 (g)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1060g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908" y="1371600"/>
            <a:ext cx="1753692" cy="1753692"/>
          </a:xfrm>
          <a:prstGeom prst="rect">
            <a:avLst/>
          </a:prstGeom>
        </p:spPr>
      </p:pic>
      <p:pic>
        <p:nvPicPr>
          <p:cNvPr id="1026" name="Picture 2" descr="Lưu trữ Mì cung đình - Micoe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640" y="1447800"/>
            <a:ext cx="1401904" cy="167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3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BEB5EF81-9D09-48F7-B7D4-FA8425AFC425}" vid="{9288EA0B-60D9-48EC-97AF-CA71423CC29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568</TotalTime>
  <Words>407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Wingdings</vt:lpstr>
      <vt:lpstr>Century Schoolbook</vt:lpstr>
      <vt:lpstr>Wingdings 2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Admin</cp:lastModifiedBy>
  <cp:revision>67</cp:revision>
  <dcterms:created xsi:type="dcterms:W3CDTF">2011-12-10T09:03:04Z</dcterms:created>
  <dcterms:modified xsi:type="dcterms:W3CDTF">2021-12-12T13:05:33Z</dcterms:modified>
</cp:coreProperties>
</file>