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9E3B2-31A4-45D5-892E-5DA824E2A798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8A7D6-5A44-4DE2-9AEE-B0345F53C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hinh-nen-slide-thuyet-trinh-dep-17-1024x7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08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-76200"/>
            <a:ext cx="80750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Chào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mừng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đến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tiết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Toán</a:t>
            </a:r>
            <a:endParaRPr lang="en-US" sz="6000" b="1" dirty="0">
              <a:solidFill>
                <a:srgbClr val="FF0000"/>
              </a:solidFill>
              <a:latin typeface="HP-211" pitchFamily="34" charset="0"/>
            </a:endParaRPr>
          </a:p>
        </p:txBody>
      </p:sp>
      <p:pic>
        <p:nvPicPr>
          <p:cNvPr id="5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493950"/>
            <a:ext cx="3042635" cy="569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18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6096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P-211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Tiết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47: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Luyện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tập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chung</a:t>
            </a:r>
            <a:endParaRPr lang="en-US" sz="2000" b="1" dirty="0">
              <a:solidFill>
                <a:srgbClr val="FF0000"/>
              </a:solidFill>
              <a:latin typeface="HP001 4H" pitchFamily="34" charset="0"/>
              <a:cs typeface="HP001 5H Normal" pitchFamily="34" charset="0"/>
            </a:endParaRPr>
          </a:p>
        </p:txBody>
      </p:sp>
      <p:pic>
        <p:nvPicPr>
          <p:cNvPr id="4" name="Picture 7" descr="C:\Users\Admin\Downloads\Screenshot_2020-08-16 CloudBook(3).png"/>
          <p:cNvPicPr>
            <a:picLocks noChangeAspect="1" noChangeArrowheads="1"/>
          </p:cNvPicPr>
          <p:nvPr/>
        </p:nvPicPr>
        <p:blipFill>
          <a:blip r:embed="rId2"/>
          <a:srcRect b="26923"/>
          <a:stretch>
            <a:fillRect/>
          </a:stretch>
        </p:blipFill>
        <p:spPr bwMode="auto">
          <a:xfrm>
            <a:off x="685800" y="685800"/>
            <a:ext cx="72088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C:\Users\Admin\Downloads\Screenshot_2020-08-16 CloudBook(3).png"/>
          <p:cNvPicPr>
            <a:picLocks noChangeAspect="1" noChangeArrowheads="1"/>
          </p:cNvPicPr>
          <p:nvPr/>
        </p:nvPicPr>
        <p:blipFill>
          <a:blip r:embed="rId2"/>
          <a:srcRect t="73077"/>
          <a:stretch>
            <a:fillRect/>
          </a:stretch>
        </p:blipFill>
        <p:spPr bwMode="auto">
          <a:xfrm>
            <a:off x="685800" y="3581400"/>
            <a:ext cx="70104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411288" y="2362200"/>
            <a:ext cx="609600" cy="676275"/>
            <a:chOff x="2326341" y="5791200"/>
            <a:chExt cx="609600" cy="675620"/>
          </a:xfrm>
        </p:grpSpPr>
        <p:sp>
          <p:nvSpPr>
            <p:cNvPr id="7" name="Left Brace 6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</p:grp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33600" y="19812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836988" y="2362200"/>
            <a:ext cx="609600" cy="676275"/>
            <a:chOff x="2326341" y="5791200"/>
            <a:chExt cx="609600" cy="675620"/>
          </a:xfrm>
        </p:grpSpPr>
        <p:sp>
          <p:nvSpPr>
            <p:cNvPr id="11" name="Left Brace 10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59300" y="19812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</a:p>
        </p:txBody>
      </p:sp>
      <p:grpSp>
        <p:nvGrpSpPr>
          <p:cNvPr id="14" name="Group 7"/>
          <p:cNvGrpSpPr>
            <a:grpSpLocks/>
          </p:cNvGrpSpPr>
          <p:nvPr/>
        </p:nvGrpSpPr>
        <p:grpSpPr bwMode="auto">
          <a:xfrm>
            <a:off x="6172200" y="2362200"/>
            <a:ext cx="762000" cy="676275"/>
            <a:chOff x="2326341" y="5791200"/>
            <a:chExt cx="761999" cy="675112"/>
          </a:xfrm>
        </p:grpSpPr>
        <p:sp>
          <p:nvSpPr>
            <p:cNvPr id="15" name="Left Brace 14"/>
            <p:cNvSpPr/>
            <p:nvPr/>
          </p:nvSpPr>
          <p:spPr>
            <a:xfrm rot="16200000">
              <a:off x="2555072" y="5562469"/>
              <a:ext cx="152138" cy="60959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TextBox 6"/>
            <p:cNvSpPr txBox="1">
              <a:spLocks noChangeArrowheads="1"/>
            </p:cNvSpPr>
            <p:nvPr/>
          </p:nvSpPr>
          <p:spPr bwMode="auto">
            <a:xfrm>
              <a:off x="2362199" y="5943599"/>
              <a:ext cx="726141" cy="522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10</a:t>
              </a:r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894513" y="19812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=</a:t>
            </a:r>
          </a:p>
        </p:txBody>
      </p:sp>
      <p:grpSp>
        <p:nvGrpSpPr>
          <p:cNvPr id="18" name="Group 7"/>
          <p:cNvGrpSpPr>
            <a:grpSpLocks/>
          </p:cNvGrpSpPr>
          <p:nvPr/>
        </p:nvGrpSpPr>
        <p:grpSpPr bwMode="auto">
          <a:xfrm>
            <a:off x="1371600" y="3935413"/>
            <a:ext cx="609600" cy="676275"/>
            <a:chOff x="2326341" y="5791200"/>
            <a:chExt cx="609600" cy="675620"/>
          </a:xfrm>
        </p:grpSpPr>
        <p:sp>
          <p:nvSpPr>
            <p:cNvPr id="19" name="Left Brace 18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093913" y="355441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=</a:t>
            </a:r>
          </a:p>
        </p:txBody>
      </p:sp>
      <p:grpSp>
        <p:nvGrpSpPr>
          <p:cNvPr id="22" name="Group 7"/>
          <p:cNvGrpSpPr>
            <a:grpSpLocks/>
          </p:cNvGrpSpPr>
          <p:nvPr/>
        </p:nvGrpSpPr>
        <p:grpSpPr bwMode="auto">
          <a:xfrm>
            <a:off x="3733800" y="3971925"/>
            <a:ext cx="609600" cy="676275"/>
            <a:chOff x="2326341" y="5791200"/>
            <a:chExt cx="609600" cy="675620"/>
          </a:xfrm>
        </p:grpSpPr>
        <p:sp>
          <p:nvSpPr>
            <p:cNvPr id="23" name="Left Brace 22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456113" y="3590925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&lt;</a:t>
            </a:r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961063" y="3962400"/>
            <a:ext cx="609600" cy="676275"/>
            <a:chOff x="2326341" y="5791200"/>
            <a:chExt cx="609600" cy="675620"/>
          </a:xfrm>
        </p:grpSpPr>
        <p:sp>
          <p:nvSpPr>
            <p:cNvPr id="27" name="Left Brace 26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683375" y="35814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&lt;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6096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P-211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Tiết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47: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Luyện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tập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chung</a:t>
            </a:r>
            <a:endParaRPr lang="en-US" sz="2000" b="1" dirty="0">
              <a:solidFill>
                <a:srgbClr val="FF0000"/>
              </a:solidFill>
              <a:latin typeface="HP001 4H" pitchFamily="34" charset="0"/>
              <a:cs typeface="HP001 5H Normal" pitchFamily="34" charset="0"/>
            </a:endParaRPr>
          </a:p>
        </p:txBody>
      </p:sp>
      <p:pic>
        <p:nvPicPr>
          <p:cNvPr id="4" name="Picture 7" descr="C:\Users\Admin\Downloads\Screenshot_2020-08-16 CloudBook(4).png"/>
          <p:cNvPicPr>
            <a:picLocks noChangeAspect="1" noChangeArrowheads="1"/>
          </p:cNvPicPr>
          <p:nvPr/>
        </p:nvPicPr>
        <p:blipFill>
          <a:blip r:embed="rId2"/>
          <a:srcRect l="18379" t="57143"/>
          <a:stretch>
            <a:fillRect/>
          </a:stretch>
        </p:blipFill>
        <p:spPr bwMode="auto">
          <a:xfrm>
            <a:off x="1524000" y="3581400"/>
            <a:ext cx="63246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C:\Users\Admin\Downloads\Screenshot_2020-08-16 CloudBook(4).png"/>
          <p:cNvPicPr>
            <a:picLocks noChangeAspect="1" noChangeArrowheads="1"/>
          </p:cNvPicPr>
          <p:nvPr/>
        </p:nvPicPr>
        <p:blipFill>
          <a:blip r:embed="rId2"/>
          <a:srcRect b="38095"/>
          <a:stretch>
            <a:fillRect/>
          </a:stretch>
        </p:blipFill>
        <p:spPr bwMode="auto">
          <a:xfrm>
            <a:off x="152400" y="1295400"/>
            <a:ext cx="76533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2622550" y="2362200"/>
            <a:ext cx="609600" cy="676275"/>
            <a:chOff x="2326341" y="5791200"/>
            <a:chExt cx="609600" cy="675620"/>
          </a:xfrm>
        </p:grpSpPr>
        <p:sp>
          <p:nvSpPr>
            <p:cNvPr id="7" name="Left Brace 6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76675" y="1905000"/>
            <a:ext cx="1076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6280150" y="2362200"/>
            <a:ext cx="609600" cy="676275"/>
            <a:chOff x="2326341" y="5791200"/>
            <a:chExt cx="609600" cy="675620"/>
          </a:xfrm>
        </p:grpSpPr>
        <p:sp>
          <p:nvSpPr>
            <p:cNvPr id="11" name="Left Brace 10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34275" y="1905000"/>
            <a:ext cx="1076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</a:t>
            </a:r>
          </a:p>
        </p:txBody>
      </p:sp>
      <p:grpSp>
        <p:nvGrpSpPr>
          <p:cNvPr id="14" name="Group 7"/>
          <p:cNvGrpSpPr>
            <a:grpSpLocks/>
          </p:cNvGrpSpPr>
          <p:nvPr/>
        </p:nvGrpSpPr>
        <p:grpSpPr bwMode="auto">
          <a:xfrm>
            <a:off x="2654300" y="4048125"/>
            <a:ext cx="609600" cy="676275"/>
            <a:chOff x="2326341" y="5791200"/>
            <a:chExt cx="609600" cy="675620"/>
          </a:xfrm>
        </p:grpSpPr>
        <p:sp>
          <p:nvSpPr>
            <p:cNvPr id="15" name="Left Brace 14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908425" y="3590925"/>
            <a:ext cx="1076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</a:p>
        </p:txBody>
      </p:sp>
      <p:grpSp>
        <p:nvGrpSpPr>
          <p:cNvPr id="18" name="Group 7"/>
          <p:cNvGrpSpPr>
            <a:grpSpLocks/>
          </p:cNvGrpSpPr>
          <p:nvPr/>
        </p:nvGrpSpPr>
        <p:grpSpPr bwMode="auto">
          <a:xfrm>
            <a:off x="6280150" y="4038600"/>
            <a:ext cx="609600" cy="676275"/>
            <a:chOff x="2326341" y="5791200"/>
            <a:chExt cx="609600" cy="675620"/>
          </a:xfrm>
        </p:grpSpPr>
        <p:sp>
          <p:nvSpPr>
            <p:cNvPr id="19" name="Left Brace 18"/>
            <p:cNvSpPr/>
            <p:nvPr/>
          </p:nvSpPr>
          <p:spPr>
            <a:xfrm rot="16200000">
              <a:off x="2555015" y="5562526"/>
              <a:ext cx="152252" cy="6096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TextBox 6"/>
            <p:cNvSpPr txBox="1">
              <a:spLocks noChangeArrowheads="1"/>
            </p:cNvSpPr>
            <p:nvPr/>
          </p:nvSpPr>
          <p:spPr bwMode="auto">
            <a:xfrm>
              <a:off x="2362200" y="59436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534275" y="3581400"/>
            <a:ext cx="1076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9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6096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P-211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Tiết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47: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Luyện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tập</a:t>
            </a:r>
            <a:r>
              <a:rPr lang="en-US" sz="2000" b="1" dirty="0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HP001 4H" pitchFamily="34" charset="0"/>
                <a:cs typeface="HP001 5H Normal" pitchFamily="34" charset="0"/>
              </a:rPr>
              <a:t>chung</a:t>
            </a:r>
            <a:endParaRPr lang="en-US" sz="2000" b="1" dirty="0">
              <a:solidFill>
                <a:srgbClr val="FF0000"/>
              </a:solidFill>
              <a:latin typeface="HP001 4H" pitchFamily="34" charset="0"/>
              <a:cs typeface="HP001 5H Normal" pitchFamily="34" charset="0"/>
            </a:endParaRPr>
          </a:p>
        </p:txBody>
      </p:sp>
      <p:pic>
        <p:nvPicPr>
          <p:cNvPr id="4" name="Picture 2" descr="C:\Users\Admin\Downloads\Screenshot_2020-08-16 CloudBook(5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828800"/>
            <a:ext cx="7405687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623887" y="9144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6. Số?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805487" y="316388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6        3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91287" y="368458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6       3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881687" y="43434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 9  -  3   =  6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ownloads\Screenshot_2020-08-16 CloudBook(6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95437"/>
            <a:ext cx="81089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19800" y="2819400"/>
            <a:ext cx="129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8      2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05600" y="3352800"/>
            <a:ext cx="129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2      8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943600" y="4110037"/>
            <a:ext cx="2362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10  -  8   =  2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81</Words>
  <Application>Microsoft Office PowerPoint</Application>
  <PresentationFormat>Trình chiếu Trên màn hình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0" baseType="lpstr">
      <vt:lpstr>Arial</vt:lpstr>
      <vt:lpstr>Calibri</vt:lpstr>
      <vt:lpstr>HP001 4H</vt:lpstr>
      <vt:lpstr>HP-211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Trang Dao Phuong</cp:lastModifiedBy>
  <cp:revision>3</cp:revision>
  <dcterms:created xsi:type="dcterms:W3CDTF">2020-12-20T16:57:58Z</dcterms:created>
  <dcterms:modified xsi:type="dcterms:W3CDTF">2021-12-29T07:55:53Z</dcterms:modified>
</cp:coreProperties>
</file>