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0"/>
  </p:notesMasterIdLst>
  <p:sldIdLst>
    <p:sldId id="258" r:id="rId2"/>
    <p:sldId id="259" r:id="rId3"/>
    <p:sldId id="260" r:id="rId4"/>
    <p:sldId id="267" r:id="rId5"/>
    <p:sldId id="261" r:id="rId6"/>
    <p:sldId id="266" r:id="rId7"/>
    <p:sldId id="262" r:id="rId8"/>
    <p:sldId id="35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DB11"/>
    <a:srgbClr val="6ABF7F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C057A4-FF68-16DB-5B3A-094D835CDD12}" v="1" dt="2020-08-11T06:01:00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e8a04f2ba78787d94922229ffa1c7573c061acc5c03b16fa2f04159b0edb74b3::" providerId="AD" clId="Web-{F5C057A4-FF68-16DB-5B3A-094D835CDD12}"/>
    <pc:docChg chg="modSld">
      <pc:chgData name="Guest User" userId="S::urn:spo:anon#e8a04f2ba78787d94922229ffa1c7573c061acc5c03b16fa2f04159b0edb74b3::" providerId="AD" clId="Web-{F5C057A4-FF68-16DB-5B3A-094D835CDD12}" dt="2020-08-11T06:01:00.488" v="0" actId="1076"/>
      <pc:docMkLst>
        <pc:docMk/>
      </pc:docMkLst>
      <pc:sldChg chg="modSp">
        <pc:chgData name="Guest User" userId="S::urn:spo:anon#e8a04f2ba78787d94922229ffa1c7573c061acc5c03b16fa2f04159b0edb74b3::" providerId="AD" clId="Web-{F5C057A4-FF68-16DB-5B3A-094D835CDD12}" dt="2020-08-11T06:01:00.488" v="0" actId="1076"/>
        <pc:sldMkLst>
          <pc:docMk/>
          <pc:sldMk cId="2272805451" sldId="258"/>
        </pc:sldMkLst>
        <pc:picChg chg="mod">
          <ac:chgData name="Guest User" userId="S::urn:spo:anon#e8a04f2ba78787d94922229ffa1c7573c061acc5c03b16fa2f04159b0edb74b3::" providerId="AD" clId="Web-{F5C057A4-FF68-16DB-5B3A-094D835CDD12}" dt="2020-08-11T06:01:00.488" v="0" actId="1076"/>
          <ac:picMkLst>
            <pc:docMk/>
            <pc:sldMk cId="2272805451" sldId="258"/>
            <ac:picMk id="6" creationId="{11F5500E-7C79-416F-AC24-DA6FB5E3EF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pPr/>
              <a:t>11/12/2021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9" y="0"/>
            <a:ext cx="12194979" cy="70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2721326" y="93402"/>
            <a:ext cx="6096000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KHỞI ĐỘNG</a:t>
            </a:r>
            <a:endParaRPr lang="en-SG" sz="320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7229" t="12023" r="4432" b="3319"/>
          <a:stretch/>
        </p:blipFill>
        <p:spPr bwMode="auto">
          <a:xfrm>
            <a:off x="776354" y="1145754"/>
            <a:ext cx="8317735" cy="508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Callout 4"/>
          <p:cNvSpPr/>
          <p:nvPr/>
        </p:nvSpPr>
        <p:spPr>
          <a:xfrm>
            <a:off x="9418320" y="958850"/>
            <a:ext cx="2702560" cy="3390900"/>
          </a:xfrm>
          <a:prstGeom prst="wedgeEllipseCallout">
            <a:avLst>
              <a:gd name="adj1" fmla="val -79642"/>
              <a:gd name="adj2" fmla="val 30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794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3745735" y="0"/>
            <a:ext cx="5738191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KHÁM PHÁ</a:t>
            </a:r>
            <a:endParaRPr lang="en-SG" sz="3200">
              <a:solidFill>
                <a:srgbClr val="00206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C3092DDA-9A5D-42E5-902A-9D7F75B36325}"/>
              </a:ext>
            </a:extLst>
          </p:cNvPr>
          <p:cNvSpPr/>
          <p:nvPr/>
        </p:nvSpPr>
        <p:spPr>
          <a:xfrm>
            <a:off x="611959" y="954159"/>
            <a:ext cx="2994992" cy="655987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SG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SG" sz="3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l="5644" t="4640" r="5340" b="5349"/>
          <a:stretch/>
        </p:blipFill>
        <p:spPr bwMode="auto">
          <a:xfrm>
            <a:off x="1344058" y="1847026"/>
            <a:ext cx="10256703" cy="469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0767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3472070" y="68069"/>
            <a:ext cx="6096000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THỰC HÀNH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5D2E9F39-7AF8-4C88-B757-9A9004141DAF}"/>
              </a:ext>
            </a:extLst>
          </p:cNvPr>
          <p:cNvSpPr/>
          <p:nvPr/>
        </p:nvSpPr>
        <p:spPr>
          <a:xfrm>
            <a:off x="2454192" y="1193185"/>
            <a:ext cx="7762876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SG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GIÁO ÁN 2020 - 2021\MÔN TOÁN\HÌNH ẢNH\trang 51 - 100\trang 57\622d32fe-69e9-4a93-9b3a-281646699756.jpg"/>
          <p:cNvPicPr>
            <a:picLocks noChangeAspect="1" noChangeArrowheads="1"/>
          </p:cNvPicPr>
          <p:nvPr/>
        </p:nvPicPr>
        <p:blipFill rotWithShape="1">
          <a:blip r:embed="rId2"/>
          <a:srcRect l="5712" t="5055" r="11292" b="7810"/>
          <a:stretch/>
        </p:blipFill>
        <p:spPr bwMode="auto">
          <a:xfrm>
            <a:off x="924040" y="2049156"/>
            <a:ext cx="9926197" cy="3307255"/>
          </a:xfrm>
          <a:prstGeom prst="rect">
            <a:avLst/>
          </a:prstGeom>
          <a:noFill/>
        </p:spPr>
      </p:pic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67581481-0DA2-4A80-ACAD-C39580E7CCB2}"/>
              </a:ext>
            </a:extLst>
          </p:cNvPr>
          <p:cNvSpPr/>
          <p:nvPr/>
        </p:nvSpPr>
        <p:spPr>
          <a:xfrm>
            <a:off x="3346831" y="3428999"/>
            <a:ext cx="571500" cy="54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SG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A3B8830B-577B-4BC1-A4C2-C7D72B279539}"/>
              </a:ext>
            </a:extLst>
          </p:cNvPr>
          <p:cNvSpPr/>
          <p:nvPr/>
        </p:nvSpPr>
        <p:spPr>
          <a:xfrm>
            <a:off x="9652533" y="4729231"/>
            <a:ext cx="571500" cy="54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SG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5351A67C-8519-49E0-A513-8B3E704175EA}"/>
              </a:ext>
            </a:extLst>
          </p:cNvPr>
          <p:cNvSpPr/>
          <p:nvPr/>
        </p:nvSpPr>
        <p:spPr>
          <a:xfrm>
            <a:off x="9645568" y="3415666"/>
            <a:ext cx="571500" cy="54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SG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5DD1D5D7-E91D-48B1-AA7B-3A6FF64A0D4D}"/>
              </a:ext>
            </a:extLst>
          </p:cNvPr>
          <p:cNvSpPr/>
          <p:nvPr/>
        </p:nvSpPr>
        <p:spPr>
          <a:xfrm>
            <a:off x="3336196" y="4748947"/>
            <a:ext cx="571500" cy="54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SG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8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5D2E9F39-7AF8-4C88-B757-9A9004141DAF}"/>
              </a:ext>
            </a:extLst>
          </p:cNvPr>
          <p:cNvSpPr/>
          <p:nvPr/>
        </p:nvSpPr>
        <p:spPr>
          <a:xfrm>
            <a:off x="213789" y="4042787"/>
            <a:ext cx="9730312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32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User\Desktop\GIÁO ÁN 2020 - 2021\MÔN TOÁN\HÌNH ẢNH\trang 51 - 100\trang 57\c9b14324-b0be-4ae2-b134-97f38c245e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604040"/>
            <a:ext cx="11220450" cy="328498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81400" y="1622234"/>
            <a:ext cx="108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2228850"/>
            <a:ext cx="108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43700" y="1600200"/>
            <a:ext cx="108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9668" y="2259836"/>
            <a:ext cx="108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39350" y="1677319"/>
            <a:ext cx="108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56335" y="2281870"/>
            <a:ext cx="108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86402" y="2839369"/>
            <a:ext cx="108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317FFA-0C66-41C7-871D-76856D68E35D}"/>
              </a:ext>
            </a:extLst>
          </p:cNvPr>
          <p:cNvSpPr txBox="1"/>
          <p:nvPr/>
        </p:nvSpPr>
        <p:spPr>
          <a:xfrm>
            <a:off x="3581400" y="2905990"/>
            <a:ext cx="64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4354CC0-3E1F-4FA6-A199-90B89FAFDE59}"/>
              </a:ext>
            </a:extLst>
          </p:cNvPr>
          <p:cNvSpPr txBox="1"/>
          <p:nvPr/>
        </p:nvSpPr>
        <p:spPr>
          <a:xfrm>
            <a:off x="6749698" y="2880790"/>
            <a:ext cx="64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71DC79-0E5C-436C-9979-D075F3C88A5C}"/>
              </a:ext>
            </a:extLst>
          </p:cNvPr>
          <p:cNvSpPr txBox="1"/>
          <p:nvPr/>
        </p:nvSpPr>
        <p:spPr>
          <a:xfrm>
            <a:off x="4102291" y="1564397"/>
            <a:ext cx="75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C30611A-7639-49E7-BF65-7D71BDC9D5F6}"/>
              </a:ext>
            </a:extLst>
          </p:cNvPr>
          <p:cNvSpPr txBox="1"/>
          <p:nvPr/>
        </p:nvSpPr>
        <p:spPr>
          <a:xfrm>
            <a:off x="4088520" y="2169170"/>
            <a:ext cx="75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2350572-8FDA-41BE-B2C6-892AB4B679B5}"/>
              </a:ext>
            </a:extLst>
          </p:cNvPr>
          <p:cNvSpPr txBox="1"/>
          <p:nvPr/>
        </p:nvSpPr>
        <p:spPr>
          <a:xfrm>
            <a:off x="4076716" y="2798569"/>
            <a:ext cx="75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25EA78-3358-4838-AEEE-31F14E551E36}"/>
              </a:ext>
            </a:extLst>
          </p:cNvPr>
          <p:cNvSpPr txBox="1"/>
          <p:nvPr/>
        </p:nvSpPr>
        <p:spPr>
          <a:xfrm>
            <a:off x="7255615" y="1574769"/>
            <a:ext cx="75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FF6AA11-CE6D-440B-B3CB-AED42A9F624E}"/>
              </a:ext>
            </a:extLst>
          </p:cNvPr>
          <p:cNvSpPr txBox="1"/>
          <p:nvPr/>
        </p:nvSpPr>
        <p:spPr>
          <a:xfrm>
            <a:off x="7286828" y="2178861"/>
            <a:ext cx="75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F19D5AD-B505-4934-8D55-DB7AC73009C3}"/>
              </a:ext>
            </a:extLst>
          </p:cNvPr>
          <p:cNvSpPr txBox="1"/>
          <p:nvPr/>
        </p:nvSpPr>
        <p:spPr>
          <a:xfrm>
            <a:off x="7251069" y="2798911"/>
            <a:ext cx="75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D98614C-EA28-4404-9F53-E887627A080B}"/>
              </a:ext>
            </a:extLst>
          </p:cNvPr>
          <p:cNvSpPr txBox="1"/>
          <p:nvPr/>
        </p:nvSpPr>
        <p:spPr>
          <a:xfrm>
            <a:off x="10502140" y="1597447"/>
            <a:ext cx="75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A329153-C7B9-41D6-BA56-1A214443BD9C}"/>
              </a:ext>
            </a:extLst>
          </p:cNvPr>
          <p:cNvSpPr txBox="1"/>
          <p:nvPr/>
        </p:nvSpPr>
        <p:spPr>
          <a:xfrm>
            <a:off x="10522336" y="2168493"/>
            <a:ext cx="75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811C7E3-1FF0-411E-89B6-7286795BB371}"/>
              </a:ext>
            </a:extLst>
          </p:cNvPr>
          <p:cNvSpPr txBox="1"/>
          <p:nvPr/>
        </p:nvSpPr>
        <p:spPr>
          <a:xfrm>
            <a:off x="10553723" y="2819399"/>
            <a:ext cx="75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8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  <p:bldP spid="17" grpId="0"/>
      <p:bldP spid="18" grpId="0"/>
      <p:bldP spid="2" grpId="0"/>
      <p:bldP spid="3" grpId="0"/>
      <p:bldP spid="4" grpId="0"/>
      <p:bldP spid="6" grpId="0"/>
      <p:bldP spid="7" grpId="0"/>
      <p:bldP spid="8" grpId="0"/>
      <p:bldP spid="24" grpId="0"/>
      <p:bldP spid="26" grpId="0"/>
      <p:bldP spid="28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GIÁO ÁN 2020 - 2021\MÔN TOÁN\HÌNH ẢNH\trang 51 - 100\trang 57\221dbc79-b558-4d1a-80cb-57370e943769.jpg"/>
          <p:cNvPicPr>
            <a:picLocks noChangeAspect="1" noChangeArrowheads="1"/>
          </p:cNvPicPr>
          <p:nvPr/>
        </p:nvPicPr>
        <p:blipFill rotWithShape="1">
          <a:blip r:embed="rId2"/>
          <a:srcRect l="5422" r="6024" b="2650"/>
          <a:stretch/>
        </p:blipFill>
        <p:spPr bwMode="auto">
          <a:xfrm>
            <a:off x="88135" y="0"/>
            <a:ext cx="11964317" cy="6676222"/>
          </a:xfrm>
          <a:prstGeom prst="rect">
            <a:avLst/>
          </a:prstGeom>
          <a:noFill/>
        </p:spPr>
      </p:pic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25D0C0DA-29FC-40B1-9A89-B2C135797B43}"/>
              </a:ext>
            </a:extLst>
          </p:cNvPr>
          <p:cNvSpPr/>
          <p:nvPr/>
        </p:nvSpPr>
        <p:spPr>
          <a:xfrm>
            <a:off x="2773953" y="2699987"/>
            <a:ext cx="718393" cy="54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SG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40486CB-ECB7-44A8-8C6B-648321A333CA}"/>
              </a:ext>
            </a:extLst>
          </p:cNvPr>
          <p:cNvSpPr/>
          <p:nvPr/>
        </p:nvSpPr>
        <p:spPr>
          <a:xfrm>
            <a:off x="7586488" y="2699987"/>
            <a:ext cx="718393" cy="54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SG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BBEFE37-3D49-4D12-9642-0624BB3B86AF}"/>
              </a:ext>
            </a:extLst>
          </p:cNvPr>
          <p:cNvSpPr/>
          <p:nvPr/>
        </p:nvSpPr>
        <p:spPr>
          <a:xfrm>
            <a:off x="8719851" y="2699987"/>
            <a:ext cx="718393" cy="54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SG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E7761E7E-D740-4C8F-B8B1-1A37E037FEC5}"/>
              </a:ext>
            </a:extLst>
          </p:cNvPr>
          <p:cNvSpPr/>
          <p:nvPr/>
        </p:nvSpPr>
        <p:spPr>
          <a:xfrm>
            <a:off x="9853214" y="2699987"/>
            <a:ext cx="718393" cy="54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SG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CAC6264-3A7E-438B-900E-A147ABA57B2A}"/>
              </a:ext>
            </a:extLst>
          </p:cNvPr>
          <p:cNvSpPr/>
          <p:nvPr/>
        </p:nvSpPr>
        <p:spPr>
          <a:xfrm>
            <a:off x="1524001" y="5419317"/>
            <a:ext cx="718393" cy="54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SG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290CC7DC-0A8C-472D-AD22-1001546EFF25}"/>
              </a:ext>
            </a:extLst>
          </p:cNvPr>
          <p:cNvSpPr/>
          <p:nvPr/>
        </p:nvSpPr>
        <p:spPr>
          <a:xfrm>
            <a:off x="2623851" y="5419317"/>
            <a:ext cx="718393" cy="54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SG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D6168C00-54D0-4CE3-ABF1-85CAAF50ED66}"/>
              </a:ext>
            </a:extLst>
          </p:cNvPr>
          <p:cNvSpPr/>
          <p:nvPr/>
        </p:nvSpPr>
        <p:spPr>
          <a:xfrm>
            <a:off x="3760885" y="5419317"/>
            <a:ext cx="718393" cy="54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SG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6194AEBD-8A74-492E-8DE2-6FFCA7982404}"/>
              </a:ext>
            </a:extLst>
          </p:cNvPr>
          <p:cNvSpPr/>
          <p:nvPr/>
        </p:nvSpPr>
        <p:spPr>
          <a:xfrm>
            <a:off x="7547471" y="5438992"/>
            <a:ext cx="718393" cy="54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SG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4BC1B064-6576-4764-A903-9AE0144B3190}"/>
              </a:ext>
            </a:extLst>
          </p:cNvPr>
          <p:cNvSpPr/>
          <p:nvPr/>
        </p:nvSpPr>
        <p:spPr>
          <a:xfrm>
            <a:off x="8719851" y="5438992"/>
            <a:ext cx="718393" cy="54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SG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84C88B1-79B9-46F5-89AA-E71A3E25E90F}"/>
              </a:ext>
            </a:extLst>
          </p:cNvPr>
          <p:cNvSpPr/>
          <p:nvPr/>
        </p:nvSpPr>
        <p:spPr>
          <a:xfrm>
            <a:off x="9853214" y="5438992"/>
            <a:ext cx="718393" cy="54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SG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2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3" grpId="0" animBg="1"/>
      <p:bldP spid="4" grpId="0" animBg="1"/>
      <p:bldP spid="5" grpId="0" animBg="1"/>
      <p:bldP spid="33" grpId="0" animBg="1"/>
      <p:bldP spid="35" grpId="0" animBg="1"/>
      <p:bldP spid="39" grpId="0" animBg="1"/>
      <p:bldP spid="41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3048000" y="157108"/>
            <a:ext cx="6096000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VẬN DỤNG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="" xmlns:a16="http://schemas.microsoft.com/office/drawing/2014/main" id="{5D2E9F39-7AF8-4C88-B757-9A9004141DAF}"/>
              </a:ext>
            </a:extLst>
          </p:cNvPr>
          <p:cNvSpPr/>
          <p:nvPr/>
        </p:nvSpPr>
        <p:spPr>
          <a:xfrm>
            <a:off x="1343025" y="2134386"/>
            <a:ext cx="9505950" cy="12946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6.  </a:t>
            </a:r>
            <a:endParaRPr lang="en-SG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2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2" y="2286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4330" y="1651144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93</Words>
  <Application>Microsoft Office PowerPoint</Application>
  <PresentationFormat>Custom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Minhthangpc.VN</cp:lastModifiedBy>
  <cp:revision>27</cp:revision>
  <dcterms:created xsi:type="dcterms:W3CDTF">2020-08-10T03:18:16Z</dcterms:created>
  <dcterms:modified xsi:type="dcterms:W3CDTF">2021-12-11T15:41:41Z</dcterms:modified>
</cp:coreProperties>
</file>