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0" r:id="rId2"/>
  </p:sldMasterIdLst>
  <p:notesMasterIdLst>
    <p:notesMasterId r:id="rId16"/>
  </p:notesMasterIdLst>
  <p:sldIdLst>
    <p:sldId id="258" r:id="rId3"/>
    <p:sldId id="356" r:id="rId4"/>
    <p:sldId id="260" r:id="rId5"/>
    <p:sldId id="265" r:id="rId6"/>
    <p:sldId id="267" r:id="rId7"/>
    <p:sldId id="261" r:id="rId8"/>
    <p:sldId id="266" r:id="rId9"/>
    <p:sldId id="268" r:id="rId10"/>
    <p:sldId id="269" r:id="rId11"/>
    <p:sldId id="272" r:id="rId12"/>
    <p:sldId id="262" r:id="rId13"/>
    <p:sldId id="355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057A4-FF68-16DB-5B3A-094D835CDD12}" v="1" dt="2020-08-11T06:01:00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e8a04f2ba78787d94922229ffa1c7573c061acc5c03b16fa2f04159b0edb74b3::" providerId="AD" clId="Web-{F5C057A4-FF68-16DB-5B3A-094D835CDD12}"/>
    <pc:docChg chg="modSld">
      <pc:chgData name="Guest User" userId="S::urn:spo:anon#e8a04f2ba78787d94922229ffa1c7573c061acc5c03b16fa2f04159b0edb74b3::" providerId="AD" clId="Web-{F5C057A4-FF68-16DB-5B3A-094D835CDD12}" dt="2020-08-11T06:01:00.488" v="0" actId="1076"/>
      <pc:docMkLst>
        <pc:docMk/>
      </pc:docMkLst>
      <pc:sldChg chg="modSp">
        <pc:chgData name="Guest User" userId="S::urn:spo:anon#e8a04f2ba78787d94922229ffa1c7573c061acc5c03b16fa2f04159b0edb74b3::" providerId="AD" clId="Web-{F5C057A4-FF68-16DB-5B3A-094D835CDD12}" dt="2020-08-11T06:01:00.488" v="0" actId="1076"/>
        <pc:sldMkLst>
          <pc:docMk/>
          <pc:sldMk cId="2272805451" sldId="258"/>
        </pc:sldMkLst>
        <pc:picChg chg="mod">
          <ac:chgData name="Guest User" userId="S::urn:spo:anon#e8a04f2ba78787d94922229ffa1c7573c061acc5c03b16fa2f04159b0edb74b3::" providerId="AD" clId="Web-{F5C057A4-FF68-16DB-5B3A-094D835CDD12}" dt="2020-08-11T06:01:00.488" v="0" actId="1076"/>
          <ac:picMkLst>
            <pc:docMk/>
            <pc:sldMk cId="2272805451" sldId="258"/>
            <ac:picMk id="6" creationId="{11F5500E-7C79-416F-AC24-DA6FB5E3EF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pPr/>
              <a:t>11/12/2021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CD967-5C2A-4176-9658-5E92363C71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9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4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8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4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5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01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7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490688" cy="702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5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30" y="257912"/>
            <a:ext cx="9090421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9" y="2829229"/>
            <a:ext cx="1770335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2168" y="2829229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48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7418" y="4316425"/>
            <a:ext cx="1037167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4EE7233-888F-4738-B049-2C8C9FC02397}"/>
              </a:ext>
            </a:extLst>
          </p:cNvPr>
          <p:cNvSpPr/>
          <p:nvPr/>
        </p:nvSpPr>
        <p:spPr>
          <a:xfrm>
            <a:off x="728870" y="278293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  <a:endParaRPr lang="en-SG" sz="320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C148A23-BF53-4175-A040-1EF18DAFA538}"/>
              </a:ext>
            </a:extLst>
          </p:cNvPr>
          <p:cNvSpPr/>
          <p:nvPr/>
        </p:nvSpPr>
        <p:spPr>
          <a:xfrm>
            <a:off x="1066800" y="1600424"/>
            <a:ext cx="10065440" cy="15428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6.</a:t>
            </a:r>
            <a:endParaRPr lang="en-SG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2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" y="2286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330" y="1651144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6" y="910018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!</a:t>
            </a:r>
            <a:endParaRPr lang="en-US" altLang="zh-CN" sz="8000" b="1" dirty="0">
              <a:solidFill>
                <a:srgbClr val="92A02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7CAB017-FE31-45FB-8BB3-7A7BF90CD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3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7B3D558-8617-4CB8-84D6-FE48B3054286}"/>
              </a:ext>
            </a:extLst>
          </p:cNvPr>
          <p:cNvSpPr/>
          <p:nvPr/>
        </p:nvSpPr>
        <p:spPr>
          <a:xfrm>
            <a:off x="3480946" y="1182210"/>
            <a:ext cx="4529510" cy="2038350"/>
          </a:xfrm>
          <a:prstGeom prst="roundRect">
            <a:avLst/>
          </a:prstGeom>
          <a:solidFill>
            <a:srgbClr val="CEF3FE">
              <a:alpha val="68000"/>
            </a:srgb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 BẠN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642D039-168B-4A62-A622-B6978E47426D}"/>
              </a:ext>
            </a:extLst>
          </p:cNvPr>
          <p:cNvSpPr/>
          <p:nvPr/>
        </p:nvSpPr>
        <p:spPr>
          <a:xfrm>
            <a:off x="203200" y="3634741"/>
            <a:ext cx="11755120" cy="28194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8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 </a:t>
            </a:r>
          </a:p>
          <a:p>
            <a:pPr algn="just"/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SG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6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SG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76E0F01-0809-4768-883D-E20636857848}"/>
              </a:ext>
            </a:extLst>
          </p:cNvPr>
          <p:cNvSpPr/>
          <p:nvPr/>
        </p:nvSpPr>
        <p:spPr>
          <a:xfrm>
            <a:off x="2697701" y="20960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SG" sz="3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4EE7233-888F-4738-B049-2C8C9FC02397}"/>
              </a:ext>
            </a:extLst>
          </p:cNvPr>
          <p:cNvSpPr/>
          <p:nvPr/>
        </p:nvSpPr>
        <p:spPr>
          <a:xfrm>
            <a:off x="0" y="0"/>
            <a:ext cx="5738191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GIÁO ÁN 2020 - 2021\MÔN TOÁN\HÌNH ẢNH\trang 51 - 100\trang 60\467ac012-09e9-4d11-b2f7-73a613a13d1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0050" y="1295400"/>
            <a:ext cx="11506200" cy="529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767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245393" y="41909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1 = 0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2264693" y="45719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1 = 1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4207793" y="47624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1 = 2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6188993" y="49529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1 = 3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8151143" y="53339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1 = 4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10170443" y="49529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1 = 5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264443" y="123824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2 = 0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2264693" y="121919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2 = 1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4207793" y="121919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2 = 2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6208043" y="121919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2 = 3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8170193" y="125729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2 = 4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264443" y="198119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3 = 0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2226593" y="200024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3 = 1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4207793" y="198119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3 = 2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6188993" y="200024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3 = 3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302543" y="272414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4 = 0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21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2264693" y="270509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4 = 1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4188743" y="274319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4 = 2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321593" y="346709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5 = 0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2264693" y="348614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5 = 1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340643" y="4210049"/>
            <a:ext cx="1888207" cy="6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6 = 0 </a:t>
            </a:r>
            <a:endParaRPr lang="en-SG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07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4EE7233-888F-4738-B049-2C8C9FC02397}"/>
              </a:ext>
            </a:extLst>
          </p:cNvPr>
          <p:cNvSpPr/>
          <p:nvPr/>
        </p:nvSpPr>
        <p:spPr>
          <a:xfrm>
            <a:off x="728870" y="278293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</a:t>
            </a:r>
            <a:endParaRPr lang="en-SG" sz="320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GIÁO ÁN 2020 - 2021\MÔN TOÁN\HÌNH ẢNH\trang 51 - 100\trang 60\728b1ed9-7550-4eda-b36a-87c5b292e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333500"/>
            <a:ext cx="11430000" cy="375285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924300" y="2533650"/>
            <a:ext cx="876300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62400" y="3238500"/>
            <a:ext cx="876300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53448" y="3867150"/>
            <a:ext cx="876300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932563" y="2565952"/>
            <a:ext cx="876300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53250" y="2552700"/>
            <a:ext cx="876300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72300" y="3257550"/>
            <a:ext cx="876300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934200" y="3962400"/>
            <a:ext cx="876300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096500" y="2533650"/>
            <a:ext cx="876300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077450" y="3200400"/>
            <a:ext cx="876300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115550" y="3924300"/>
            <a:ext cx="876300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63758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GIÁO ÁN 2020 - 2021\MÔN TOÁN\HÌNH ẢNH\trang 51 - 100\trang 60\08ad3c97-d1e4-4443-87b1-ed95a42e35b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5350" y="668877"/>
            <a:ext cx="10477500" cy="5350525"/>
          </a:xfrm>
          <a:prstGeom prst="rect">
            <a:avLst/>
          </a:prstGeom>
          <a:noFill/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4988843" y="2247900"/>
            <a:ext cx="1869157" cy="7837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2 = 2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5050815" y="3181350"/>
            <a:ext cx="1869157" cy="7723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1 = 2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5031765" y="4114800"/>
            <a:ext cx="1869157" cy="8125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1 = 1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7255793" y="2233949"/>
            <a:ext cx="1869157" cy="8367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2 = 1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7236743" y="3219449"/>
            <a:ext cx="1888207" cy="7429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3 = 2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7351043" y="4152899"/>
            <a:ext cx="1869157" cy="8439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2 = 4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9503693" y="2236425"/>
            <a:ext cx="1869157" cy="7740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4 = 2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9522743" y="3161255"/>
            <a:ext cx="1869157" cy="8207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2 = 3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xmlns="" id="{3EB6F939-CCF2-47D7-A96D-5146721BD4D6}"/>
              </a:ext>
            </a:extLst>
          </p:cNvPr>
          <p:cNvSpPr/>
          <p:nvPr/>
        </p:nvSpPr>
        <p:spPr>
          <a:xfrm>
            <a:off x="9560843" y="4114800"/>
            <a:ext cx="1869157" cy="8207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2 = 0 </a:t>
            </a:r>
            <a:endParaRPr lang="en-SG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IÁO ÁN 2020 - 2021\MÔN TOÁN\HÌNH ẢNH\trang 51 - 100\trang 61\1f9a2279-6521-4fac-b4ca-47dc86cb45a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1500" y="342900"/>
            <a:ext cx="11125200" cy="592455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8877300" y="2190750"/>
            <a:ext cx="971550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5 - 2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05600" y="2952750"/>
            <a:ext cx="971550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3 - 3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91450" y="2933700"/>
            <a:ext cx="971550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4 - 3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44100" y="2971800"/>
            <a:ext cx="971550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6 - 3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58250" y="3733800"/>
            <a:ext cx="971550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5 - 4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944100" y="4495800"/>
            <a:ext cx="971550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6 - 5</a:t>
            </a:r>
          </a:p>
        </p:txBody>
      </p:sp>
    </p:spTree>
    <p:extLst>
      <p:ext uri="{BB962C8B-B14F-4D97-AF65-F5344CB8AC3E}">
        <p14:creationId xmlns:p14="http://schemas.microsoft.com/office/powerpoint/2010/main" val="20665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GIÁO ÁN 2020 - 2021\MÔN TOÁN\HÌNH ẢNH\trang 51 - 100\trang 61\c187e918-67e2-4918-a0e3-8b9b04ccf94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76300" y="266700"/>
            <a:ext cx="10877550" cy="59817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3924300" y="2609850"/>
            <a:ext cx="857250" cy="7429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86200" y="3619500"/>
            <a:ext cx="857250" cy="7429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24650" y="2590800"/>
            <a:ext cx="857250" cy="7429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19900" y="3676650"/>
            <a:ext cx="857250" cy="7429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829800" y="2628900"/>
            <a:ext cx="857250" cy="7429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886950" y="3657600"/>
            <a:ext cx="857250" cy="7429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</p:spTree>
    <p:extLst>
      <p:ext uri="{BB962C8B-B14F-4D97-AF65-F5344CB8AC3E}">
        <p14:creationId xmlns:p14="http://schemas.microsoft.com/office/powerpoint/2010/main" val="16116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GIÁO ÁN 2020 - 2021\MÔN TOÁN\HÌNH ẢNH\trang 51 - 100\trang 61\f1495234-a3a5-4b80-8601-8cb6c021d4d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6250" y="209550"/>
            <a:ext cx="11334750" cy="634365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E8119C6-7AC0-4F6B-883A-27DC0B9125EA}"/>
              </a:ext>
            </a:extLst>
          </p:cNvPr>
          <p:cNvSpPr/>
          <p:nvPr/>
        </p:nvSpPr>
        <p:spPr>
          <a:xfrm>
            <a:off x="5100810" y="2622014"/>
            <a:ext cx="572877" cy="506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107BFD7-E39D-444E-8853-7F5894CB949E}"/>
              </a:ext>
            </a:extLst>
          </p:cNvPr>
          <p:cNvSpPr/>
          <p:nvPr/>
        </p:nvSpPr>
        <p:spPr>
          <a:xfrm>
            <a:off x="7883028" y="2622014"/>
            <a:ext cx="572877" cy="506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67DA5D-3493-4DF2-9848-903100418DA0}"/>
              </a:ext>
            </a:extLst>
          </p:cNvPr>
          <p:cNvSpPr/>
          <p:nvPr/>
        </p:nvSpPr>
        <p:spPr>
          <a:xfrm>
            <a:off x="8905761" y="2631194"/>
            <a:ext cx="572877" cy="506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A806C8-F31D-47D7-B1E2-AD92EFAB772E}"/>
              </a:ext>
            </a:extLst>
          </p:cNvPr>
          <p:cNvSpPr/>
          <p:nvPr/>
        </p:nvSpPr>
        <p:spPr>
          <a:xfrm>
            <a:off x="9873180" y="2622014"/>
            <a:ext cx="572877" cy="506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FFED4FC-7DFE-4D9A-BE35-F89E1FCCF5A1}"/>
              </a:ext>
            </a:extLst>
          </p:cNvPr>
          <p:cNvSpPr/>
          <p:nvPr/>
        </p:nvSpPr>
        <p:spPr>
          <a:xfrm>
            <a:off x="3955286" y="5253210"/>
            <a:ext cx="572877" cy="506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C8AF3C-8320-411C-8B99-99736A815405}"/>
              </a:ext>
            </a:extLst>
          </p:cNvPr>
          <p:cNvSpPr/>
          <p:nvPr/>
        </p:nvSpPr>
        <p:spPr>
          <a:xfrm>
            <a:off x="4955985" y="5265832"/>
            <a:ext cx="572877" cy="506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F0FFA6-8506-4C9D-9DCE-70A5CAD3644E}"/>
              </a:ext>
            </a:extLst>
          </p:cNvPr>
          <p:cNvSpPr/>
          <p:nvPr/>
        </p:nvSpPr>
        <p:spPr>
          <a:xfrm>
            <a:off x="5911011" y="5253210"/>
            <a:ext cx="572877" cy="506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ED9C5F3-F802-4264-9251-83B539CECD0D}"/>
              </a:ext>
            </a:extLst>
          </p:cNvPr>
          <p:cNvSpPr/>
          <p:nvPr/>
        </p:nvSpPr>
        <p:spPr>
          <a:xfrm>
            <a:off x="7905979" y="5253210"/>
            <a:ext cx="572877" cy="506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1AF495F-B610-49FC-8190-F288E6394F53}"/>
              </a:ext>
            </a:extLst>
          </p:cNvPr>
          <p:cNvSpPr/>
          <p:nvPr/>
        </p:nvSpPr>
        <p:spPr>
          <a:xfrm>
            <a:off x="8890612" y="5265832"/>
            <a:ext cx="572877" cy="506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B548368-247B-423A-A20B-4D7E1F28486C}"/>
              </a:ext>
            </a:extLst>
          </p:cNvPr>
          <p:cNvSpPr/>
          <p:nvPr/>
        </p:nvSpPr>
        <p:spPr>
          <a:xfrm>
            <a:off x="9858489" y="5287866"/>
            <a:ext cx="572877" cy="506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293</Words>
  <Application>Microsoft Office PowerPoint</Application>
  <PresentationFormat>Custom</PresentationFormat>
  <Paragraphs>78</Paragraphs>
  <Slides>13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ClassicFrameVTI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Minhthangpc.VN</cp:lastModifiedBy>
  <cp:revision>27</cp:revision>
  <dcterms:created xsi:type="dcterms:W3CDTF">2020-08-10T03:18:16Z</dcterms:created>
  <dcterms:modified xsi:type="dcterms:W3CDTF">2021-12-11T15:44:47Z</dcterms:modified>
</cp:coreProperties>
</file>