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6" r:id="rId5"/>
    <p:sldId id="292" r:id="rId6"/>
    <p:sldId id="284" r:id="rId7"/>
    <p:sldId id="293" r:id="rId8"/>
    <p:sldId id="29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3B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E330-7CB7-4010-A9B3-D5B000F51CE7}" type="datetimeFigureOut">
              <a:rPr lang="vi-VN" smtClean="0"/>
              <a:t>16/12/2021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F0427-7152-486F-BA18-B09794BC652F}" type="slidenum">
              <a:rPr lang="vi-VN" smtClean="0"/>
              <a:t>‹#›</a:t>
            </a:fld>
            <a:endParaRPr lang="vi-VN"/>
          </a:p>
        </p:txBody>
      </p:sp>
    </p:spTree>
    <p:extLst>
      <p:ext uri="{BB962C8B-B14F-4D97-AF65-F5344CB8AC3E}">
        <p14:creationId xmlns:p14="http://schemas.microsoft.com/office/powerpoint/2010/main" val="383494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AC42792-698C-4F83-8FCE-D1DA7A387BBF}" type="datetimeFigureOut">
              <a:rPr lang="vi-VN" smtClean="0"/>
              <a:t>16/12/2021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331415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AC42792-698C-4F83-8FCE-D1DA7A387BBF}" type="datetimeFigureOut">
              <a:rPr lang="vi-VN" smtClean="0"/>
              <a:t>16/12/2021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305835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AC42792-698C-4F83-8FCE-D1DA7A387BBF}" type="datetimeFigureOut">
              <a:rPr lang="vi-VN" smtClean="0"/>
              <a:t>16/12/2021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5441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AC42792-698C-4F83-8FCE-D1DA7A387BBF}" type="datetimeFigureOut">
              <a:rPr lang="vi-VN" smtClean="0"/>
              <a:t>16/12/2021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222473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42792-698C-4F83-8FCE-D1DA7A387BBF}" type="datetimeFigureOut">
              <a:rPr lang="vi-VN" smtClean="0"/>
              <a:t>16/12/2021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14567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AC42792-698C-4F83-8FCE-D1DA7A387BBF}" type="datetimeFigureOut">
              <a:rPr lang="vi-VN" smtClean="0"/>
              <a:t>16/12/2021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151962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AC42792-698C-4F83-8FCE-D1DA7A387BBF}" type="datetimeFigureOut">
              <a:rPr lang="vi-VN" smtClean="0"/>
              <a:t>16/12/2021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103429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AC42792-698C-4F83-8FCE-D1DA7A387BBF}" type="datetimeFigureOut">
              <a:rPr lang="vi-VN" smtClean="0"/>
              <a:t>16/12/2021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41630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42792-698C-4F83-8FCE-D1DA7A387BBF}" type="datetimeFigureOut">
              <a:rPr lang="vi-VN" smtClean="0"/>
              <a:t>16/12/2021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413074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42792-698C-4F83-8FCE-D1DA7A387BBF}" type="datetimeFigureOut">
              <a:rPr lang="vi-VN" smtClean="0"/>
              <a:t>16/12/2021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14107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42792-698C-4F83-8FCE-D1DA7A387BBF}" type="datetimeFigureOut">
              <a:rPr lang="vi-VN" smtClean="0"/>
              <a:t>16/12/2021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5F8025-5987-4015-8987-C82B7F5F0235}" type="slidenum">
              <a:rPr lang="vi-VN" smtClean="0"/>
              <a:t>‹#›</a:t>
            </a:fld>
            <a:endParaRPr lang="vi-VN"/>
          </a:p>
        </p:txBody>
      </p:sp>
    </p:spTree>
    <p:extLst>
      <p:ext uri="{BB962C8B-B14F-4D97-AF65-F5344CB8AC3E}">
        <p14:creationId xmlns:p14="http://schemas.microsoft.com/office/powerpoint/2010/main" val="34122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42792-698C-4F83-8FCE-D1DA7A387BBF}" type="datetimeFigureOut">
              <a:rPr lang="vi-VN" smtClean="0"/>
              <a:t>16/12/2021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F8025-5987-4015-8987-C82B7F5F0235}" type="slidenum">
              <a:rPr lang="vi-VN" smtClean="0"/>
              <a:t>‹#›</a:t>
            </a:fld>
            <a:endParaRPr lang="vi-VN"/>
          </a:p>
        </p:txBody>
      </p:sp>
    </p:spTree>
    <p:extLst>
      <p:ext uri="{BB962C8B-B14F-4D97-AF65-F5344CB8AC3E}">
        <p14:creationId xmlns:p14="http://schemas.microsoft.com/office/powerpoint/2010/main" val="163010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12000" b="-12000"/>
          </a:stretch>
        </a:blipFill>
        <a:effectLst/>
      </p:bgPr>
    </p:bg>
    <p:spTree>
      <p:nvGrpSpPr>
        <p:cNvPr id="1" name=""/>
        <p:cNvGrpSpPr/>
        <p:nvPr/>
      </p:nvGrpSpPr>
      <p:grpSpPr>
        <a:xfrm>
          <a:off x="0" y="0"/>
          <a:ext cx="0" cy="0"/>
          <a:chOff x="0" y="0"/>
          <a:chExt cx="0" cy="0"/>
        </a:xfrm>
      </p:grpSpPr>
      <p:sp>
        <p:nvSpPr>
          <p:cNvPr id="4" name="Title 1"/>
          <p:cNvSpPr txBox="1">
            <a:spLocks noChangeArrowheads="1"/>
          </p:cNvSpPr>
          <p:nvPr/>
        </p:nvSpPr>
        <p:spPr>
          <a:xfrm>
            <a:off x="1965853" y="297392"/>
            <a:ext cx="8871479" cy="1470025"/>
          </a:xfrm>
          <a:prstGeom prst="rect">
            <a:avLst/>
          </a:prstGeom>
          <a:solidFill>
            <a:schemeClr val="bg1"/>
          </a:solidFill>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13500" b="1" smtClean="0">
                <a:solidFill>
                  <a:srgbClr val="FF0000"/>
                </a:solidFill>
                <a:latin typeface="Times New Roman" pitchFamily="18" charset="0"/>
                <a:cs typeface="Times New Roman" pitchFamily="18" charset="0"/>
              </a:rPr>
              <a:t>TỰ NHIÊN VÀ XÃ HỘI</a:t>
            </a:r>
            <a:endParaRPr lang="en-US" altLang="en-US" sz="8800" b="1" smtClean="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448663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F7FBF3-4FEC-4B23-8CB6-00D6EC2E1476}"/>
              </a:ext>
            </a:extLst>
          </p:cNvPr>
          <p:cNvSpPr txBox="1"/>
          <p:nvPr/>
        </p:nvSpPr>
        <p:spPr>
          <a:xfrm>
            <a:off x="-109389" y="1581996"/>
            <a:ext cx="9052097" cy="2000548"/>
          </a:xfrm>
          <a:prstGeom prst="rect">
            <a:avLst/>
          </a:prstGeom>
          <a:noFill/>
        </p:spPr>
        <p:txBody>
          <a:bodyPr wrap="square" rtlCol="0">
            <a:spAutoFit/>
          </a:bodyPr>
          <a:lstStyle/>
          <a:p>
            <a:pPr algn="ctr"/>
            <a:r>
              <a:rPr lang="en-US" sz="4400" b="1">
                <a:solidFill>
                  <a:srgbClr val="7030A0"/>
                </a:solidFill>
                <a:latin typeface="Times New Roman" panose="02020603050405020304" pitchFamily="18" charset="0"/>
                <a:cs typeface="Times New Roman" panose="02020603050405020304" pitchFamily="18" charset="0"/>
              </a:rPr>
              <a:t>BÀI </a:t>
            </a:r>
            <a:r>
              <a:rPr lang="en-US" sz="4400" b="1" smtClean="0">
                <a:solidFill>
                  <a:srgbClr val="7030A0"/>
                </a:solidFill>
                <a:latin typeface="Times New Roman" panose="02020603050405020304" pitchFamily="18" charset="0"/>
                <a:cs typeface="Times New Roman" panose="02020603050405020304" pitchFamily="18" charset="0"/>
              </a:rPr>
              <a:t>6</a:t>
            </a:r>
            <a:endParaRPr lang="en-US" sz="4400" dirty="0">
              <a:solidFill>
                <a:srgbClr val="FF0000"/>
              </a:solidFill>
              <a:latin typeface="Times New Roman" panose="02020603050405020304" pitchFamily="18" charset="0"/>
              <a:cs typeface="Times New Roman" panose="02020603050405020304" pitchFamily="18" charset="0"/>
            </a:endParaRPr>
          </a:p>
          <a:p>
            <a:pPr algn="ctr"/>
            <a:r>
              <a:rPr lang="en-US" sz="3800" b="1" smtClean="0">
                <a:solidFill>
                  <a:srgbClr val="FF0000"/>
                </a:solidFill>
                <a:latin typeface="Times New Roman" panose="02020603050405020304" pitchFamily="18" charset="0"/>
                <a:cs typeface="Times New Roman" panose="02020603050405020304" pitchFamily="18" charset="0"/>
              </a:rPr>
              <a:t>MỘT SỐ SỰ KIỆN Ở TRƯỜNG HỌC</a:t>
            </a:r>
          </a:p>
          <a:p>
            <a:pPr algn="ctr"/>
            <a:r>
              <a:rPr lang="en-US" sz="4000" b="1" smtClean="0">
                <a:solidFill>
                  <a:schemeClr val="accent1">
                    <a:lumMod val="75000"/>
                  </a:schemeClr>
                </a:solidFill>
                <a:latin typeface="Times New Roman" panose="02020603050405020304" pitchFamily="18" charset="0"/>
                <a:cs typeface="Times New Roman" panose="02020603050405020304" pitchFamily="18" charset="0"/>
              </a:rPr>
              <a:t>(</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T</a:t>
            </a:r>
            <a:r>
              <a:rPr lang="en-US" sz="4000" b="1" smtClean="0">
                <a:solidFill>
                  <a:schemeClr val="accent1">
                    <a:lumMod val="75000"/>
                  </a:schemeClr>
                </a:solidFill>
                <a:latin typeface="Times New Roman" panose="02020603050405020304" pitchFamily="18" charset="0"/>
                <a:cs typeface="Times New Roman" panose="02020603050405020304" pitchFamily="18" charset="0"/>
              </a:rPr>
              <a:t>iết </a:t>
            </a:r>
            <a:r>
              <a:rPr lang="en-US" sz="4000" b="1" dirty="0">
                <a:solidFill>
                  <a:schemeClr val="accent1">
                    <a:lumMod val="75000"/>
                  </a:schemeClr>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849615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886529" y="396087"/>
            <a:ext cx="6418941" cy="4832092"/>
          </a:xfrm>
          <a:prstGeom prst="rect">
            <a:avLst/>
          </a:prstGeom>
        </p:spPr>
        <p:txBody>
          <a:bodyPr wrap="square">
            <a:spAutoFit/>
          </a:bodyPr>
          <a:lstStyle/>
          <a:p>
            <a:pPr algn="ctr"/>
            <a:endParaRPr lang="nl-NL" sz="2800" b="1" i="1" dirty="0">
              <a:latin typeface="Times New Roman" panose="02020603050405020304" pitchFamily="18" charset="0"/>
              <a:cs typeface="Times New Roman" panose="02020603050405020304" pitchFamily="18" charset="0"/>
            </a:endParaRPr>
          </a:p>
          <a:p>
            <a:pPr algn="ctr"/>
            <a:endParaRPr lang="nl-NL" sz="4000" b="1" dirty="0">
              <a:solidFill>
                <a:srgbClr val="C00000"/>
              </a:solidFill>
              <a:latin typeface="UVN Ben Xuan" panose="00000300000000000000" pitchFamily="2" charset="0"/>
              <a:cs typeface="Times New Roman" panose="02020603050405020304" pitchFamily="18" charset="0"/>
            </a:endParaRPr>
          </a:p>
          <a:p>
            <a:pPr algn="ctr"/>
            <a:r>
              <a:rPr lang="nl-NL" sz="6000" b="1" dirty="0">
                <a:solidFill>
                  <a:srgbClr val="C00000"/>
                </a:solidFill>
                <a:latin typeface="UVN Ben Xuan" panose="00000300000000000000" pitchFamily="2" charset="0"/>
                <a:cs typeface="Times New Roman" panose="02020603050405020304" pitchFamily="18" charset="0"/>
              </a:rPr>
              <a:t>Các con đã được tham gia sự kiện nào ở trường</a:t>
            </a:r>
            <a:r>
              <a:rPr lang="nl-NL" sz="5400" b="1" dirty="0">
                <a:solidFill>
                  <a:srgbClr val="C00000"/>
                </a:solidFill>
                <a:latin typeface="UVN Ben Xuan" panose="00000300000000000000" pitchFamily="2" charset="0"/>
                <a:cs typeface="Times New Roman" panose="02020603050405020304" pitchFamily="18" charset="0"/>
              </a:rPr>
              <a:t>?</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7534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633D2A-C991-4FFD-B7BA-A14F4D2B00A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289" t="5359" r="14703" b="12721"/>
          <a:stretch/>
        </p:blipFill>
        <p:spPr>
          <a:xfrm rot="16200000">
            <a:off x="2622200" y="-90814"/>
            <a:ext cx="6663462" cy="6845088"/>
          </a:xfrm>
        </p:spPr>
      </p:pic>
    </p:spTree>
    <p:extLst>
      <p:ext uri="{BB962C8B-B14F-4D97-AF65-F5344CB8AC3E}">
        <p14:creationId xmlns:p14="http://schemas.microsoft.com/office/powerpoint/2010/main" val="196513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6E9978-3572-4084-9B42-4AE68ADCA08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65" t="6817" r="28146" b="14516"/>
          <a:stretch/>
        </p:blipFill>
        <p:spPr>
          <a:xfrm rot="5400000">
            <a:off x="3558418" y="938747"/>
            <a:ext cx="5568847" cy="6269659"/>
          </a:xfrm>
        </p:spPr>
      </p:pic>
      <p:sp>
        <p:nvSpPr>
          <p:cNvPr id="2" name="Title 1">
            <a:extLst>
              <a:ext uri="{FF2B5EF4-FFF2-40B4-BE49-F238E27FC236}">
                <a16:creationId xmlns:a16="http://schemas.microsoft.com/office/drawing/2014/main" id="{74824DF3-E48A-4E92-9DE7-F89F9049F669}"/>
              </a:ext>
            </a:extLst>
          </p:cNvPr>
          <p:cNvSpPr>
            <a:spLocks noGrp="1"/>
          </p:cNvSpPr>
          <p:nvPr>
            <p:ph type="title"/>
          </p:nvPr>
        </p:nvSpPr>
        <p:spPr>
          <a:xfrm>
            <a:off x="838200" y="125282"/>
            <a:ext cx="10515600" cy="1325563"/>
          </a:xfrm>
        </p:spPr>
        <p:txBody>
          <a:bodyPr>
            <a:noAutofit/>
          </a:bodyPr>
          <a:lstStyle/>
          <a:p>
            <a:r>
              <a:rPr lang="en-US" sz="2800" b="1" dirty="0"/>
              <a:t>1. </a:t>
            </a:r>
            <a:r>
              <a:rPr lang="en-US" sz="2800" b="1" dirty="0" err="1"/>
              <a:t>Nhận</a:t>
            </a:r>
            <a:r>
              <a:rPr lang="en-US" sz="2800" b="1" dirty="0"/>
              <a:t> </a:t>
            </a:r>
            <a:r>
              <a:rPr lang="en-US" sz="2800" b="1" dirty="0" err="1"/>
              <a:t>xét</a:t>
            </a:r>
            <a:r>
              <a:rPr lang="en-US" sz="2800" b="1" dirty="0"/>
              <a:t> </a:t>
            </a:r>
            <a:r>
              <a:rPr lang="en-US" sz="2800" b="1" dirty="0" err="1"/>
              <a:t>về</a:t>
            </a:r>
            <a:r>
              <a:rPr lang="en-US" sz="2800" b="1" dirty="0"/>
              <a:t> </a:t>
            </a:r>
            <a:r>
              <a:rPr lang="en-US" sz="2800" b="1" dirty="0" err="1"/>
              <a:t>sự</a:t>
            </a:r>
            <a:r>
              <a:rPr lang="en-US" sz="2800" b="1" dirty="0"/>
              <a:t> </a:t>
            </a:r>
            <a:r>
              <a:rPr lang="en-US" sz="2800" b="1" dirty="0" err="1"/>
              <a:t>tham</a:t>
            </a:r>
            <a:r>
              <a:rPr lang="en-US" sz="2800" b="1" dirty="0"/>
              <a:t> </a:t>
            </a:r>
            <a:r>
              <a:rPr lang="en-US" sz="2800" b="1" dirty="0" err="1"/>
              <a:t>gia</a:t>
            </a:r>
            <a:r>
              <a:rPr lang="en-US" sz="2800" b="1" dirty="0"/>
              <a:t> </a:t>
            </a:r>
            <a:r>
              <a:rPr lang="en-US" sz="2800" b="1" dirty="0" err="1"/>
              <a:t>của</a:t>
            </a:r>
            <a:r>
              <a:rPr lang="en-US" sz="2800" b="1" dirty="0"/>
              <a:t> </a:t>
            </a:r>
            <a:r>
              <a:rPr lang="en-US" sz="2800" b="1" dirty="0" err="1"/>
              <a:t>các</a:t>
            </a:r>
            <a:r>
              <a:rPr lang="en-US" sz="2800" b="1" dirty="0"/>
              <a:t> </a:t>
            </a:r>
            <a:r>
              <a:rPr lang="en-US" sz="2800" b="1" dirty="0" err="1"/>
              <a:t>bạn</a:t>
            </a:r>
            <a:r>
              <a:rPr lang="en-US" sz="2800" b="1" dirty="0"/>
              <a:t> </a:t>
            </a:r>
            <a:r>
              <a:rPr lang="en-US" sz="2800" b="1" dirty="0" err="1"/>
              <a:t>trong</a:t>
            </a:r>
            <a:r>
              <a:rPr lang="en-US" sz="2800" b="1" dirty="0"/>
              <a:t> </a:t>
            </a:r>
            <a:r>
              <a:rPr lang="en-US" sz="2800" b="1" dirty="0" err="1"/>
              <a:t>sự</a:t>
            </a:r>
            <a:r>
              <a:rPr lang="en-US" sz="2800" b="1" dirty="0"/>
              <a:t> </a:t>
            </a:r>
            <a:r>
              <a:rPr lang="en-US" sz="2800" b="1" dirty="0" err="1"/>
              <a:t>kiện</a:t>
            </a:r>
            <a:r>
              <a:rPr lang="en-US" sz="2800" b="1" dirty="0"/>
              <a:t>.</a:t>
            </a:r>
            <a:br>
              <a:rPr lang="en-US" sz="2800" b="1" dirty="0"/>
            </a:br>
            <a:r>
              <a:rPr lang="en-US" sz="2800" b="1" dirty="0"/>
              <a:t>2. </a:t>
            </a:r>
            <a:r>
              <a:rPr lang="en-US" sz="2800" b="1" dirty="0" err="1"/>
              <a:t>Em</a:t>
            </a:r>
            <a:r>
              <a:rPr lang="en-US" sz="2800" b="1" dirty="0"/>
              <a:t> </a:t>
            </a:r>
            <a:r>
              <a:rPr lang="en-US" sz="2800" b="1" dirty="0" err="1"/>
              <a:t>đã</a:t>
            </a:r>
            <a:r>
              <a:rPr lang="en-US" sz="2800" b="1" dirty="0"/>
              <a:t> </a:t>
            </a:r>
            <a:r>
              <a:rPr lang="en-US" sz="2800" b="1" dirty="0" err="1"/>
              <a:t>tham</a:t>
            </a:r>
            <a:r>
              <a:rPr lang="en-US" sz="2800" b="1" dirty="0"/>
              <a:t> </a:t>
            </a:r>
            <a:r>
              <a:rPr lang="en-US" sz="2800" b="1" dirty="0" err="1"/>
              <a:t>gia</a:t>
            </a:r>
            <a:r>
              <a:rPr lang="en-US" sz="2800" b="1" dirty="0"/>
              <a:t> </a:t>
            </a:r>
            <a:r>
              <a:rPr lang="en-US" sz="2800" b="1" dirty="0" err="1"/>
              <a:t>vào</a:t>
            </a:r>
            <a:r>
              <a:rPr lang="en-US" sz="2800" b="1" dirty="0"/>
              <a:t> </a:t>
            </a:r>
            <a:r>
              <a:rPr lang="en-US" sz="2800" b="1" dirty="0" err="1"/>
              <a:t>các</a:t>
            </a:r>
            <a:r>
              <a:rPr lang="en-US" sz="2800" b="1" dirty="0"/>
              <a:t> </a:t>
            </a:r>
            <a:r>
              <a:rPr lang="en-US" sz="2800" b="1" dirty="0" err="1"/>
              <a:t>hoạt</a:t>
            </a:r>
            <a:r>
              <a:rPr lang="en-US" sz="2800" b="1" dirty="0"/>
              <a:t> </a:t>
            </a:r>
            <a:r>
              <a:rPr lang="en-US" sz="2800" b="1" dirty="0" err="1"/>
              <a:t>động</a:t>
            </a:r>
            <a:r>
              <a:rPr lang="en-US" sz="2800" b="1" dirty="0"/>
              <a:t> </a:t>
            </a:r>
            <a:r>
              <a:rPr lang="en-US" sz="2800" b="1" dirty="0" err="1"/>
              <a:t>nào</a:t>
            </a:r>
            <a:r>
              <a:rPr lang="en-US" sz="2800" b="1" dirty="0"/>
              <a:t> </a:t>
            </a:r>
            <a:r>
              <a:rPr lang="en-US" sz="2800" b="1" dirty="0" err="1"/>
              <a:t>trong</a:t>
            </a:r>
            <a:r>
              <a:rPr lang="en-US" sz="2800" b="1" dirty="0"/>
              <a:t> </a:t>
            </a:r>
            <a:r>
              <a:rPr lang="en-US" sz="2800" b="1" dirty="0" err="1"/>
              <a:t>các</a:t>
            </a:r>
            <a:r>
              <a:rPr lang="en-US" sz="2800" b="1" dirty="0"/>
              <a:t> </a:t>
            </a:r>
            <a:r>
              <a:rPr lang="en-US" sz="2800" b="1" dirty="0" err="1"/>
              <a:t>sự</a:t>
            </a:r>
            <a:r>
              <a:rPr lang="en-US" sz="2800" b="1" dirty="0"/>
              <a:t> </a:t>
            </a:r>
            <a:r>
              <a:rPr lang="en-US" sz="2800" b="1" dirty="0" err="1"/>
              <a:t>kiện</a:t>
            </a:r>
            <a:r>
              <a:rPr lang="en-US" sz="2800" b="1" dirty="0"/>
              <a:t> </a:t>
            </a:r>
            <a:r>
              <a:rPr lang="en-US" sz="2800" b="1" dirty="0" err="1"/>
              <a:t>trên</a:t>
            </a:r>
            <a:r>
              <a:rPr lang="en-US" sz="2800" b="1" dirty="0"/>
              <a:t> </a:t>
            </a:r>
            <a:r>
              <a:rPr lang="en-US" sz="2800" b="1" dirty="0" err="1"/>
              <a:t>và</a:t>
            </a:r>
            <a:r>
              <a:rPr lang="en-US" sz="2800" b="1" dirty="0"/>
              <a:t> </a:t>
            </a:r>
            <a:r>
              <a:rPr lang="en-US" sz="2800" b="1" dirty="0" err="1"/>
              <a:t>em</a:t>
            </a:r>
            <a:r>
              <a:rPr lang="en-US" sz="2800" b="1" dirty="0"/>
              <a:t> </a:t>
            </a:r>
            <a:r>
              <a:rPr lang="en-US" sz="2800" b="1" dirty="0" err="1"/>
              <a:t>cảm</a:t>
            </a:r>
            <a:r>
              <a:rPr lang="en-US" sz="2800" b="1" dirty="0"/>
              <a:t> </a:t>
            </a:r>
            <a:r>
              <a:rPr lang="en-US" sz="2800" b="1" dirty="0" err="1"/>
              <a:t>thấy</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 </a:t>
            </a:r>
            <a:r>
              <a:rPr lang="en-US" sz="2800" b="1" dirty="0" err="1"/>
              <a:t>khi</a:t>
            </a:r>
            <a:r>
              <a:rPr lang="en-US" sz="2800" b="1" dirty="0"/>
              <a:t> </a:t>
            </a:r>
            <a:r>
              <a:rPr lang="en-US" sz="2800" b="1" dirty="0" err="1"/>
              <a:t>tham</a:t>
            </a:r>
            <a:r>
              <a:rPr lang="en-US" sz="2800" b="1" dirty="0"/>
              <a:t> </a:t>
            </a:r>
            <a:r>
              <a:rPr lang="en-US" sz="2800" b="1" dirty="0" err="1"/>
              <a:t>gia</a:t>
            </a:r>
            <a:r>
              <a:rPr lang="en-US" sz="2800" b="1" dirty="0"/>
              <a:t>?</a:t>
            </a:r>
          </a:p>
        </p:txBody>
      </p:sp>
    </p:spTree>
    <p:extLst>
      <p:ext uri="{BB962C8B-B14F-4D97-AF65-F5344CB8AC3E}">
        <p14:creationId xmlns:p14="http://schemas.microsoft.com/office/powerpoint/2010/main" val="4202719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47B8C149E28F3D4DBE962F16673739C2" ma:contentTypeVersion="2" ma:contentTypeDescription="Tạo tài liệu mới." ma:contentTypeScope="" ma:versionID="ca34ef97d1ae6a5aa8d12b177be96398">
  <xsd:schema xmlns:xsd="http://www.w3.org/2001/XMLSchema" xmlns:xs="http://www.w3.org/2001/XMLSchema" xmlns:p="http://schemas.microsoft.com/office/2006/metadata/properties" xmlns:ns2="8c6cfe4c-d892-4354-bad1-555815a658c4" targetNamespace="http://schemas.microsoft.com/office/2006/metadata/properties" ma:root="true" ma:fieldsID="1b802f4fd30d7544f46f3c2bcb4e0285" ns2:_="">
    <xsd:import namespace="8c6cfe4c-d892-4354-bad1-555815a658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cfe4c-d892-4354-bad1-555815a65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23DDB3-1BE7-4465-BCAB-6DD32ECE870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94670A-0B70-4BF7-99F4-4A409DE69F3F}">
  <ds:schemaRefs>
    <ds:schemaRef ds:uri="http://schemas.microsoft.com/sharepoint/v3/contenttype/forms"/>
  </ds:schemaRefs>
</ds:datastoreItem>
</file>

<file path=customXml/itemProps3.xml><?xml version="1.0" encoding="utf-8"?>
<ds:datastoreItem xmlns:ds="http://schemas.openxmlformats.org/officeDocument/2006/customXml" ds:itemID="{9A88CE82-D61C-43D7-9F7A-C475537B61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cfe4c-d892-4354-bad1-555815a65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1588</TotalTime>
  <Words>45</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UVN Ben Xuan</vt:lpstr>
      <vt:lpstr>Office Theme</vt:lpstr>
      <vt:lpstr>PowerPoint Presentation</vt:lpstr>
      <vt:lpstr>PowerPoint Presentation</vt:lpstr>
      <vt:lpstr>PowerPoint Presentation</vt:lpstr>
      <vt:lpstr>PowerPoint Presentation</vt:lpstr>
      <vt:lpstr>1. Nhận xét về sự tham gia của các bạn trong sự kiện. 2. Em đã tham gia vào các hoạt động nào trong các sự kiện trên và em cảm thấy như thế nào khi tham gia?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ltgsvn@outlook.com</cp:lastModifiedBy>
  <cp:revision>217</cp:revision>
  <dcterms:created xsi:type="dcterms:W3CDTF">2020-08-07T16:29:27Z</dcterms:created>
  <dcterms:modified xsi:type="dcterms:W3CDTF">2021-12-16T03:35:46Z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0x01010047B8C149E28F3D4DBE962F16673739C2</vt:lpwstr>
  </property>
</Properties>
</file>