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10"/>
  </p:notesMasterIdLst>
  <p:sldIdLst>
    <p:sldId id="369" r:id="rId2"/>
    <p:sldId id="311" r:id="rId3"/>
    <p:sldId id="360" r:id="rId4"/>
    <p:sldId id="374" r:id="rId5"/>
    <p:sldId id="376" r:id="rId6"/>
    <p:sldId id="375" r:id="rId7"/>
    <p:sldId id="378" r:id="rId8"/>
    <p:sldId id="373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00FF"/>
    <a:srgbClr val="00CC00"/>
    <a:srgbClr val="0099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F3DF72-71BA-4D92-BF83-38E6B2814FF2}" type="datetimeFigureOut">
              <a:rPr lang="en-US" altLang="en-US"/>
              <a:pPr>
                <a:defRPr/>
              </a:pPr>
              <a:t>2/12/2021</a:t>
            </a:fld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AA74B4-DD36-41F8-B76A-29012571B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927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3010BC42-6BC2-4CA8-8563-756CBB6FD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816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544A-C46D-4CB2-B5D6-09A1382A9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15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98F9C-C308-4B5C-B5DB-46EF4F16E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2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5AB6D-B145-4AFA-8C70-925687C0B8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65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42DA3E8-29CD-4E4D-8C6D-F79F41776C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1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3077-A01D-4793-BC88-69948D13E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09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5618-6A17-48A9-BED6-40CD5ED660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57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D24C-A91E-413B-BE79-BBAF06A668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48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62FE8-68A0-4C4E-AC4F-6FAC45DDA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51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F267-BB2C-4CBE-BBEE-5F5FAAA930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45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A1C59-EEAB-4187-8B0C-F3392E6D7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32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3DD714F9-A9B2-4A41-B177-3F5D99CD97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2" y="0"/>
            <a:ext cx="91355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38275" y="8573"/>
            <a:ext cx="663098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1747838" y="1679575"/>
            <a:ext cx="6165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92263" y="2892425"/>
            <a:ext cx="647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VIẾT THƯ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667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667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07009" y="359264"/>
            <a:chExt cx="9031129" cy="63713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9" y="359264"/>
              <a:ext cx="9031129" cy="637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997402" y="1073755"/>
              <a:ext cx="6151617" cy="46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ứ</a:t>
              </a:r>
              <a:r>
                <a:rPr lang="vi-VN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sáu</a:t>
              </a:r>
              <a:r>
                <a:rPr lang="vi-VN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ngày </a:t>
              </a:r>
              <a:r>
                <a:rPr lang="en-US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03</a:t>
              </a:r>
              <a:r>
                <a:rPr lang="vi-VN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tháng </a:t>
              </a:r>
              <a:r>
                <a:rPr lang="en-US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12 </a:t>
              </a:r>
              <a:r>
                <a:rPr lang="vi-VN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năm 2021</a:t>
              </a:r>
              <a:endParaRPr lang="en-US" altLang="en-US" sz="2667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778188" y="1710888"/>
              <a:ext cx="2300729" cy="46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667" b="1" dirty="0" err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en-US" sz="2667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văn</a:t>
              </a:r>
              <a:endParaRPr lang="en-US" altLang="en-US" sz="2667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2000" y="1882786"/>
            <a:ext cx="5249333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66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thư</a:t>
            </a:r>
            <a:endParaRPr lang="en-US" sz="2667" b="1" dirty="0">
              <a:solidFill>
                <a:srgbClr val="FFFF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743200" y="6858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            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174943" y="174113"/>
            <a:ext cx="5029201" cy="4924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THƯ GỬI CÁC BẠN LỘC THỦY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4943" y="188198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800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33438" y="1869212"/>
            <a:ext cx="1339850" cy="4165600"/>
            <a:chOff x="833140" y="1381637"/>
            <a:chExt cx="1339996" cy="4165600"/>
          </a:xfrm>
        </p:grpSpPr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1636402" y="1849959"/>
              <a:ext cx="536734" cy="3249773"/>
              <a:chOff x="2265993" y="2706266"/>
              <a:chExt cx="536734" cy="1966063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266094" y="3683001"/>
                <a:ext cx="536633" cy="989226"/>
              </a:xfrm>
              <a:custGeom>
                <a:avLst/>
                <a:gdLst>
                  <a:gd name="connsiteX0" fmla="*/ 0 w 506536"/>
                  <a:gd name="connsiteY0" fmla="*/ 0 h 965199"/>
                  <a:gd name="connsiteX1" fmla="*/ 253268 w 506536"/>
                  <a:gd name="connsiteY1" fmla="*/ 0 h 965199"/>
                  <a:gd name="connsiteX2" fmla="*/ 253268 w 506536"/>
                  <a:gd name="connsiteY2" fmla="*/ 965199 h 965199"/>
                  <a:gd name="connsiteX3" fmla="*/ 506536 w 506536"/>
                  <a:gd name="connsiteY3" fmla="*/ 965199 h 96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199">
                    <a:moveTo>
                      <a:pt x="0" y="0"/>
                    </a:moveTo>
                    <a:lnTo>
                      <a:pt x="253268" y="0"/>
                    </a:lnTo>
                    <a:lnTo>
                      <a:pt x="253268" y="965199"/>
                    </a:lnTo>
                    <a:lnTo>
                      <a:pt x="506536" y="965199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8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266094" y="3635941"/>
                <a:ext cx="536633" cy="94120"/>
              </a:xfrm>
              <a:custGeom>
                <a:avLst/>
                <a:gdLst>
                  <a:gd name="connsiteX0" fmla="*/ 0 w 506536"/>
                  <a:gd name="connsiteY0" fmla="*/ 45720 h 91440"/>
                  <a:gd name="connsiteX1" fmla="*/ 506536 w 506536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536" h="91440">
                    <a:moveTo>
                      <a:pt x="0" y="45720"/>
                    </a:moveTo>
                    <a:lnTo>
                      <a:pt x="506536" y="45720"/>
                    </a:lnTo>
                  </a:path>
                </a:pathLst>
              </a:custGeom>
              <a:solidFill>
                <a:srgbClr val="FF99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53305" tIns="33056" rIns="253305" bIns="33058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266094" y="2706261"/>
                <a:ext cx="536633" cy="989226"/>
              </a:xfrm>
              <a:custGeom>
                <a:avLst/>
                <a:gdLst>
                  <a:gd name="connsiteX0" fmla="*/ 0 w 506536"/>
                  <a:gd name="connsiteY0" fmla="*/ 965200 h 965200"/>
                  <a:gd name="connsiteX1" fmla="*/ 253268 w 506536"/>
                  <a:gd name="connsiteY1" fmla="*/ 965200 h 965200"/>
                  <a:gd name="connsiteX2" fmla="*/ 253268 w 506536"/>
                  <a:gd name="connsiteY2" fmla="*/ 0 h 965200"/>
                  <a:gd name="connsiteX3" fmla="*/ 506536 w 506536"/>
                  <a:gd name="connsiteY3" fmla="*/ 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200">
                    <a:moveTo>
                      <a:pt x="0" y="965200"/>
                    </a:moveTo>
                    <a:lnTo>
                      <a:pt x="253268" y="965200"/>
                    </a:lnTo>
                    <a:lnTo>
                      <a:pt x="253268" y="0"/>
                    </a:lnTo>
                    <a:lnTo>
                      <a:pt x="506536" y="0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9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 rot="16200000">
              <a:off x="-840834" y="3055611"/>
              <a:ext cx="4165600" cy="817651"/>
            </a:xfrm>
            <a:custGeom>
              <a:avLst/>
              <a:gdLst>
                <a:gd name="connsiteX0" fmla="*/ 0 w 4064000"/>
                <a:gd name="connsiteY0" fmla="*/ 0 h 772160"/>
                <a:gd name="connsiteX1" fmla="*/ 4064000 w 4064000"/>
                <a:gd name="connsiteY1" fmla="*/ 0 h 772160"/>
                <a:gd name="connsiteX2" fmla="*/ 4064000 w 4064000"/>
                <a:gd name="connsiteY2" fmla="*/ 772160 h 772160"/>
                <a:gd name="connsiteX3" fmla="*/ 0 w 4064000"/>
                <a:gd name="connsiteY3" fmla="*/ 772160 h 772160"/>
                <a:gd name="connsiteX4" fmla="*/ 0 w 4064000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000" h="772160">
                  <a:moveTo>
                    <a:pt x="0" y="0"/>
                  </a:moveTo>
                  <a:lnTo>
                    <a:pt x="4064000" y="0"/>
                  </a:lnTo>
                  <a:lnTo>
                    <a:pt x="4064000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654" tIns="33655" rIns="33655" bIns="33655" spcCol="1270" anchor="ctr"/>
            <a:lstStyle/>
            <a:p>
              <a:pPr algn="ctr" defTabSz="2355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THƯ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187575" y="3169375"/>
            <a:ext cx="3328988" cy="1406525"/>
            <a:chOff x="2187884" y="2681250"/>
            <a:chExt cx="3329022" cy="1407225"/>
          </a:xfrm>
        </p:grpSpPr>
        <p:sp>
          <p:nvSpPr>
            <p:cNvPr id="17" name="Freeform 16"/>
            <p:cNvSpPr/>
            <p:nvPr/>
          </p:nvSpPr>
          <p:spPr>
            <a:xfrm>
              <a:off x="2187884" y="3115563"/>
              <a:ext cx="2683673" cy="791464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655" tIns="33655" rIns="33655" bIns="33655" spcCol="1270" anchor="ctr"/>
            <a:lstStyle/>
            <a:p>
              <a:pPr algn="ctr" defTabSz="2355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dirty="0">
                  <a:ln w="0">
                    <a:solidFill>
                      <a:srgbClr val="000066"/>
                    </a:solidFill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4891589" y="2681250"/>
              <a:ext cx="625317" cy="1407225"/>
              <a:chOff x="2265993" y="2706266"/>
              <a:chExt cx="536734" cy="1966063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2265852" y="3682640"/>
                <a:ext cx="536875" cy="989689"/>
              </a:xfrm>
              <a:custGeom>
                <a:avLst/>
                <a:gdLst>
                  <a:gd name="connsiteX0" fmla="*/ 0 w 506536"/>
                  <a:gd name="connsiteY0" fmla="*/ 0 h 965199"/>
                  <a:gd name="connsiteX1" fmla="*/ 253268 w 506536"/>
                  <a:gd name="connsiteY1" fmla="*/ 0 h 965199"/>
                  <a:gd name="connsiteX2" fmla="*/ 253268 w 506536"/>
                  <a:gd name="connsiteY2" fmla="*/ 965199 h 965199"/>
                  <a:gd name="connsiteX3" fmla="*/ 506536 w 506536"/>
                  <a:gd name="connsiteY3" fmla="*/ 965199 h 96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199">
                    <a:moveTo>
                      <a:pt x="0" y="0"/>
                    </a:moveTo>
                    <a:lnTo>
                      <a:pt x="253268" y="0"/>
                    </a:lnTo>
                    <a:lnTo>
                      <a:pt x="253268" y="965199"/>
                    </a:lnTo>
                    <a:lnTo>
                      <a:pt x="506536" y="965199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8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265852" y="3636040"/>
                <a:ext cx="536875" cy="93199"/>
              </a:xfrm>
              <a:custGeom>
                <a:avLst/>
                <a:gdLst>
                  <a:gd name="connsiteX0" fmla="*/ 0 w 506536"/>
                  <a:gd name="connsiteY0" fmla="*/ 45720 h 91440"/>
                  <a:gd name="connsiteX1" fmla="*/ 506536 w 506536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536" h="91440">
                    <a:moveTo>
                      <a:pt x="0" y="45720"/>
                    </a:moveTo>
                    <a:lnTo>
                      <a:pt x="506536" y="45720"/>
                    </a:lnTo>
                  </a:path>
                </a:pathLst>
              </a:custGeom>
              <a:solidFill>
                <a:srgbClr val="FF99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53305" tIns="33056" rIns="253305" bIns="33058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265852" y="2706266"/>
                <a:ext cx="536875" cy="989689"/>
              </a:xfrm>
              <a:custGeom>
                <a:avLst/>
                <a:gdLst>
                  <a:gd name="connsiteX0" fmla="*/ 0 w 506536"/>
                  <a:gd name="connsiteY0" fmla="*/ 965200 h 965200"/>
                  <a:gd name="connsiteX1" fmla="*/ 253268 w 506536"/>
                  <a:gd name="connsiteY1" fmla="*/ 965200 h 965200"/>
                  <a:gd name="connsiteX2" fmla="*/ 253268 w 506536"/>
                  <a:gd name="connsiteY2" fmla="*/ 0 h 965200"/>
                  <a:gd name="connsiteX3" fmla="*/ 506536 w 506536"/>
                  <a:gd name="connsiteY3" fmla="*/ 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200">
                    <a:moveTo>
                      <a:pt x="0" y="965200"/>
                    </a:moveTo>
                    <a:lnTo>
                      <a:pt x="253268" y="965200"/>
                    </a:lnTo>
                    <a:lnTo>
                      <a:pt x="253268" y="0"/>
                    </a:lnTo>
                    <a:lnTo>
                      <a:pt x="506536" y="0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9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173288" y="1731100"/>
            <a:ext cx="3205162" cy="873125"/>
            <a:chOff x="2173136" y="1242581"/>
            <a:chExt cx="3205475" cy="873689"/>
          </a:xfrm>
        </p:grpSpPr>
        <p:sp>
          <p:nvSpPr>
            <p:cNvPr id="23" name="Freeform 22"/>
            <p:cNvSpPr/>
            <p:nvPr/>
          </p:nvSpPr>
          <p:spPr>
            <a:xfrm>
              <a:off x="2173136" y="1312543"/>
              <a:ext cx="2683673" cy="791464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655" tIns="33655" rIns="33655" bIns="33655" spcCol="1270" anchor="ctr"/>
            <a:lstStyle/>
            <a:p>
              <a:pPr algn="ctr" defTabSz="2355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THƯ</a:t>
              </a:r>
            </a:p>
          </p:txBody>
        </p:sp>
        <p:grpSp>
          <p:nvGrpSpPr>
            <p:cNvPr id="24" name="Group 30"/>
            <p:cNvGrpSpPr>
              <a:grpSpLocks/>
            </p:cNvGrpSpPr>
            <p:nvPr/>
          </p:nvGrpSpPr>
          <p:grpSpPr bwMode="auto">
            <a:xfrm>
              <a:off x="4841877" y="1242581"/>
              <a:ext cx="536734" cy="873689"/>
              <a:chOff x="4856809" y="1062538"/>
              <a:chExt cx="536734" cy="1377194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4856916" y="1746126"/>
                <a:ext cx="536627" cy="693606"/>
              </a:xfrm>
              <a:custGeom>
                <a:avLst/>
                <a:gdLst>
                  <a:gd name="connsiteX0" fmla="*/ 0 w 506536"/>
                  <a:gd name="connsiteY0" fmla="*/ 0 h 965199"/>
                  <a:gd name="connsiteX1" fmla="*/ 253268 w 506536"/>
                  <a:gd name="connsiteY1" fmla="*/ 0 h 965199"/>
                  <a:gd name="connsiteX2" fmla="*/ 253268 w 506536"/>
                  <a:gd name="connsiteY2" fmla="*/ 965199 h 965199"/>
                  <a:gd name="connsiteX3" fmla="*/ 506536 w 506536"/>
                  <a:gd name="connsiteY3" fmla="*/ 965199 h 96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199">
                    <a:moveTo>
                      <a:pt x="0" y="0"/>
                    </a:moveTo>
                    <a:lnTo>
                      <a:pt x="253268" y="0"/>
                    </a:lnTo>
                    <a:lnTo>
                      <a:pt x="253268" y="965199"/>
                    </a:lnTo>
                    <a:lnTo>
                      <a:pt x="506536" y="965199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8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856916" y="1721086"/>
                <a:ext cx="249262" cy="57593"/>
              </a:xfrm>
              <a:custGeom>
                <a:avLst/>
                <a:gdLst>
                  <a:gd name="connsiteX0" fmla="*/ 0 w 506536"/>
                  <a:gd name="connsiteY0" fmla="*/ 45720 h 91440"/>
                  <a:gd name="connsiteX1" fmla="*/ 506536 w 506536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536" h="91440">
                    <a:moveTo>
                      <a:pt x="0" y="45720"/>
                    </a:moveTo>
                    <a:lnTo>
                      <a:pt x="506536" y="45720"/>
                    </a:lnTo>
                  </a:path>
                </a:pathLst>
              </a:custGeom>
              <a:solidFill>
                <a:srgbClr val="FF99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53305" tIns="33056" rIns="253305" bIns="33058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856916" y="1062538"/>
                <a:ext cx="536627" cy="693604"/>
              </a:xfrm>
              <a:custGeom>
                <a:avLst/>
                <a:gdLst>
                  <a:gd name="connsiteX0" fmla="*/ 0 w 506536"/>
                  <a:gd name="connsiteY0" fmla="*/ 965200 h 965200"/>
                  <a:gd name="connsiteX1" fmla="*/ 253268 w 506536"/>
                  <a:gd name="connsiteY1" fmla="*/ 965200 h 965200"/>
                  <a:gd name="connsiteX2" fmla="*/ 253268 w 506536"/>
                  <a:gd name="connsiteY2" fmla="*/ 0 h 965200"/>
                  <a:gd name="connsiteX3" fmla="*/ 506536 w 506536"/>
                  <a:gd name="connsiteY3" fmla="*/ 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200">
                    <a:moveTo>
                      <a:pt x="0" y="965200"/>
                    </a:moveTo>
                    <a:lnTo>
                      <a:pt x="253268" y="965200"/>
                    </a:lnTo>
                    <a:lnTo>
                      <a:pt x="253268" y="0"/>
                    </a:lnTo>
                    <a:lnTo>
                      <a:pt x="506536" y="0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9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173288" y="5080725"/>
            <a:ext cx="3346450" cy="1362075"/>
            <a:chOff x="2173136" y="4592996"/>
            <a:chExt cx="3345861" cy="1361140"/>
          </a:xfrm>
        </p:grpSpPr>
        <p:sp>
          <p:nvSpPr>
            <p:cNvPr id="29" name="Freeform 28"/>
            <p:cNvSpPr/>
            <p:nvPr/>
          </p:nvSpPr>
          <p:spPr>
            <a:xfrm>
              <a:off x="2173136" y="4781461"/>
              <a:ext cx="2683673" cy="791464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655" tIns="33655" rIns="33655" bIns="33655" spcCol="1270" anchor="ctr"/>
            <a:lstStyle/>
            <a:p>
              <a:pPr algn="ctr" defTabSz="2355850">
                <a:lnSpc>
                  <a:spcPct val="90000"/>
                </a:lnSpc>
                <a:spcAft>
                  <a:spcPct val="35000"/>
                </a:spcAft>
                <a:tabLst>
                  <a:tab pos="1031875" algn="l"/>
                </a:tabLst>
                <a:defRPr/>
              </a:pPr>
              <a:r>
                <a:rPr lang="en-US" sz="3600" dirty="0">
                  <a:ln w="0">
                    <a:solidFill>
                      <a:srgbClr val="CC3300"/>
                    </a:solidFill>
                  </a:ln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THÚC</a:t>
              </a:r>
            </a:p>
          </p:txBody>
        </p:sp>
        <p:grpSp>
          <p:nvGrpSpPr>
            <p:cNvPr id="30" name="Group 24"/>
            <p:cNvGrpSpPr>
              <a:grpSpLocks/>
            </p:cNvGrpSpPr>
            <p:nvPr/>
          </p:nvGrpSpPr>
          <p:grpSpPr bwMode="auto">
            <a:xfrm>
              <a:off x="4893680" y="4592996"/>
              <a:ext cx="625317" cy="1361140"/>
              <a:chOff x="2265993" y="2706266"/>
              <a:chExt cx="536734" cy="1966063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265952" y="3682423"/>
                <a:ext cx="536775" cy="989906"/>
              </a:xfrm>
              <a:custGeom>
                <a:avLst/>
                <a:gdLst>
                  <a:gd name="connsiteX0" fmla="*/ 0 w 506536"/>
                  <a:gd name="connsiteY0" fmla="*/ 0 h 965199"/>
                  <a:gd name="connsiteX1" fmla="*/ 253268 w 506536"/>
                  <a:gd name="connsiteY1" fmla="*/ 0 h 965199"/>
                  <a:gd name="connsiteX2" fmla="*/ 253268 w 506536"/>
                  <a:gd name="connsiteY2" fmla="*/ 965199 h 965199"/>
                  <a:gd name="connsiteX3" fmla="*/ 506536 w 506536"/>
                  <a:gd name="connsiteY3" fmla="*/ 965199 h 96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199">
                    <a:moveTo>
                      <a:pt x="0" y="0"/>
                    </a:moveTo>
                    <a:lnTo>
                      <a:pt x="253268" y="0"/>
                    </a:lnTo>
                    <a:lnTo>
                      <a:pt x="253268" y="965199"/>
                    </a:lnTo>
                    <a:lnTo>
                      <a:pt x="506536" y="965199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8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265952" y="3636594"/>
                <a:ext cx="536775" cy="93949"/>
              </a:xfrm>
              <a:custGeom>
                <a:avLst/>
                <a:gdLst>
                  <a:gd name="connsiteX0" fmla="*/ 0 w 506536"/>
                  <a:gd name="connsiteY0" fmla="*/ 45720 h 91440"/>
                  <a:gd name="connsiteX1" fmla="*/ 506536 w 506536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536" h="91440">
                    <a:moveTo>
                      <a:pt x="0" y="45720"/>
                    </a:moveTo>
                    <a:lnTo>
                      <a:pt x="506536" y="45720"/>
                    </a:lnTo>
                  </a:path>
                </a:pathLst>
              </a:custGeom>
              <a:solidFill>
                <a:srgbClr val="FF99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53305" tIns="33056" rIns="253305" bIns="33058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265952" y="2706266"/>
                <a:ext cx="536775" cy="989906"/>
              </a:xfrm>
              <a:custGeom>
                <a:avLst/>
                <a:gdLst>
                  <a:gd name="connsiteX0" fmla="*/ 0 w 506536"/>
                  <a:gd name="connsiteY0" fmla="*/ 965200 h 965200"/>
                  <a:gd name="connsiteX1" fmla="*/ 253268 w 506536"/>
                  <a:gd name="connsiteY1" fmla="*/ 965200 h 965200"/>
                  <a:gd name="connsiteX2" fmla="*/ 253268 w 506536"/>
                  <a:gd name="connsiteY2" fmla="*/ 0 h 965200"/>
                  <a:gd name="connsiteX3" fmla="*/ 506536 w 506536"/>
                  <a:gd name="connsiteY3" fmla="*/ 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536" h="965200">
                    <a:moveTo>
                      <a:pt x="0" y="965200"/>
                    </a:moveTo>
                    <a:lnTo>
                      <a:pt x="253268" y="965200"/>
                    </a:lnTo>
                    <a:lnTo>
                      <a:pt x="253268" y="0"/>
                    </a:lnTo>
                    <a:lnTo>
                      <a:pt x="506536" y="0"/>
                    </a:lnTo>
                  </a:path>
                </a:pathLst>
              </a:custGeom>
              <a:solidFill>
                <a:srgbClr val="FFCCFF"/>
              </a:solidFill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8717" tIns="455349" rIns="238717" bIns="455349" spcCol="1270" anchor="ctr"/>
              <a:lstStyle/>
              <a:p>
                <a:pPr algn="ctr" defTabSz="222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4" name="Freeform 33"/>
          <p:cNvSpPr/>
          <p:nvPr/>
        </p:nvSpPr>
        <p:spPr>
          <a:xfrm>
            <a:off x="5378611" y="1108204"/>
            <a:ext cx="3536789" cy="1003493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378611" y="2257194"/>
            <a:ext cx="3064664" cy="551489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8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551686" y="2895566"/>
            <a:ext cx="2683673" cy="566777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dirty="0">
              <a:ln w="0">
                <a:solidFill>
                  <a:srgbClr val="000066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533929" y="3582045"/>
            <a:ext cx="3575658" cy="505707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dirty="0">
              <a:ln w="0">
                <a:solidFill>
                  <a:srgbClr val="000066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5527095" y="4252520"/>
            <a:ext cx="3582492" cy="502560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>
                  <a:solidFill>
                    <a:srgbClr val="000066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9" name="Freeform 38"/>
          <p:cNvSpPr/>
          <p:nvPr/>
        </p:nvSpPr>
        <p:spPr>
          <a:xfrm>
            <a:off x="5555868" y="6184847"/>
            <a:ext cx="2683673" cy="596953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err="1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3600" dirty="0">
              <a:ln w="0">
                <a:solidFill>
                  <a:srgbClr val="CC3300"/>
                </a:solidFill>
              </a:ln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546770" y="5545257"/>
            <a:ext cx="2683673" cy="446366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err="1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3600" dirty="0">
              <a:ln w="0">
                <a:solidFill>
                  <a:srgbClr val="CC3300"/>
                </a:solidFill>
              </a:ln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549218" y="4861114"/>
            <a:ext cx="2683672" cy="569692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655" tIns="33655" rIns="33655" bIns="33655" spcCol="1270" anchor="ctr"/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err="1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CC3300"/>
                  </a:solidFill>
                </a:ln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3600" dirty="0">
              <a:ln w="0">
                <a:solidFill>
                  <a:srgbClr val="CC3300"/>
                </a:solidFill>
              </a:ln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8" y="4126068"/>
            <a:ext cx="2983801" cy="2655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4126069"/>
            <a:ext cx="2888399" cy="265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6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070"/>
            <a:ext cx="3276600" cy="2655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0" y="0"/>
            <a:ext cx="2884589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9" y="0"/>
            <a:ext cx="29838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3136612"/>
            <a:ext cx="7315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1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ước lũ dâng tận nóc nhà, người Lệ Thủy 'không biết trốn đâu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0" y="152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797510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internet,…)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?....</a:t>
            </a:r>
          </a:p>
          <a:p>
            <a:pPr eaLnBrk="1" hangingPunct="1"/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0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830388" y="3327400"/>
          <a:ext cx="5483225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3" imgW="5483500" imgH="204413" progId="Word.Document.8">
                  <p:embed/>
                </p:oleObj>
              </mc:Choice>
              <mc:Fallback>
                <p:oleObj name="Document" r:id="rId3" imgW="5483500" imgH="20441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3327400"/>
                        <a:ext cx="5483225" cy="20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1830388" y="3327400"/>
          <a:ext cx="5483225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5" imgW="5483500" imgH="204413" progId="Word.Document.8">
                  <p:embed/>
                </p:oleObj>
              </mc:Choice>
              <mc:Fallback>
                <p:oleObj name="Document" r:id="rId5" imgW="5483500" imgH="20441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3327400"/>
                        <a:ext cx="5483225" cy="20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0" y="557122"/>
            <a:ext cx="8991600" cy="6709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11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2020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hề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qua,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khâm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…,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…,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…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qua,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chịu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bão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buộc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nghỉ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khóc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gương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hổ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hứa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gắng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bão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Tạm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              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			        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Trang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2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iễn đàn Tin học Công nghệ - Vfo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842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Goodbye clipart bye, Goodbye bye Transparent FREE for download on  WebStockReview 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4989513"/>
            <a:ext cx="15589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762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1528</TotalTime>
  <Words>508</Words>
  <Application>Microsoft Office PowerPoint</Application>
  <PresentationFormat>On-screen Show (4:3)</PresentationFormat>
  <Paragraphs>41</Paragraphs>
  <Slides>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Constantia</vt:lpstr>
      <vt:lpstr>HP001 4 hàng</vt:lpstr>
      <vt:lpstr>Times New Roman</vt:lpstr>
      <vt:lpstr>Wingdings 2</vt:lpstr>
      <vt:lpstr>Flow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</dc:title>
  <dc:creator>User</dc:creator>
  <cp:lastModifiedBy>Admin</cp:lastModifiedBy>
  <cp:revision>164</cp:revision>
  <dcterms:created xsi:type="dcterms:W3CDTF">2008-10-19T12:58:20Z</dcterms:created>
  <dcterms:modified xsi:type="dcterms:W3CDTF">2021-12-02T01:36:07Z</dcterms:modified>
</cp:coreProperties>
</file>