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3" r:id="rId2"/>
  </p:sldMasterIdLst>
  <p:notesMasterIdLst>
    <p:notesMasterId r:id="rId11"/>
  </p:notesMasterIdLst>
  <p:sldIdLst>
    <p:sldId id="291" r:id="rId3"/>
    <p:sldId id="307" r:id="rId4"/>
    <p:sldId id="276" r:id="rId5"/>
    <p:sldId id="310" r:id="rId6"/>
    <p:sldId id="288" r:id="rId7"/>
    <p:sldId id="308" r:id="rId8"/>
    <p:sldId id="281" r:id="rId9"/>
    <p:sldId id="293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6936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3871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0808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7744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4681" algn="l" defTabSz="913871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1616" algn="l" defTabSz="913871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198552" algn="l" defTabSz="913871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5485" algn="l" defTabSz="913871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FFCC"/>
    <a:srgbClr val="A2FCDE"/>
    <a:srgbClr val="F3FBA3"/>
    <a:srgbClr val="CCFF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92" y="5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456E-8DF1-4A9E-8460-9E5777CCA1C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68E16-91D4-468F-8BAD-24755516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36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71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808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744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681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616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552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485" algn="l" defTabSz="9138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7A513D-B0FB-4049-8D25-3F41F33D85D5}" type="slidenum">
              <a:rPr lang="en-US" altLang="en-US">
                <a:solidFill>
                  <a:prstClr val="black"/>
                </a:solidFill>
                <a:latin typeface="Tahoma" pitchFamily="34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8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7"/>
            <a:ext cx="6858001" cy="17907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4"/>
            <a:ext cx="6858001" cy="1241821"/>
          </a:xfrm>
        </p:spPr>
        <p:txBody>
          <a:bodyPr/>
          <a:lstStyle>
            <a:lvl1pPr marL="0" indent="0" algn="ctr">
              <a:buNone/>
              <a:defRPr sz="1700"/>
            </a:lvl1pPr>
            <a:lvl2pPr marL="342675" indent="0" algn="ctr">
              <a:buNone/>
              <a:defRPr sz="1400"/>
            </a:lvl2pPr>
            <a:lvl3pPr marL="685346" indent="0" algn="ctr">
              <a:buNone/>
              <a:defRPr sz="1300"/>
            </a:lvl3pPr>
            <a:lvl4pPr marL="1028017" indent="0" algn="ctr">
              <a:buNone/>
              <a:defRPr sz="1300"/>
            </a:lvl4pPr>
            <a:lvl5pPr marL="1370689" indent="0" algn="ctr">
              <a:buNone/>
              <a:defRPr sz="1300"/>
            </a:lvl5pPr>
            <a:lvl6pPr marL="1713360" indent="0" algn="ctr">
              <a:buNone/>
              <a:defRPr sz="1300"/>
            </a:lvl6pPr>
            <a:lvl7pPr marL="2056032" indent="0" algn="ctr">
              <a:buNone/>
              <a:defRPr sz="1300"/>
            </a:lvl7pPr>
            <a:lvl8pPr marL="2398706" indent="0" algn="ctr">
              <a:buNone/>
              <a:defRPr sz="1300"/>
            </a:lvl8pPr>
            <a:lvl9pPr marL="2741378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9623-CE76-4D0F-BD04-C58BFDDAB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B6DAB-8FB5-4732-91F9-0A8CB828B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273850"/>
            <a:ext cx="1971674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CDB2-DDA4-4BFC-B878-6A596601E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205981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8496-43BF-4B6C-8D94-9B267B57A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73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1" cy="179070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1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0" indent="0" algn="ctr">
              <a:buNone/>
              <a:defRPr sz="1500"/>
            </a:lvl2pPr>
            <a:lvl3pPr marL="685741" indent="0" algn="ctr">
              <a:buNone/>
              <a:defRPr sz="1300"/>
            </a:lvl3pPr>
            <a:lvl4pPr marL="1028611" indent="0" algn="ctr">
              <a:buNone/>
              <a:defRPr sz="1200"/>
            </a:lvl4pPr>
            <a:lvl5pPr marL="1371481" indent="0" algn="ctr">
              <a:buNone/>
              <a:defRPr sz="1200"/>
            </a:lvl5pPr>
            <a:lvl6pPr marL="1714351" indent="0" algn="ctr">
              <a:buNone/>
              <a:defRPr sz="1200"/>
            </a:lvl6pPr>
            <a:lvl7pPr marL="2057222" indent="0" algn="ctr">
              <a:buNone/>
              <a:defRPr sz="1200"/>
            </a:lvl7pPr>
            <a:lvl8pPr marL="2400092" indent="0" algn="ctr">
              <a:buNone/>
              <a:defRPr sz="1200"/>
            </a:lvl8pPr>
            <a:lvl9pPr marL="27429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9623-CE76-4D0F-BD04-C58BFDDAB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5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1F917-CF0C-49D5-B9EC-C2F9258A4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1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94856-D135-4CB2-9F50-94AC5F3B6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1D30-36B2-4DFD-BE60-13773E96B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5"/>
            <a:ext cx="788670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0" indent="0">
              <a:buNone/>
              <a:defRPr sz="1500" b="1"/>
            </a:lvl2pPr>
            <a:lvl3pPr marL="685741" indent="0">
              <a:buNone/>
              <a:defRPr sz="1300" b="1"/>
            </a:lvl3pPr>
            <a:lvl4pPr marL="1028611" indent="0">
              <a:buNone/>
              <a:defRPr sz="1200" b="1"/>
            </a:lvl4pPr>
            <a:lvl5pPr marL="1371481" indent="0">
              <a:buNone/>
              <a:defRPr sz="1200" b="1"/>
            </a:lvl5pPr>
            <a:lvl6pPr marL="1714351" indent="0">
              <a:buNone/>
              <a:defRPr sz="1200" b="1"/>
            </a:lvl6pPr>
            <a:lvl7pPr marL="2057222" indent="0">
              <a:buNone/>
              <a:defRPr sz="1200" b="1"/>
            </a:lvl7pPr>
            <a:lvl8pPr marL="2400092" indent="0">
              <a:buNone/>
              <a:defRPr sz="1200" b="1"/>
            </a:lvl8pPr>
            <a:lvl9pPr marL="27429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0" indent="0">
              <a:buNone/>
              <a:defRPr sz="1500" b="1"/>
            </a:lvl2pPr>
            <a:lvl3pPr marL="685741" indent="0">
              <a:buNone/>
              <a:defRPr sz="1300" b="1"/>
            </a:lvl3pPr>
            <a:lvl4pPr marL="1028611" indent="0">
              <a:buNone/>
              <a:defRPr sz="1200" b="1"/>
            </a:lvl4pPr>
            <a:lvl5pPr marL="1371481" indent="0">
              <a:buNone/>
              <a:defRPr sz="1200" b="1"/>
            </a:lvl5pPr>
            <a:lvl6pPr marL="1714351" indent="0">
              <a:buNone/>
              <a:defRPr sz="1200" b="1"/>
            </a:lvl6pPr>
            <a:lvl7pPr marL="2057222" indent="0">
              <a:buNone/>
              <a:defRPr sz="1200" b="1"/>
            </a:lvl7pPr>
            <a:lvl8pPr marL="2400092" indent="0">
              <a:buNone/>
              <a:defRPr sz="1200" b="1"/>
            </a:lvl8pPr>
            <a:lvl9pPr marL="27429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F1E5-CD32-4CB4-AEF4-BC325D50C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49749-4D4E-4E40-9268-0A1C850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4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EAE5-9EA5-4559-9F73-AEB05D2C4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1F917-CF0C-49D5-B9EC-C2F9258A4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7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70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0" indent="0">
              <a:buNone/>
              <a:defRPr sz="1000"/>
            </a:lvl2pPr>
            <a:lvl3pPr marL="685741" indent="0">
              <a:buNone/>
              <a:defRPr sz="900"/>
            </a:lvl3pPr>
            <a:lvl4pPr marL="1028611" indent="0">
              <a:buNone/>
              <a:defRPr sz="700"/>
            </a:lvl4pPr>
            <a:lvl5pPr marL="1371481" indent="0">
              <a:buNone/>
              <a:defRPr sz="700"/>
            </a:lvl5pPr>
            <a:lvl6pPr marL="1714351" indent="0">
              <a:buNone/>
              <a:defRPr sz="700"/>
            </a:lvl6pPr>
            <a:lvl7pPr marL="2057222" indent="0">
              <a:buNone/>
              <a:defRPr sz="700"/>
            </a:lvl7pPr>
            <a:lvl8pPr marL="2400092" indent="0">
              <a:buNone/>
              <a:defRPr sz="700"/>
            </a:lvl8pPr>
            <a:lvl9pPr marL="27429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E2E2-EA98-4BE1-B131-3DE9948D3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9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7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70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0" indent="0">
              <a:buNone/>
              <a:defRPr sz="2100"/>
            </a:lvl2pPr>
            <a:lvl3pPr marL="685741" indent="0">
              <a:buNone/>
              <a:defRPr sz="1800"/>
            </a:lvl3pPr>
            <a:lvl4pPr marL="1028611" indent="0">
              <a:buNone/>
              <a:defRPr sz="1500"/>
            </a:lvl4pPr>
            <a:lvl5pPr marL="1371481" indent="0">
              <a:buNone/>
              <a:defRPr sz="1500"/>
            </a:lvl5pPr>
            <a:lvl6pPr marL="1714351" indent="0">
              <a:buNone/>
              <a:defRPr sz="1500"/>
            </a:lvl6pPr>
            <a:lvl7pPr marL="2057222" indent="0">
              <a:buNone/>
              <a:defRPr sz="1500"/>
            </a:lvl7pPr>
            <a:lvl8pPr marL="2400092" indent="0">
              <a:buNone/>
              <a:defRPr sz="1500"/>
            </a:lvl8pPr>
            <a:lvl9pPr marL="274296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0" indent="0">
              <a:buNone/>
              <a:defRPr sz="1000"/>
            </a:lvl2pPr>
            <a:lvl3pPr marL="685741" indent="0">
              <a:buNone/>
              <a:defRPr sz="900"/>
            </a:lvl3pPr>
            <a:lvl4pPr marL="1028611" indent="0">
              <a:buNone/>
              <a:defRPr sz="700"/>
            </a:lvl4pPr>
            <a:lvl5pPr marL="1371481" indent="0">
              <a:buNone/>
              <a:defRPr sz="700"/>
            </a:lvl5pPr>
            <a:lvl6pPr marL="1714351" indent="0">
              <a:buNone/>
              <a:defRPr sz="700"/>
            </a:lvl6pPr>
            <a:lvl7pPr marL="2057222" indent="0">
              <a:buNone/>
              <a:defRPr sz="700"/>
            </a:lvl7pPr>
            <a:lvl8pPr marL="2400092" indent="0">
              <a:buNone/>
              <a:defRPr sz="700"/>
            </a:lvl8pPr>
            <a:lvl9pPr marL="274296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2BBC-275A-4C35-8906-4E37E2047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8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B6DAB-8FB5-4732-91F9-0A8CB828B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4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4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CDB2-DDA4-4BFC-B878-6A596601E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09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2" y="205981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8496-43BF-4B6C-8D94-9B267B57A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61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1" cy="213955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1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0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3706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13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0560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398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7413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94856-D135-4CB2-9F50-94AC5F3B6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1D30-36B2-4DFD-BE60-13773E96B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8"/>
            <a:ext cx="788670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3"/>
            <a:ext cx="386834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675" indent="0">
              <a:buNone/>
              <a:defRPr sz="1400" b="1"/>
            </a:lvl2pPr>
            <a:lvl3pPr marL="685346" indent="0">
              <a:buNone/>
              <a:defRPr sz="1300" b="1"/>
            </a:lvl3pPr>
            <a:lvl4pPr marL="1028017" indent="0">
              <a:buNone/>
              <a:defRPr sz="1300" b="1"/>
            </a:lvl4pPr>
            <a:lvl5pPr marL="1370689" indent="0">
              <a:buNone/>
              <a:defRPr sz="1300" b="1"/>
            </a:lvl5pPr>
            <a:lvl6pPr marL="1713360" indent="0">
              <a:buNone/>
              <a:defRPr sz="1300" b="1"/>
            </a:lvl6pPr>
            <a:lvl7pPr marL="2056032" indent="0">
              <a:buNone/>
              <a:defRPr sz="1300" b="1"/>
            </a:lvl7pPr>
            <a:lvl8pPr marL="2398706" indent="0">
              <a:buNone/>
              <a:defRPr sz="1300" b="1"/>
            </a:lvl8pPr>
            <a:lvl9pPr marL="27413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6"/>
            <a:ext cx="3868340" cy="2763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675" indent="0">
              <a:buNone/>
              <a:defRPr sz="1400" b="1"/>
            </a:lvl2pPr>
            <a:lvl3pPr marL="685346" indent="0">
              <a:buNone/>
              <a:defRPr sz="1300" b="1"/>
            </a:lvl3pPr>
            <a:lvl4pPr marL="1028017" indent="0">
              <a:buNone/>
              <a:defRPr sz="1300" b="1"/>
            </a:lvl4pPr>
            <a:lvl5pPr marL="1370689" indent="0">
              <a:buNone/>
              <a:defRPr sz="1300" b="1"/>
            </a:lvl5pPr>
            <a:lvl6pPr marL="1713360" indent="0">
              <a:buNone/>
              <a:defRPr sz="1300" b="1"/>
            </a:lvl6pPr>
            <a:lvl7pPr marL="2056032" indent="0">
              <a:buNone/>
              <a:defRPr sz="1300" b="1"/>
            </a:lvl7pPr>
            <a:lvl8pPr marL="2398706" indent="0">
              <a:buNone/>
              <a:defRPr sz="1300" b="1"/>
            </a:lvl8pPr>
            <a:lvl9pPr marL="27413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F1E5-CD32-4CB4-AEF4-BC325D50C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49749-4D4E-4E40-9268-0A1C850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EAE5-9EA5-4559-9F73-AEB05D2C4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6"/>
            <a:ext cx="2949177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75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7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42675" indent="0">
              <a:buNone/>
              <a:defRPr sz="1000"/>
            </a:lvl2pPr>
            <a:lvl3pPr marL="685346" indent="0">
              <a:buNone/>
              <a:defRPr sz="1000"/>
            </a:lvl3pPr>
            <a:lvl4pPr marL="1028017" indent="0">
              <a:buNone/>
              <a:defRPr sz="600"/>
            </a:lvl4pPr>
            <a:lvl5pPr marL="1370689" indent="0">
              <a:buNone/>
              <a:defRPr sz="600"/>
            </a:lvl5pPr>
            <a:lvl6pPr marL="1713360" indent="0">
              <a:buNone/>
              <a:defRPr sz="600"/>
            </a:lvl6pPr>
            <a:lvl7pPr marL="2056032" indent="0">
              <a:buNone/>
              <a:defRPr sz="600"/>
            </a:lvl7pPr>
            <a:lvl8pPr marL="2398706" indent="0">
              <a:buNone/>
              <a:defRPr sz="600"/>
            </a:lvl8pPr>
            <a:lvl9pPr marL="27413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E2E2-EA98-4BE1-B131-3DE9948D3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6"/>
            <a:ext cx="2949177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75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700"/>
            </a:lvl3pPr>
            <a:lvl4pPr marL="1028017" indent="0">
              <a:buNone/>
              <a:defRPr sz="1400"/>
            </a:lvl4pPr>
            <a:lvl5pPr marL="1370689" indent="0">
              <a:buNone/>
              <a:defRPr sz="1400"/>
            </a:lvl5pPr>
            <a:lvl6pPr marL="1713360" indent="0">
              <a:buNone/>
              <a:defRPr sz="1400"/>
            </a:lvl6pPr>
            <a:lvl7pPr marL="2056032" indent="0">
              <a:buNone/>
              <a:defRPr sz="1400"/>
            </a:lvl7pPr>
            <a:lvl8pPr marL="2398706" indent="0">
              <a:buNone/>
              <a:defRPr sz="1400"/>
            </a:lvl8pPr>
            <a:lvl9pPr marL="2741378" indent="0">
              <a:buNone/>
              <a:defRPr sz="1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7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42675" indent="0">
              <a:buNone/>
              <a:defRPr sz="1000"/>
            </a:lvl2pPr>
            <a:lvl3pPr marL="685346" indent="0">
              <a:buNone/>
              <a:defRPr sz="1000"/>
            </a:lvl3pPr>
            <a:lvl4pPr marL="1028017" indent="0">
              <a:buNone/>
              <a:defRPr sz="600"/>
            </a:lvl4pPr>
            <a:lvl5pPr marL="1370689" indent="0">
              <a:buNone/>
              <a:defRPr sz="600"/>
            </a:lvl5pPr>
            <a:lvl6pPr marL="1713360" indent="0">
              <a:buNone/>
              <a:defRPr sz="600"/>
            </a:lvl6pPr>
            <a:lvl7pPr marL="2056032" indent="0">
              <a:buNone/>
              <a:defRPr sz="600"/>
            </a:lvl7pPr>
            <a:lvl8pPr marL="2398706" indent="0">
              <a:buNone/>
              <a:defRPr sz="600"/>
            </a:lvl8pPr>
            <a:lvl9pPr marL="27413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2BBC-275A-4C35-8906-4E37E2047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7582" y="274696"/>
            <a:ext cx="7888842" cy="9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075" tIns="72541" rIns="145075" bIns="72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582" y="1368408"/>
            <a:ext cx="7888842" cy="32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075" tIns="72541" rIns="145075" bIns="72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585" y="4768006"/>
            <a:ext cx="2059163" cy="272169"/>
          </a:xfrm>
          <a:prstGeom prst="rect">
            <a:avLst/>
          </a:prstGeom>
        </p:spPr>
        <p:txBody>
          <a:bodyPr vert="horz" wrap="square" lIns="145075" tIns="72541" rIns="145075" bIns="7254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386"/>
            <a:endParaRPr lang="en-US" b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517" y="4768006"/>
            <a:ext cx="3084966" cy="272169"/>
          </a:xfrm>
          <a:prstGeom prst="rect">
            <a:avLst/>
          </a:prstGeom>
        </p:spPr>
        <p:txBody>
          <a:bodyPr vert="horz" wrap="square" lIns="145075" tIns="72541" rIns="145075" bIns="7254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386"/>
            <a:endParaRPr lang="en-US" b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257" y="4768006"/>
            <a:ext cx="2059165" cy="272169"/>
          </a:xfrm>
          <a:prstGeom prst="rect">
            <a:avLst/>
          </a:prstGeom>
        </p:spPr>
        <p:txBody>
          <a:bodyPr vert="horz" wrap="square" lIns="145075" tIns="72541" rIns="145075" bIns="725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386"/>
            <a:fld id="{631E3539-CA02-45C4-948C-E7B0052C653D}" type="slidenum">
              <a:rPr lang="en-US" b="0" smtClean="0">
                <a:latin typeface="Calibri" pitchFamily="34" charset="0"/>
              </a:rPr>
              <a:pPr defTabSz="725386"/>
              <a:t>‹#›</a:t>
            </a:fld>
            <a:endParaRPr lang="en-US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6850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0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6850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6850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6850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marL="725386" algn="l" defTabSz="685087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6pPr>
      <a:lvl7pPr marL="1450772" algn="l" defTabSz="685087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7pPr>
      <a:lvl8pPr marL="2176158" algn="l" defTabSz="685087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8pPr>
      <a:lvl9pPr marL="2901544" algn="l" defTabSz="685087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271" indent="-171271" algn="l" defTabSz="685087" rtl="0" eaLnBrk="0" fontAlgn="base" hangingPunct="0">
        <a:lnSpc>
          <a:spcPct val="90000"/>
        </a:lnSpc>
        <a:spcBef>
          <a:spcPts val="75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13" indent="-171271" algn="l" defTabSz="685087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58" indent="-171271" algn="l" defTabSz="685087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01" indent="-171271" algn="l" defTabSz="685087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45" indent="-171271" algn="l" defTabSz="685087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96" indent="-171336" algn="l" defTabSz="6853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0" indent="-171336" algn="l" defTabSz="6853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2" indent="-171336" algn="l" defTabSz="6853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16" indent="-171336" algn="l" defTabSz="6853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17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89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2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0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7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7581" y="274691"/>
            <a:ext cx="7888842" cy="9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61" tIns="72581" rIns="145161" bIns="725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581" y="1368408"/>
            <a:ext cx="7888842" cy="32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581" y="4768006"/>
            <a:ext cx="2059163" cy="272169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805"/>
            <a:endParaRPr lang="en-US" b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517" y="4768006"/>
            <a:ext cx="3084966" cy="272169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805"/>
            <a:endParaRPr lang="en-US" b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257" y="4768006"/>
            <a:ext cx="2059165" cy="272169"/>
          </a:xfrm>
          <a:prstGeom prst="rect">
            <a:avLst/>
          </a:prstGeom>
        </p:spPr>
        <p:txBody>
          <a:bodyPr vert="horz" wrap="square" lIns="145161" tIns="72581" rIns="145161" bIns="725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defTabSz="725805"/>
            <a:fld id="{631E3539-CA02-45C4-948C-E7B0052C653D}" type="slidenum">
              <a:rPr lang="en-US" b="0">
                <a:latin typeface="Calibri" pitchFamily="34" charset="0"/>
              </a:rPr>
              <a:pPr defTabSz="725805"/>
              <a:t>‹#›</a:t>
            </a:fld>
            <a:endParaRPr lang="en-US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6854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4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6854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6854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6854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marL="725805" algn="l" defTabSz="68548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6pPr>
      <a:lvl7pPr marL="1451610" algn="l" defTabSz="68548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7pPr>
      <a:lvl8pPr marL="2177415" algn="l" defTabSz="68548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8pPr>
      <a:lvl9pPr marL="2903220" algn="l" defTabSz="68548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71" indent="-171371" algn="l" defTabSz="685483" rtl="0" eaLnBrk="0" fontAlgn="base" hangingPunct="0">
        <a:lnSpc>
          <a:spcPct val="90000"/>
        </a:lnSpc>
        <a:spcBef>
          <a:spcPts val="75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12" indent="-171371" algn="l" defTabSz="685483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3" indent="-171371" algn="l" defTabSz="685483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94" indent="-171371" algn="l" defTabSz="685483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36" indent="-171371" algn="l" defTabSz="685483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86" indent="-171436" algn="l" defTabSz="6857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56" indent="-171436" algn="l" defTabSz="6857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28" indent="-171436" algn="l" defTabSz="6857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98" indent="-171436" algn="l" defTabSz="6857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0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1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1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1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1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2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92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62" algn="l" defTabSz="6857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 cute blank note - Nohat - Free for desig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6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46636" y="1690803"/>
            <a:ext cx="5887647" cy="823579"/>
          </a:xfrm>
          <a:prstGeom prst="rect">
            <a:avLst/>
          </a:prstGeom>
          <a:noFill/>
          <a:ln>
            <a:noFill/>
          </a:ln>
        </p:spPr>
        <p:txBody>
          <a:bodyPr lIns="145047" tIns="72527" rIns="145047" bIns="7252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25246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9482" y="2423463"/>
            <a:ext cx="6069116" cy="823579"/>
          </a:xfrm>
          <a:prstGeom prst="rect">
            <a:avLst/>
          </a:prstGeom>
          <a:noFill/>
          <a:ln>
            <a:noFill/>
          </a:ln>
        </p:spPr>
        <p:txBody>
          <a:bodyPr lIns="145047" tIns="72527" rIns="145047" bIns="72527">
            <a:spAutoFit/>
          </a:bodyPr>
          <a:lstStyle/>
          <a:p>
            <a:pPr algn="ctr" defTabSz="725246" eaLnBrk="1" hangingPunct="1"/>
            <a:r>
              <a:rPr lang="vi-VN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3223193"/>
            <a:ext cx="2235593" cy="18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8691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0266EFB-E329-4DC1-AD4B-020B2DCAC8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59F809F4-3580-41C4-B34B-F1418648BD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8125" y="708452"/>
            <a:ext cx="5342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 dirty="0">
                <a:solidFill>
                  <a:schemeClr val="bg1"/>
                </a:solidFill>
                <a:latin typeface="HP001 4 hàng" panose="020B0603050302020204" pitchFamily="34" charset="0"/>
              </a:rPr>
              <a:t>Thứ tư ngày 4 tháng 1 năm 2022</a:t>
            </a:r>
            <a:endParaRPr lang="en-US" altLang="en-US" sz="2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2CD77239-552E-45F6-BB80-5F1C53E986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78856" y="1123950"/>
            <a:ext cx="11501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 dirty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altLang="en-US" sz="2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F99B78D-2DAC-446E-9C9B-FD0C19F9FB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90863" y="2133600"/>
            <a:ext cx="1627585" cy="290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129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altLang="en-US" sz="129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316FB-5642-4B58-9D34-480FA48FE6C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75262" y="1504950"/>
            <a:ext cx="30988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100">
                <a:solidFill>
                  <a:srgbClr val="FFFF00"/>
                </a:solidFill>
                <a:latin typeface="HP001 4 hàng" panose="020B0603050302020204" pitchFamily="34" charset="0"/>
              </a:rPr>
              <a:t>Luyện tập</a:t>
            </a:r>
            <a:endParaRPr lang="en-US" altLang="en-US" sz="21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77" y="0"/>
            <a:ext cx="9271377" cy="60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84205" y="2076452"/>
            <a:ext cx="4267199" cy="2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08002" y="1962150"/>
            <a:ext cx="2514600" cy="3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7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94175531-BA9E-436A-BFB1-2E32603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0266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20m;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FF31F-2CF8-4A05-9322-9E9DA8E74CDD}"/>
              </a:ext>
            </a:extLst>
          </p:cNvPr>
          <p:cNvSpPr txBox="1"/>
          <p:nvPr/>
        </p:nvSpPr>
        <p:spPr>
          <a:xfrm>
            <a:off x="387348" y="1976334"/>
            <a:ext cx="6614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8cm.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DF72C-2753-4C17-B98F-D3C7CBB9619E}"/>
              </a:ext>
            </a:extLst>
          </p:cNvPr>
          <p:cNvSpPr txBox="1"/>
          <p:nvPr/>
        </p:nvSpPr>
        <p:spPr>
          <a:xfrm>
            <a:off x="3316819" y="1993268"/>
            <a:ext cx="1475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FA2885-A854-4647-B0BA-8C47CD1D4F8D}"/>
              </a:ext>
            </a:extLst>
          </p:cNvPr>
          <p:cNvSpPr txBox="1"/>
          <p:nvPr/>
        </p:nvSpPr>
        <p:spPr>
          <a:xfrm>
            <a:off x="2029884" y="2518201"/>
            <a:ext cx="4540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C13F5-5673-4215-8BC4-CE68E8B0702A}"/>
              </a:ext>
            </a:extLst>
          </p:cNvPr>
          <p:cNvSpPr txBox="1"/>
          <p:nvPr/>
        </p:nvSpPr>
        <p:spPr>
          <a:xfrm>
            <a:off x="2182284" y="3110868"/>
            <a:ext cx="4540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+ 20) x 2  = 100 (m)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EAAB1-55EB-41AF-8F6B-6C4CF0162C44}"/>
              </a:ext>
            </a:extLst>
          </p:cNvPr>
          <p:cNvSpPr txBox="1"/>
          <p:nvPr/>
        </p:nvSpPr>
        <p:spPr>
          <a:xfrm>
            <a:off x="3308351" y="3762799"/>
            <a:ext cx="2796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100 m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3" grpId="1"/>
      <p:bldP spid="21" grpId="0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77" y="0"/>
            <a:ext cx="9271377" cy="60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84205" y="2076452"/>
            <a:ext cx="4267199" cy="2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08002" y="1962150"/>
            <a:ext cx="2514600" cy="3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7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94175531-BA9E-436A-BFB1-2E32603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0266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FF31F-2CF8-4A05-9322-9E9DA8E74CDD}"/>
              </a:ext>
            </a:extLst>
          </p:cNvPr>
          <p:cNvSpPr txBox="1"/>
          <p:nvPr/>
        </p:nvSpPr>
        <p:spPr>
          <a:xfrm>
            <a:off x="387348" y="1011133"/>
            <a:ext cx="6614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8cm.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DF72C-2753-4C17-B98F-D3C7CBB9619E}"/>
              </a:ext>
            </a:extLst>
          </p:cNvPr>
          <p:cNvSpPr txBox="1"/>
          <p:nvPr/>
        </p:nvSpPr>
        <p:spPr>
          <a:xfrm>
            <a:off x="3316819" y="1883201"/>
            <a:ext cx="1475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FA2885-A854-4647-B0BA-8C47CD1D4F8D}"/>
              </a:ext>
            </a:extLst>
          </p:cNvPr>
          <p:cNvSpPr txBox="1"/>
          <p:nvPr/>
        </p:nvSpPr>
        <p:spPr>
          <a:xfrm>
            <a:off x="2029884" y="2518201"/>
            <a:ext cx="4540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C13F5-5673-4215-8BC4-CE68E8B0702A}"/>
              </a:ext>
            </a:extLst>
          </p:cNvPr>
          <p:cNvSpPr txBox="1"/>
          <p:nvPr/>
        </p:nvSpPr>
        <p:spPr>
          <a:xfrm>
            <a:off x="2182284" y="3110868"/>
            <a:ext cx="4540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+ 8) x 2  = 46 (cm)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EAAB1-55EB-41AF-8F6B-6C4CF0162C44}"/>
              </a:ext>
            </a:extLst>
          </p:cNvPr>
          <p:cNvSpPr txBox="1"/>
          <p:nvPr/>
        </p:nvSpPr>
        <p:spPr>
          <a:xfrm>
            <a:off x="3308351" y="3762799"/>
            <a:ext cx="2796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46 cm</a:t>
            </a:r>
            <a:endParaRPr lang="en-US" altLang="en-US" sz="3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6895"/>
      </p:ext>
    </p:extLst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1"/>
      <p:bldP spid="21" grpId="0"/>
      <p:bldP spid="22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714"/>
            <a:ext cx="9136440" cy="52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371605" y="2420938"/>
            <a:ext cx="4267199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308136" y="308535"/>
            <a:ext cx="7531095" cy="12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25C2-A28E-4B03-BC71-41D55A98C84A}"/>
              </a:ext>
            </a:extLst>
          </p:cNvPr>
          <p:cNvCxnSpPr>
            <a:cxnSpLocks/>
          </p:cNvCxnSpPr>
          <p:nvPr/>
        </p:nvCxnSpPr>
        <p:spPr>
          <a:xfrm>
            <a:off x="5080000" y="706443"/>
            <a:ext cx="2429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2D9DB6-3B32-4743-9182-BBE53D49EB75}"/>
              </a:ext>
            </a:extLst>
          </p:cNvPr>
          <p:cNvCxnSpPr>
            <a:cxnSpLocks/>
          </p:cNvCxnSpPr>
          <p:nvPr/>
        </p:nvCxnSpPr>
        <p:spPr>
          <a:xfrm>
            <a:off x="372511" y="1049866"/>
            <a:ext cx="736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8B1CC-3C72-49D3-9C2F-DC834078DAF0}"/>
              </a:ext>
            </a:extLst>
          </p:cNvPr>
          <p:cNvCxnSpPr>
            <a:cxnSpLocks/>
          </p:cNvCxnSpPr>
          <p:nvPr/>
        </p:nvCxnSpPr>
        <p:spPr>
          <a:xfrm>
            <a:off x="1879602" y="1049866"/>
            <a:ext cx="651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BC17DB-23E8-4E94-A429-011DF2B4B22A}"/>
              </a:ext>
            </a:extLst>
          </p:cNvPr>
          <p:cNvSpPr txBox="1"/>
          <p:nvPr/>
        </p:nvSpPr>
        <p:spPr>
          <a:xfrm>
            <a:off x="6771228" y="1188931"/>
            <a:ext cx="1187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cm</a:t>
            </a:r>
            <a:endParaRPr lang="en-US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1E112-F99E-4190-96D5-90D032E5C1F0}"/>
              </a:ext>
            </a:extLst>
          </p:cNvPr>
          <p:cNvSpPr txBox="1"/>
          <p:nvPr/>
        </p:nvSpPr>
        <p:spPr>
          <a:xfrm>
            <a:off x="2639482" y="1349798"/>
            <a:ext cx="1390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4C594-EEA4-4606-8E71-C6B8A1E2E97C}"/>
              </a:ext>
            </a:extLst>
          </p:cNvPr>
          <p:cNvSpPr txBox="1"/>
          <p:nvPr/>
        </p:nvSpPr>
        <p:spPr>
          <a:xfrm>
            <a:off x="370410" y="1891663"/>
            <a:ext cx="5268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khung bức tranh đó là: 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EEF29-81A0-465C-81D4-612811966228}"/>
              </a:ext>
            </a:extLst>
          </p:cNvPr>
          <p:cNvSpPr txBox="1"/>
          <p:nvPr/>
        </p:nvSpPr>
        <p:spPr>
          <a:xfrm>
            <a:off x="1377945" y="2475863"/>
            <a:ext cx="2745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x 4 = 200 (cm) 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E6A02B-8CE4-415A-8B9C-CC77E756BA18}"/>
              </a:ext>
            </a:extLst>
          </p:cNvPr>
          <p:cNvSpPr txBox="1"/>
          <p:nvPr/>
        </p:nvSpPr>
        <p:spPr>
          <a:xfrm>
            <a:off x="1488014" y="3043130"/>
            <a:ext cx="3287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Đổi: 200 cm = 2m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44AE-9F5A-4FB3-A9BC-07F43D8C7312}"/>
              </a:ext>
            </a:extLst>
          </p:cNvPr>
          <p:cNvSpPr txBox="1"/>
          <p:nvPr/>
        </p:nvSpPr>
        <p:spPr>
          <a:xfrm>
            <a:off x="2647944" y="3551131"/>
            <a:ext cx="2813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 m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694A80-5835-46CE-A3DA-4F04688F9B98}"/>
              </a:ext>
            </a:extLst>
          </p:cNvPr>
          <p:cNvCxnSpPr>
            <a:cxnSpLocks/>
          </p:cNvCxnSpPr>
          <p:nvPr/>
        </p:nvCxnSpPr>
        <p:spPr>
          <a:xfrm>
            <a:off x="499533" y="1430869"/>
            <a:ext cx="1227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CB4282-04CA-4698-A601-B3FE7D45FA77}"/>
              </a:ext>
            </a:extLst>
          </p:cNvPr>
          <p:cNvCxnSpPr>
            <a:cxnSpLocks/>
          </p:cNvCxnSpPr>
          <p:nvPr/>
        </p:nvCxnSpPr>
        <p:spPr>
          <a:xfrm>
            <a:off x="6620949" y="1041399"/>
            <a:ext cx="414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house on fire&#10;&#10;Description automatically generated with medium confidence">
            <a:extLst>
              <a:ext uri="{FF2B5EF4-FFF2-40B4-BE49-F238E27FC236}">
                <a16:creationId xmlns:a16="http://schemas.microsoft.com/office/drawing/2014/main" id="{E6C626D2-616A-45DA-B179-1B69599B7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15" y="1658383"/>
            <a:ext cx="2468295" cy="2511447"/>
          </a:xfrm>
          <a:prstGeom prst="rect">
            <a:avLst/>
          </a:prstGeom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3" grpId="0"/>
      <p:bldP spid="24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21" y="1"/>
            <a:ext cx="950976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743079" y="2195512"/>
            <a:ext cx="4267199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666876" y="2081214"/>
            <a:ext cx="2514600" cy="3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7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2878" y="634731"/>
            <a:ext cx="7824255" cy="86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5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Tính cạnh của hình vuông, biết chu vi hình vuông là 24cm.</a:t>
            </a:r>
            <a:endParaRPr lang="en-US" alt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34482" y="1481441"/>
            <a:ext cx="1354457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A6679-5CA8-4B19-AB54-E380B1F8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 viên gạch có cạnh 20cm. Tính chu vi hình chữ nhật ghép bởi 3 viên gạch như thế.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6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A96E716F-F5A3-47E9-A3BD-6C6CDB2A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86" y="2022430"/>
            <a:ext cx="3871382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cạnh hình vuông là: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1BE8D0DB-9BBB-4575-AD2B-7C9C23EA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3" y="2505026"/>
            <a:ext cx="3888313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: 4 = 6 (cm)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48897E93-5CB8-45CC-93EB-B27825EC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3" y="2987632"/>
            <a:ext cx="2152647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alt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87931"/>
      </p:ext>
    </p:extLst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19" y="0"/>
            <a:ext cx="9337038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743079" y="2195512"/>
            <a:ext cx="4267199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666876" y="2081214"/>
            <a:ext cx="2514600" cy="3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7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2345" y="566998"/>
            <a:ext cx="7665083" cy="9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5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20m.</a:t>
            </a:r>
            <a:endParaRPr lang="en-US" alt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24620" y="3504801"/>
            <a:ext cx="4048127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 dài hình chữ nhật là:</a:t>
            </a:r>
            <a:endParaRPr lang="en-US" alt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E3F937B1-3C19-49D4-9381-3C07EAF23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217" y="2996975"/>
            <a:ext cx="1388319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4D6833A9-646F-4FD1-B1BD-627F34D3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14" y="1447572"/>
            <a:ext cx="1388319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8748798C-8B85-409C-8114-95722E25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86" y="1912359"/>
            <a:ext cx="1678514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Nửa chu vi:</a:t>
            </a:r>
            <a:endParaRPr lang="en-US" altLang="en-US" sz="2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B9597D-9EC0-4BB2-A42A-52657FDFF146}"/>
              </a:ext>
            </a:extLst>
          </p:cNvPr>
          <p:cNvCxnSpPr>
            <a:cxnSpLocks/>
          </p:cNvCxnSpPr>
          <p:nvPr/>
        </p:nvCxnSpPr>
        <p:spPr>
          <a:xfrm>
            <a:off x="2419880" y="2165875"/>
            <a:ext cx="5011758" cy="276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">
            <a:extLst>
              <a:ext uri="{FF2B5EF4-FFF2-40B4-BE49-F238E27FC236}">
                <a16:creationId xmlns:a16="http://schemas.microsoft.com/office/drawing/2014/main" id="{CEE36CBF-2FE5-4786-BAA6-CD8242AC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887" y="1960153"/>
            <a:ext cx="332313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2C70084F-0803-4112-97B1-FE9AC189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627" y="1968614"/>
            <a:ext cx="258244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5035361-777E-4838-8035-EF04A2DC4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805" y="1960155"/>
            <a:ext cx="332313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DA4DB15-83A8-4724-BFE0-72710BDA07A1}"/>
              </a:ext>
            </a:extLst>
          </p:cNvPr>
          <p:cNvSpPr/>
          <p:nvPr/>
        </p:nvSpPr>
        <p:spPr>
          <a:xfrm rot="5400000">
            <a:off x="3881981" y="252139"/>
            <a:ext cx="402377" cy="3326580"/>
          </a:xfrm>
          <a:prstGeom prst="leftBrace">
            <a:avLst>
              <a:gd name="adj1" fmla="val 77699"/>
              <a:gd name="adj2" fmla="val 49745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DD624663-3A9F-4ED0-8294-1B15CF68E055}"/>
              </a:ext>
            </a:extLst>
          </p:cNvPr>
          <p:cNvSpPr/>
          <p:nvPr/>
        </p:nvSpPr>
        <p:spPr>
          <a:xfrm rot="5400000">
            <a:off x="6419847" y="1223673"/>
            <a:ext cx="402377" cy="1621204"/>
          </a:xfrm>
          <a:prstGeom prst="leftBrace">
            <a:avLst>
              <a:gd name="adj1" fmla="val 77699"/>
              <a:gd name="adj2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5EB8C22-1628-4048-97C0-4427FDF5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817" y="1485918"/>
            <a:ext cx="1678514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m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AAC24FC2-5A99-4F1C-9E6A-B28C57E4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445" y="2232539"/>
            <a:ext cx="1678514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  <a:endParaRPr lang="en-US" alt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64A0C160-2125-4A58-9496-612632C79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591" y="2207372"/>
            <a:ext cx="1624446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  <a:endParaRPr lang="en-US" alt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80DD45-5539-430E-8194-23F354C1F067}"/>
              </a:ext>
            </a:extLst>
          </p:cNvPr>
          <p:cNvCxnSpPr>
            <a:cxnSpLocks/>
          </p:cNvCxnSpPr>
          <p:nvPr/>
        </p:nvCxnSpPr>
        <p:spPr>
          <a:xfrm>
            <a:off x="2430038" y="2200857"/>
            <a:ext cx="0" cy="51554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3AB884-BD77-4740-AAAA-2660E38A20AE}"/>
              </a:ext>
            </a:extLst>
          </p:cNvPr>
          <p:cNvCxnSpPr>
            <a:cxnSpLocks/>
          </p:cNvCxnSpPr>
          <p:nvPr/>
        </p:nvCxnSpPr>
        <p:spPr>
          <a:xfrm>
            <a:off x="7433858" y="2209318"/>
            <a:ext cx="0" cy="51554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 Box 13">
            <a:extLst>
              <a:ext uri="{FF2B5EF4-FFF2-40B4-BE49-F238E27FC236}">
                <a16:creationId xmlns:a16="http://schemas.microsoft.com/office/drawing/2014/main" id="{FA11B7B3-9EDE-4C24-973D-E122523E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413" y="2628917"/>
            <a:ext cx="1678514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m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821810-6306-4061-AC3C-8371F4DC94BC}"/>
              </a:ext>
            </a:extLst>
          </p:cNvPr>
          <p:cNvCxnSpPr>
            <a:cxnSpLocks/>
          </p:cNvCxnSpPr>
          <p:nvPr/>
        </p:nvCxnSpPr>
        <p:spPr>
          <a:xfrm>
            <a:off x="2446973" y="2639487"/>
            <a:ext cx="5001599" cy="31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3">
            <a:extLst>
              <a:ext uri="{FF2B5EF4-FFF2-40B4-BE49-F238E27FC236}">
                <a16:creationId xmlns:a16="http://schemas.microsoft.com/office/drawing/2014/main" id="{83F3B210-9222-4FC0-9FF8-3B7D69450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612" y="1375849"/>
            <a:ext cx="1678514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m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76C39A2-FD28-4824-BB69-8DB5C11F7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071367"/>
            <a:ext cx="3888317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60 - 20 = 40 (cm)</a:t>
            </a:r>
            <a:endParaRPr lang="en-US" alt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B857A86C-1692-4A88-8814-15CC7BF1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248" y="4630165"/>
            <a:ext cx="2325156" cy="4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8" tIns="45691" rIns="91388" bIns="45691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số: 40 cm</a:t>
            </a:r>
            <a:endParaRPr lang="en-US" alt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3" grpId="0"/>
      <p:bldP spid="20" grpId="0"/>
      <p:bldP spid="23" grpId="0"/>
      <p:bldP spid="24" grpId="0"/>
      <p:bldP spid="18" grpId="0"/>
      <p:bldP spid="19" grpId="0"/>
      <p:bldP spid="21" grpId="0"/>
      <p:bldP spid="8" grpId="0" animBg="1"/>
      <p:bldP spid="27" grpId="0" animBg="1"/>
      <p:bldP spid="28" grpId="0"/>
      <p:bldP spid="29" grpId="0"/>
      <p:bldP spid="30" grpId="0"/>
      <p:bldP spid="39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Cloud Frame And Wooden Board In Garden Illustration Royalty Free Cliparts,  Vectors, And Stock Illustration. Image 8705240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308087" y="516619"/>
            <a:ext cx="4355246" cy="5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32" tIns="72568" rIns="145132" bIns="725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25665" eaLnBrk="1" hangingPunct="1"/>
            <a:endParaRPr lang="en-US" altLang="en-US" sz="2900" b="0">
              <a:solidFill>
                <a:prstClr val="black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1550045" y="758547"/>
            <a:ext cx="4355246" cy="5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32" tIns="72568" rIns="145132" bIns="725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25665" eaLnBrk="1" hangingPunct="1"/>
            <a:endParaRPr lang="en-US" altLang="en-US" sz="2900" b="0">
              <a:solidFill>
                <a:prstClr val="black"/>
              </a:solidFill>
            </a:endParaRP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792003" y="1000476"/>
            <a:ext cx="4355246" cy="5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32" tIns="72568" rIns="145132" bIns="725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25665" eaLnBrk="1" hangingPunct="1"/>
            <a:endParaRPr lang="en-US" altLang="en-US" sz="2900" b="0">
              <a:solidFill>
                <a:prstClr val="black"/>
              </a:solidFill>
            </a:endParaRP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1285405" y="1179401"/>
            <a:ext cx="3422699" cy="27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32" tIns="72568" rIns="145132" bIns="725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25665" eaLnBrk="1" hangingPunct="1"/>
            <a:r>
              <a:rPr lang="vi-VN" altLang="en-US" sz="86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altLang="en-US" sz="8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6737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318</Words>
  <Application>Microsoft Office PowerPoint</Application>
  <PresentationFormat>On-screen Show (16:9)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 Van CD-ROM</dc:creator>
  <cp:lastModifiedBy>84984886224</cp:lastModifiedBy>
  <cp:revision>140</cp:revision>
  <dcterms:created xsi:type="dcterms:W3CDTF">2009-12-08T02:00:06Z</dcterms:created>
  <dcterms:modified xsi:type="dcterms:W3CDTF">2021-12-26T04:11:08Z</dcterms:modified>
</cp:coreProperties>
</file>