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0" r:id="rId1"/>
    <p:sldMasterId id="2147483823" r:id="rId2"/>
  </p:sldMasterIdLst>
  <p:notesMasterIdLst>
    <p:notesMasterId r:id="rId12"/>
  </p:notesMasterIdLst>
  <p:sldIdLst>
    <p:sldId id="291" r:id="rId3"/>
    <p:sldId id="307" r:id="rId4"/>
    <p:sldId id="276" r:id="rId5"/>
    <p:sldId id="286" r:id="rId6"/>
    <p:sldId id="288" r:id="rId7"/>
    <p:sldId id="308" r:id="rId8"/>
    <p:sldId id="281" r:id="rId9"/>
    <p:sldId id="309" r:id="rId10"/>
    <p:sldId id="293" r:id="rId11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+mn-ea"/>
        <a:cs typeface="+mn-cs"/>
      </a:defRPr>
    </a:lvl1pPr>
    <a:lvl2pPr marL="456936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+mn-ea"/>
        <a:cs typeface="+mn-cs"/>
      </a:defRPr>
    </a:lvl2pPr>
    <a:lvl3pPr marL="913871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+mn-ea"/>
        <a:cs typeface="+mn-cs"/>
      </a:defRPr>
    </a:lvl3pPr>
    <a:lvl4pPr marL="1370808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+mn-ea"/>
        <a:cs typeface="+mn-cs"/>
      </a:defRPr>
    </a:lvl4pPr>
    <a:lvl5pPr marL="1827744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+mn-ea"/>
        <a:cs typeface="+mn-cs"/>
      </a:defRPr>
    </a:lvl5pPr>
    <a:lvl6pPr marL="2284681" algn="l" defTabSz="913871" rtl="0" eaLnBrk="1" latinLnBrk="0" hangingPunct="1">
      <a:defRPr sz="2400" b="1" kern="1200">
        <a:solidFill>
          <a:schemeClr val="tx1"/>
        </a:solidFill>
        <a:latin typeface="Arial" charset="0"/>
        <a:ea typeface="+mn-ea"/>
        <a:cs typeface="+mn-cs"/>
      </a:defRPr>
    </a:lvl6pPr>
    <a:lvl7pPr marL="2741616" algn="l" defTabSz="913871" rtl="0" eaLnBrk="1" latinLnBrk="0" hangingPunct="1">
      <a:defRPr sz="2400" b="1" kern="1200">
        <a:solidFill>
          <a:schemeClr val="tx1"/>
        </a:solidFill>
        <a:latin typeface="Arial" charset="0"/>
        <a:ea typeface="+mn-ea"/>
        <a:cs typeface="+mn-cs"/>
      </a:defRPr>
    </a:lvl7pPr>
    <a:lvl8pPr marL="3198552" algn="l" defTabSz="913871" rtl="0" eaLnBrk="1" latinLnBrk="0" hangingPunct="1">
      <a:defRPr sz="2400" b="1" kern="1200">
        <a:solidFill>
          <a:schemeClr val="tx1"/>
        </a:solidFill>
        <a:latin typeface="Arial" charset="0"/>
        <a:ea typeface="+mn-ea"/>
        <a:cs typeface="+mn-cs"/>
      </a:defRPr>
    </a:lvl8pPr>
    <a:lvl9pPr marL="3655485" algn="l" defTabSz="913871" rtl="0" eaLnBrk="1" latinLnBrk="0" hangingPunct="1">
      <a:defRPr sz="2400" b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66FF33"/>
    <a:srgbClr val="FFFFCC"/>
    <a:srgbClr val="A2FCDE"/>
    <a:srgbClr val="F3FBA3"/>
    <a:srgbClr val="CCFFFF"/>
    <a:srgbClr val="FFFF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108" y="52"/>
      </p:cViewPr>
      <p:guideLst>
        <p:guide orient="horz" pos="1621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2C456E-8DF1-4A9E-8460-9E5777CCA1C0}" type="datetimeFigureOut">
              <a:rPr lang="en-US" smtClean="0"/>
              <a:t>12/26/2021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568E16-91D4-468F-8BAD-247555164F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2694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3871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456936" algn="l" defTabSz="913871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913871" algn="l" defTabSz="913871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370808" algn="l" defTabSz="913871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1827744" algn="l" defTabSz="913871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284681" algn="l" defTabSz="913871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2741616" algn="l" defTabSz="913871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198552" algn="l" defTabSz="913871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3655485" algn="l" defTabSz="913871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>
              <a:latin typeface="Arial" charset="0"/>
            </a:endParaRPr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FA7A513D-B0FB-4049-8D25-3F41F33D85D5}" type="slidenum">
              <a:rPr lang="en-US" altLang="en-US">
                <a:solidFill>
                  <a:prstClr val="black"/>
                </a:solidFill>
                <a:latin typeface="Tahoma" pitchFamily="34" charset="0"/>
              </a:rPr>
              <a:pPr/>
              <a:t>1</a:t>
            </a:fld>
            <a:endParaRPr lang="en-US" altLang="en-US">
              <a:solidFill>
                <a:prstClr val="black"/>
              </a:solidFill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77870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1" y="841777"/>
            <a:ext cx="6858001" cy="1790701"/>
          </a:xfrm>
        </p:spPr>
        <p:txBody>
          <a:bodyPr anchor="b"/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1" y="2701534"/>
            <a:ext cx="6858001" cy="1241821"/>
          </a:xfrm>
        </p:spPr>
        <p:txBody>
          <a:bodyPr/>
          <a:lstStyle>
            <a:lvl1pPr marL="0" indent="0" algn="ctr">
              <a:buNone/>
              <a:defRPr sz="1700"/>
            </a:lvl1pPr>
            <a:lvl2pPr marL="342675" indent="0" algn="ctr">
              <a:buNone/>
              <a:defRPr sz="1400"/>
            </a:lvl2pPr>
            <a:lvl3pPr marL="685346" indent="0" algn="ctr">
              <a:buNone/>
              <a:defRPr sz="1300"/>
            </a:lvl3pPr>
            <a:lvl4pPr marL="1028017" indent="0" algn="ctr">
              <a:buNone/>
              <a:defRPr sz="1300"/>
            </a:lvl4pPr>
            <a:lvl5pPr marL="1370689" indent="0" algn="ctr">
              <a:buNone/>
              <a:defRPr sz="1300"/>
            </a:lvl5pPr>
            <a:lvl6pPr marL="1713360" indent="0" algn="ctr">
              <a:buNone/>
              <a:defRPr sz="1300"/>
            </a:lvl6pPr>
            <a:lvl7pPr marL="2056032" indent="0" algn="ctr">
              <a:buNone/>
              <a:defRPr sz="1300"/>
            </a:lvl7pPr>
            <a:lvl8pPr marL="2398706" indent="0" algn="ctr">
              <a:buNone/>
              <a:defRPr sz="1300"/>
            </a:lvl8pPr>
            <a:lvl9pPr marL="2741378" indent="0" algn="ctr">
              <a:buNone/>
              <a:defRPr sz="13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B19623-CE76-4D0F-BD04-C58BFDDAB34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451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4B6DAB-8FB5-4732-91F9-0A8CB828BD3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98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80" y="273850"/>
            <a:ext cx="1971674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5" y="273850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2CCDB2-DDA4-4BFC-B878-6A596601E1B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3407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3" y="205981"/>
            <a:ext cx="8229600" cy="43886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DD8496-43BF-4B6C-8D94-9B267B57A7D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257384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1" cy="1790701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9"/>
            <a:ext cx="6858001" cy="1241821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870" indent="0" algn="ctr">
              <a:buNone/>
              <a:defRPr sz="1500"/>
            </a:lvl2pPr>
            <a:lvl3pPr marL="685741" indent="0" algn="ctr">
              <a:buNone/>
              <a:defRPr sz="1300"/>
            </a:lvl3pPr>
            <a:lvl4pPr marL="1028611" indent="0" algn="ctr">
              <a:buNone/>
              <a:defRPr sz="1200"/>
            </a:lvl4pPr>
            <a:lvl5pPr marL="1371481" indent="0" algn="ctr">
              <a:buNone/>
              <a:defRPr sz="1200"/>
            </a:lvl5pPr>
            <a:lvl6pPr marL="1714351" indent="0" algn="ctr">
              <a:buNone/>
              <a:defRPr sz="1200"/>
            </a:lvl6pPr>
            <a:lvl7pPr marL="2057222" indent="0" algn="ctr">
              <a:buNone/>
              <a:defRPr sz="1200"/>
            </a:lvl7pPr>
            <a:lvl8pPr marL="2400092" indent="0" algn="ctr">
              <a:buNone/>
              <a:defRPr sz="1200"/>
            </a:lvl8pPr>
            <a:lvl9pPr marL="2742962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B19623-CE76-4D0F-BD04-C58BFDDAB34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4854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71F917-CF0C-49D5-B9EC-C2F9258A47B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9215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1282305"/>
            <a:ext cx="7886701" cy="213955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3442098"/>
            <a:ext cx="7886701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87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4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02861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48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35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22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09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296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B94856-D135-4CB2-9F50-94AC5F3B6D8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1914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8"/>
            <a:ext cx="3886200" cy="32635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8"/>
            <a:ext cx="3886200" cy="32635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5F1D30-36B2-4DFD-BE60-13773E96BA2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908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0" y="273845"/>
            <a:ext cx="7886701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3" y="1260873"/>
            <a:ext cx="3868340" cy="61793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70" indent="0">
              <a:buNone/>
              <a:defRPr sz="1500" b="1"/>
            </a:lvl2pPr>
            <a:lvl3pPr marL="685741" indent="0">
              <a:buNone/>
              <a:defRPr sz="1300" b="1"/>
            </a:lvl3pPr>
            <a:lvl4pPr marL="1028611" indent="0">
              <a:buNone/>
              <a:defRPr sz="1200" b="1"/>
            </a:lvl4pPr>
            <a:lvl5pPr marL="1371481" indent="0">
              <a:buNone/>
              <a:defRPr sz="1200" b="1"/>
            </a:lvl5pPr>
            <a:lvl6pPr marL="1714351" indent="0">
              <a:buNone/>
              <a:defRPr sz="1200" b="1"/>
            </a:lvl6pPr>
            <a:lvl7pPr marL="2057222" indent="0">
              <a:buNone/>
              <a:defRPr sz="1200" b="1"/>
            </a:lvl7pPr>
            <a:lvl8pPr marL="2400092" indent="0">
              <a:buNone/>
              <a:defRPr sz="1200" b="1"/>
            </a:lvl8pPr>
            <a:lvl9pPr marL="2742962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3" y="1878806"/>
            <a:ext cx="3868340" cy="27634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260873"/>
            <a:ext cx="3887390" cy="61793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70" indent="0">
              <a:buNone/>
              <a:defRPr sz="1500" b="1"/>
            </a:lvl2pPr>
            <a:lvl3pPr marL="685741" indent="0">
              <a:buNone/>
              <a:defRPr sz="1300" b="1"/>
            </a:lvl3pPr>
            <a:lvl4pPr marL="1028611" indent="0">
              <a:buNone/>
              <a:defRPr sz="1200" b="1"/>
            </a:lvl4pPr>
            <a:lvl5pPr marL="1371481" indent="0">
              <a:buNone/>
              <a:defRPr sz="1200" b="1"/>
            </a:lvl5pPr>
            <a:lvl6pPr marL="1714351" indent="0">
              <a:buNone/>
              <a:defRPr sz="1200" b="1"/>
            </a:lvl6pPr>
            <a:lvl7pPr marL="2057222" indent="0">
              <a:buNone/>
              <a:defRPr sz="1200" b="1"/>
            </a:lvl7pPr>
            <a:lvl8pPr marL="2400092" indent="0">
              <a:buNone/>
              <a:defRPr sz="1200" b="1"/>
            </a:lvl8pPr>
            <a:lvl9pPr marL="2742962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1878806"/>
            <a:ext cx="3887390" cy="27634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91F1E5-CD32-4CB4-AEF4-BC325D50C2C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7586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149749-4D4E-4E40-9268-0A1C8500D65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3747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1BEAE5-9EA5-4559-9F73-AEB05D2C43B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705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71F917-CF0C-49D5-B9EC-C2F9258A47B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14121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342901"/>
            <a:ext cx="2949177" cy="120015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0" y="740570"/>
            <a:ext cx="4629151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2" y="1543050"/>
            <a:ext cx="2949177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870" indent="0">
              <a:buNone/>
              <a:defRPr sz="1000"/>
            </a:lvl2pPr>
            <a:lvl3pPr marL="685741" indent="0">
              <a:buNone/>
              <a:defRPr sz="900"/>
            </a:lvl3pPr>
            <a:lvl4pPr marL="1028611" indent="0">
              <a:buNone/>
              <a:defRPr sz="700"/>
            </a:lvl4pPr>
            <a:lvl5pPr marL="1371481" indent="0">
              <a:buNone/>
              <a:defRPr sz="700"/>
            </a:lvl5pPr>
            <a:lvl6pPr marL="1714351" indent="0">
              <a:buNone/>
              <a:defRPr sz="700"/>
            </a:lvl6pPr>
            <a:lvl7pPr marL="2057222" indent="0">
              <a:buNone/>
              <a:defRPr sz="700"/>
            </a:lvl7pPr>
            <a:lvl8pPr marL="2400092" indent="0">
              <a:buNone/>
              <a:defRPr sz="700"/>
            </a:lvl8pPr>
            <a:lvl9pPr marL="2742962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7AE2E2-EA98-4BE1-B131-3DE9948D3D7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2894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342901"/>
            <a:ext cx="2949177" cy="120015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0" y="740570"/>
            <a:ext cx="4629151" cy="3655219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870" indent="0">
              <a:buNone/>
              <a:defRPr sz="2100"/>
            </a:lvl2pPr>
            <a:lvl3pPr marL="685741" indent="0">
              <a:buNone/>
              <a:defRPr sz="1800"/>
            </a:lvl3pPr>
            <a:lvl4pPr marL="1028611" indent="0">
              <a:buNone/>
              <a:defRPr sz="1500"/>
            </a:lvl4pPr>
            <a:lvl5pPr marL="1371481" indent="0">
              <a:buNone/>
              <a:defRPr sz="1500"/>
            </a:lvl5pPr>
            <a:lvl6pPr marL="1714351" indent="0">
              <a:buNone/>
              <a:defRPr sz="1500"/>
            </a:lvl6pPr>
            <a:lvl7pPr marL="2057222" indent="0">
              <a:buNone/>
              <a:defRPr sz="1500"/>
            </a:lvl7pPr>
            <a:lvl8pPr marL="2400092" indent="0">
              <a:buNone/>
              <a:defRPr sz="1500"/>
            </a:lvl8pPr>
            <a:lvl9pPr marL="2742962" indent="0">
              <a:buNone/>
              <a:defRPr sz="15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2" y="1543050"/>
            <a:ext cx="2949177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870" indent="0">
              <a:buNone/>
              <a:defRPr sz="1000"/>
            </a:lvl2pPr>
            <a:lvl3pPr marL="685741" indent="0">
              <a:buNone/>
              <a:defRPr sz="900"/>
            </a:lvl3pPr>
            <a:lvl4pPr marL="1028611" indent="0">
              <a:buNone/>
              <a:defRPr sz="700"/>
            </a:lvl4pPr>
            <a:lvl5pPr marL="1371481" indent="0">
              <a:buNone/>
              <a:defRPr sz="700"/>
            </a:lvl5pPr>
            <a:lvl6pPr marL="1714351" indent="0">
              <a:buNone/>
              <a:defRPr sz="700"/>
            </a:lvl6pPr>
            <a:lvl7pPr marL="2057222" indent="0">
              <a:buNone/>
              <a:defRPr sz="700"/>
            </a:lvl7pPr>
            <a:lvl8pPr marL="2400092" indent="0">
              <a:buNone/>
              <a:defRPr sz="700"/>
            </a:lvl8pPr>
            <a:lvl9pPr marL="2742962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6F2BBC-275A-4C35-8906-4E37E2047F5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48767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4B6DAB-8FB5-4732-91F9-0A8CB828BD3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37410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7" y="273845"/>
            <a:ext cx="1971674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5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2CCDB2-DDA4-4BFC-B878-6A596601E1B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00938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2" y="205981"/>
            <a:ext cx="8229600" cy="43886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DD8496-43BF-4B6C-8D94-9B267B57A7D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996173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5"/>
            <a:ext cx="7886701" cy="2139552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101"/>
            <a:ext cx="7886701" cy="1125140"/>
          </a:xfrm>
        </p:spPr>
        <p:txBody>
          <a:bodyPr/>
          <a:lstStyle>
            <a:lvl1pPr marL="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1pPr>
            <a:lvl2pPr marL="34267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685346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02801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37068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71336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05603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398706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274137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B94856-D135-4CB2-9F50-94AC5F3B6D8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124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8"/>
            <a:ext cx="3886200" cy="32635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8"/>
            <a:ext cx="3886200" cy="32635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5F1D30-36B2-4DFD-BE60-13773E96BA2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704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0" y="273848"/>
            <a:ext cx="7886701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4" y="1260873"/>
            <a:ext cx="3868340" cy="617933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42675" indent="0">
              <a:buNone/>
              <a:defRPr sz="1400" b="1"/>
            </a:lvl2pPr>
            <a:lvl3pPr marL="685346" indent="0">
              <a:buNone/>
              <a:defRPr sz="1300" b="1"/>
            </a:lvl3pPr>
            <a:lvl4pPr marL="1028017" indent="0">
              <a:buNone/>
              <a:defRPr sz="1300" b="1"/>
            </a:lvl4pPr>
            <a:lvl5pPr marL="1370689" indent="0">
              <a:buNone/>
              <a:defRPr sz="1300" b="1"/>
            </a:lvl5pPr>
            <a:lvl6pPr marL="1713360" indent="0">
              <a:buNone/>
              <a:defRPr sz="1300" b="1"/>
            </a:lvl6pPr>
            <a:lvl7pPr marL="2056032" indent="0">
              <a:buNone/>
              <a:defRPr sz="1300" b="1"/>
            </a:lvl7pPr>
            <a:lvl8pPr marL="2398706" indent="0">
              <a:buNone/>
              <a:defRPr sz="1300" b="1"/>
            </a:lvl8pPr>
            <a:lvl9pPr marL="2741378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4" y="1878806"/>
            <a:ext cx="3868340" cy="27634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260873"/>
            <a:ext cx="3887390" cy="617933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42675" indent="0">
              <a:buNone/>
              <a:defRPr sz="1400" b="1"/>
            </a:lvl2pPr>
            <a:lvl3pPr marL="685346" indent="0">
              <a:buNone/>
              <a:defRPr sz="1300" b="1"/>
            </a:lvl3pPr>
            <a:lvl4pPr marL="1028017" indent="0">
              <a:buNone/>
              <a:defRPr sz="1300" b="1"/>
            </a:lvl4pPr>
            <a:lvl5pPr marL="1370689" indent="0">
              <a:buNone/>
              <a:defRPr sz="1300" b="1"/>
            </a:lvl5pPr>
            <a:lvl6pPr marL="1713360" indent="0">
              <a:buNone/>
              <a:defRPr sz="1300" b="1"/>
            </a:lvl6pPr>
            <a:lvl7pPr marL="2056032" indent="0">
              <a:buNone/>
              <a:defRPr sz="1300" b="1"/>
            </a:lvl7pPr>
            <a:lvl8pPr marL="2398706" indent="0">
              <a:buNone/>
              <a:defRPr sz="1300" b="1"/>
            </a:lvl8pPr>
            <a:lvl9pPr marL="2741378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1878806"/>
            <a:ext cx="3887390" cy="27634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91F1E5-CD32-4CB4-AEF4-BC325D50C2C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719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149749-4D4E-4E40-9268-0A1C8500D65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470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1BEAE5-9EA5-4559-9F73-AEB05D2C43B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110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342906"/>
            <a:ext cx="2949177" cy="120015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0" y="740575"/>
            <a:ext cx="4629151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7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2" y="1543055"/>
            <a:ext cx="2949177" cy="2858691"/>
          </a:xfrm>
        </p:spPr>
        <p:txBody>
          <a:bodyPr/>
          <a:lstStyle>
            <a:lvl1pPr marL="0" indent="0">
              <a:buNone/>
              <a:defRPr sz="1300"/>
            </a:lvl1pPr>
            <a:lvl2pPr marL="342675" indent="0">
              <a:buNone/>
              <a:defRPr sz="1000"/>
            </a:lvl2pPr>
            <a:lvl3pPr marL="685346" indent="0">
              <a:buNone/>
              <a:defRPr sz="1000"/>
            </a:lvl3pPr>
            <a:lvl4pPr marL="1028017" indent="0">
              <a:buNone/>
              <a:defRPr sz="600"/>
            </a:lvl4pPr>
            <a:lvl5pPr marL="1370689" indent="0">
              <a:buNone/>
              <a:defRPr sz="600"/>
            </a:lvl5pPr>
            <a:lvl6pPr marL="1713360" indent="0">
              <a:buNone/>
              <a:defRPr sz="600"/>
            </a:lvl6pPr>
            <a:lvl7pPr marL="2056032" indent="0">
              <a:buNone/>
              <a:defRPr sz="600"/>
            </a:lvl7pPr>
            <a:lvl8pPr marL="2398706" indent="0">
              <a:buNone/>
              <a:defRPr sz="600"/>
            </a:lvl8pPr>
            <a:lvl9pPr marL="2741378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7AE2E2-EA98-4BE1-B131-3DE9948D3D7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7023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342906"/>
            <a:ext cx="2949177" cy="120015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0" y="740575"/>
            <a:ext cx="4629151" cy="3655219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675" indent="0">
              <a:buNone/>
              <a:defRPr sz="2100"/>
            </a:lvl2pPr>
            <a:lvl3pPr marL="685346" indent="0">
              <a:buNone/>
              <a:defRPr sz="1700"/>
            </a:lvl3pPr>
            <a:lvl4pPr marL="1028017" indent="0">
              <a:buNone/>
              <a:defRPr sz="1400"/>
            </a:lvl4pPr>
            <a:lvl5pPr marL="1370689" indent="0">
              <a:buNone/>
              <a:defRPr sz="1400"/>
            </a:lvl5pPr>
            <a:lvl6pPr marL="1713360" indent="0">
              <a:buNone/>
              <a:defRPr sz="1400"/>
            </a:lvl6pPr>
            <a:lvl7pPr marL="2056032" indent="0">
              <a:buNone/>
              <a:defRPr sz="1400"/>
            </a:lvl7pPr>
            <a:lvl8pPr marL="2398706" indent="0">
              <a:buNone/>
              <a:defRPr sz="1400"/>
            </a:lvl8pPr>
            <a:lvl9pPr marL="2741378" indent="0">
              <a:buNone/>
              <a:defRPr sz="14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2" y="1543055"/>
            <a:ext cx="2949177" cy="2858691"/>
          </a:xfrm>
        </p:spPr>
        <p:txBody>
          <a:bodyPr/>
          <a:lstStyle>
            <a:lvl1pPr marL="0" indent="0">
              <a:buNone/>
              <a:defRPr sz="1300"/>
            </a:lvl1pPr>
            <a:lvl2pPr marL="342675" indent="0">
              <a:buNone/>
              <a:defRPr sz="1000"/>
            </a:lvl2pPr>
            <a:lvl3pPr marL="685346" indent="0">
              <a:buNone/>
              <a:defRPr sz="1000"/>
            </a:lvl3pPr>
            <a:lvl4pPr marL="1028017" indent="0">
              <a:buNone/>
              <a:defRPr sz="600"/>
            </a:lvl4pPr>
            <a:lvl5pPr marL="1370689" indent="0">
              <a:buNone/>
              <a:defRPr sz="600"/>
            </a:lvl5pPr>
            <a:lvl6pPr marL="1713360" indent="0">
              <a:buNone/>
              <a:defRPr sz="600"/>
            </a:lvl6pPr>
            <a:lvl7pPr marL="2056032" indent="0">
              <a:buNone/>
              <a:defRPr sz="600"/>
            </a:lvl7pPr>
            <a:lvl8pPr marL="2398706" indent="0">
              <a:buNone/>
              <a:defRPr sz="600"/>
            </a:lvl8pPr>
            <a:lvl9pPr marL="2741378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6F2BBC-275A-4C35-8906-4E37E2047F5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321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627582" y="274696"/>
            <a:ext cx="7888842" cy="9929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45075" tIns="72541" rIns="145075" bIns="7254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/>
              <a:t>Click to edit Master title style</a:t>
            </a:r>
          </a:p>
        </p:txBody>
      </p:sp>
      <p:sp>
        <p:nvSpPr>
          <p:cNvPr id="1027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7582" y="1368408"/>
            <a:ext cx="7888842" cy="3263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45075" tIns="72541" rIns="145075" bIns="7254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/>
              <a:t>Click to edit Master text styles</a:t>
            </a:r>
          </a:p>
          <a:p>
            <a:pPr lvl="1"/>
            <a:r>
              <a:rPr lang="en-US" altLang="vi-VN"/>
              <a:t>Second level</a:t>
            </a:r>
          </a:p>
          <a:p>
            <a:pPr lvl="2"/>
            <a:r>
              <a:rPr lang="en-US" altLang="vi-VN"/>
              <a:t>Third level</a:t>
            </a:r>
          </a:p>
          <a:p>
            <a:pPr lvl="3"/>
            <a:r>
              <a:rPr lang="en-US" altLang="vi-VN"/>
              <a:t>Fourth level</a:t>
            </a:r>
          </a:p>
          <a:p>
            <a:pPr lvl="4"/>
            <a:r>
              <a:rPr lang="en-US" altLang="vi-VN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7585" y="4768006"/>
            <a:ext cx="2059163" cy="272169"/>
          </a:xfrm>
          <a:prstGeom prst="rect">
            <a:avLst/>
          </a:prstGeom>
        </p:spPr>
        <p:txBody>
          <a:bodyPr vert="horz" wrap="square" lIns="145075" tIns="72541" rIns="145075" bIns="72541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800">
                <a:solidFill>
                  <a:srgbClr val="898989"/>
                </a:solidFill>
              </a:defRPr>
            </a:lvl1pPr>
          </a:lstStyle>
          <a:p>
            <a:pPr defTabSz="725386"/>
            <a:endParaRPr lang="en-US" b="0">
              <a:latin typeface="Calibri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9517" y="4768006"/>
            <a:ext cx="3084966" cy="272169"/>
          </a:xfrm>
          <a:prstGeom prst="rect">
            <a:avLst/>
          </a:prstGeom>
        </p:spPr>
        <p:txBody>
          <a:bodyPr vert="horz" wrap="square" lIns="145075" tIns="72541" rIns="145075" bIns="72541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800">
                <a:solidFill>
                  <a:srgbClr val="898989"/>
                </a:solidFill>
              </a:defRPr>
            </a:lvl1pPr>
          </a:lstStyle>
          <a:p>
            <a:pPr defTabSz="725386"/>
            <a:endParaRPr lang="en-US" b="0">
              <a:latin typeface="Calibri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257" y="4768006"/>
            <a:ext cx="2059165" cy="272169"/>
          </a:xfrm>
          <a:prstGeom prst="rect">
            <a:avLst/>
          </a:prstGeom>
        </p:spPr>
        <p:txBody>
          <a:bodyPr vert="horz" wrap="square" lIns="145075" tIns="72541" rIns="145075" bIns="72541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800">
                <a:solidFill>
                  <a:srgbClr val="898989"/>
                </a:solidFill>
              </a:defRPr>
            </a:lvl1pPr>
          </a:lstStyle>
          <a:p>
            <a:pPr defTabSz="725386"/>
            <a:fld id="{631E3539-CA02-45C4-948C-E7B0052C653D}" type="slidenum">
              <a:rPr lang="en-US" b="0" smtClean="0">
                <a:latin typeface="Calibri" pitchFamily="34" charset="0"/>
              </a:rPr>
              <a:pPr defTabSz="725386"/>
              <a:t>‹#›</a:t>
            </a:fld>
            <a:endParaRPr lang="en-US" b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725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1" r:id="rId1"/>
    <p:sldLayoutId id="2147483812" r:id="rId2"/>
    <p:sldLayoutId id="2147483813" r:id="rId3"/>
    <p:sldLayoutId id="2147483814" r:id="rId4"/>
    <p:sldLayoutId id="2147483815" r:id="rId5"/>
    <p:sldLayoutId id="2147483816" r:id="rId6"/>
    <p:sldLayoutId id="2147483817" r:id="rId7"/>
    <p:sldLayoutId id="2147483818" r:id="rId8"/>
    <p:sldLayoutId id="2147483819" r:id="rId9"/>
    <p:sldLayoutId id="2147483820" r:id="rId10"/>
    <p:sldLayoutId id="2147483821" r:id="rId11"/>
    <p:sldLayoutId id="2147483822" r:id="rId12"/>
  </p:sldLayoutIdLst>
  <p:txStyles>
    <p:titleStyle>
      <a:lvl1pPr algn="l" defTabSz="685087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087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 Light" panose="020F0302020204030204" pitchFamily="34" charset="0"/>
        </a:defRPr>
      </a:lvl2pPr>
      <a:lvl3pPr algn="l" defTabSz="685087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 Light" panose="020F0302020204030204" pitchFamily="34" charset="0"/>
        </a:defRPr>
      </a:lvl3pPr>
      <a:lvl4pPr algn="l" defTabSz="685087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 Light" panose="020F0302020204030204" pitchFamily="34" charset="0"/>
        </a:defRPr>
      </a:lvl4pPr>
      <a:lvl5pPr algn="l" defTabSz="685087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 Light" panose="020F0302020204030204" pitchFamily="34" charset="0"/>
        </a:defRPr>
      </a:lvl5pPr>
      <a:lvl6pPr marL="725386" algn="l" defTabSz="685087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 Light" panose="020F0302020204030204" pitchFamily="34" charset="0"/>
        </a:defRPr>
      </a:lvl6pPr>
      <a:lvl7pPr marL="1450772" algn="l" defTabSz="685087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 Light" panose="020F0302020204030204" pitchFamily="34" charset="0"/>
        </a:defRPr>
      </a:lvl7pPr>
      <a:lvl8pPr marL="2176158" algn="l" defTabSz="685087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 Light" panose="020F0302020204030204" pitchFamily="34" charset="0"/>
        </a:defRPr>
      </a:lvl8pPr>
      <a:lvl9pPr marL="2901544" algn="l" defTabSz="685087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271" indent="-171271" algn="l" defTabSz="685087" rtl="0" eaLnBrk="0" fontAlgn="base" hangingPunct="0">
        <a:lnSpc>
          <a:spcPct val="90000"/>
        </a:lnSpc>
        <a:spcBef>
          <a:spcPts val="754"/>
        </a:spcBef>
        <a:spcAft>
          <a:spcPct val="0"/>
        </a:spcAft>
        <a:buFont typeface="Arial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3813" indent="-171271" algn="l" defTabSz="685087" rtl="0" eaLnBrk="0" fontAlgn="base" hangingPunct="0">
        <a:lnSpc>
          <a:spcPct val="90000"/>
        </a:lnSpc>
        <a:spcBef>
          <a:spcPts val="378"/>
        </a:spcBef>
        <a:spcAft>
          <a:spcPct val="0"/>
        </a:spcAft>
        <a:buFont typeface="Arial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56358" indent="-171271" algn="l" defTabSz="685087" rtl="0" eaLnBrk="0" fontAlgn="base" hangingPunct="0">
        <a:lnSpc>
          <a:spcPct val="90000"/>
        </a:lnSpc>
        <a:spcBef>
          <a:spcPts val="378"/>
        </a:spcBef>
        <a:spcAft>
          <a:spcPct val="0"/>
        </a:spcAft>
        <a:buFont typeface="Arial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198901" indent="-171271" algn="l" defTabSz="685087" rtl="0" eaLnBrk="0" fontAlgn="base" hangingPunct="0">
        <a:lnSpc>
          <a:spcPct val="90000"/>
        </a:lnSpc>
        <a:spcBef>
          <a:spcPts val="378"/>
        </a:spcBef>
        <a:spcAft>
          <a:spcPct val="0"/>
        </a:spcAft>
        <a:buFont typeface="Arial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1445" indent="-171271" algn="l" defTabSz="685087" rtl="0" eaLnBrk="0" fontAlgn="base" hangingPunct="0">
        <a:lnSpc>
          <a:spcPct val="90000"/>
        </a:lnSpc>
        <a:spcBef>
          <a:spcPts val="378"/>
        </a:spcBef>
        <a:spcAft>
          <a:spcPct val="0"/>
        </a:spcAft>
        <a:buFont typeface="Arial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4696" indent="-171336" algn="l" defTabSz="68534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2227370" indent="-171336" algn="l" defTabSz="68534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570042" indent="-171336" algn="l" defTabSz="68534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912716" indent="-171336" algn="l" defTabSz="68534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346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42675" algn="l" defTabSz="685346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85346" algn="l" defTabSz="685346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017" algn="l" defTabSz="685346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370689" algn="l" defTabSz="685346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713360" algn="l" defTabSz="685346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2056032" algn="l" defTabSz="685346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398706" algn="l" defTabSz="685346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741378" algn="l" defTabSz="685346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627581" y="274691"/>
            <a:ext cx="7888842" cy="9929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45161" tIns="72581" rIns="145161" bIns="7258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/>
              <a:t>Click to edit Master title style</a:t>
            </a:r>
          </a:p>
        </p:txBody>
      </p:sp>
      <p:sp>
        <p:nvSpPr>
          <p:cNvPr id="1027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7581" y="1368408"/>
            <a:ext cx="7888842" cy="3263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45161" tIns="72581" rIns="145161" bIns="7258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/>
              <a:t>Click to edit Master text styles</a:t>
            </a:r>
          </a:p>
          <a:p>
            <a:pPr lvl="1"/>
            <a:r>
              <a:rPr lang="en-US" altLang="vi-VN"/>
              <a:t>Second level</a:t>
            </a:r>
          </a:p>
          <a:p>
            <a:pPr lvl="2"/>
            <a:r>
              <a:rPr lang="en-US" altLang="vi-VN"/>
              <a:t>Third level</a:t>
            </a:r>
          </a:p>
          <a:p>
            <a:pPr lvl="3"/>
            <a:r>
              <a:rPr lang="en-US" altLang="vi-VN"/>
              <a:t>Fourth level</a:t>
            </a:r>
          </a:p>
          <a:p>
            <a:pPr lvl="4"/>
            <a:r>
              <a:rPr lang="en-US" altLang="vi-VN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7581" y="4768006"/>
            <a:ext cx="2059163" cy="272169"/>
          </a:xfrm>
          <a:prstGeom prst="rect">
            <a:avLst/>
          </a:prstGeom>
        </p:spPr>
        <p:txBody>
          <a:bodyPr vert="horz" wrap="square" lIns="145161" tIns="72581" rIns="145161" bIns="72581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800">
                <a:solidFill>
                  <a:srgbClr val="898989"/>
                </a:solidFill>
              </a:defRPr>
            </a:lvl1pPr>
          </a:lstStyle>
          <a:p>
            <a:pPr defTabSz="725805"/>
            <a:endParaRPr lang="en-US" b="0">
              <a:latin typeface="Calibri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9517" y="4768006"/>
            <a:ext cx="3084966" cy="272169"/>
          </a:xfrm>
          <a:prstGeom prst="rect">
            <a:avLst/>
          </a:prstGeom>
        </p:spPr>
        <p:txBody>
          <a:bodyPr vert="horz" wrap="square" lIns="145161" tIns="72581" rIns="145161" bIns="72581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800">
                <a:solidFill>
                  <a:srgbClr val="898989"/>
                </a:solidFill>
              </a:defRPr>
            </a:lvl1pPr>
          </a:lstStyle>
          <a:p>
            <a:pPr defTabSz="725805"/>
            <a:endParaRPr lang="en-US" b="0">
              <a:latin typeface="Calibri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257" y="4768006"/>
            <a:ext cx="2059165" cy="272169"/>
          </a:xfrm>
          <a:prstGeom prst="rect">
            <a:avLst/>
          </a:prstGeom>
        </p:spPr>
        <p:txBody>
          <a:bodyPr vert="horz" wrap="square" lIns="145161" tIns="72581" rIns="145161" bIns="72581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800">
                <a:solidFill>
                  <a:srgbClr val="898989"/>
                </a:solidFill>
              </a:defRPr>
            </a:lvl1pPr>
          </a:lstStyle>
          <a:p>
            <a:pPr defTabSz="725805"/>
            <a:fld id="{631E3539-CA02-45C4-948C-E7B0052C653D}" type="slidenum">
              <a:rPr lang="en-US" b="0">
                <a:latin typeface="Calibri" pitchFamily="34" charset="0"/>
              </a:rPr>
              <a:pPr defTabSz="725805"/>
              <a:t>‹#›</a:t>
            </a:fld>
            <a:endParaRPr lang="en-US" b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8278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4" r:id="rId1"/>
    <p:sldLayoutId id="2147483825" r:id="rId2"/>
    <p:sldLayoutId id="2147483826" r:id="rId3"/>
    <p:sldLayoutId id="2147483827" r:id="rId4"/>
    <p:sldLayoutId id="2147483828" r:id="rId5"/>
    <p:sldLayoutId id="2147483829" r:id="rId6"/>
    <p:sldLayoutId id="2147483830" r:id="rId7"/>
    <p:sldLayoutId id="2147483831" r:id="rId8"/>
    <p:sldLayoutId id="2147483832" r:id="rId9"/>
    <p:sldLayoutId id="2147483833" r:id="rId10"/>
    <p:sldLayoutId id="2147483834" r:id="rId11"/>
    <p:sldLayoutId id="2147483835" r:id="rId12"/>
  </p:sldLayoutIdLst>
  <p:txStyles>
    <p:titleStyle>
      <a:lvl1pPr algn="l" defTabSz="68548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48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 Light" panose="020F0302020204030204" pitchFamily="34" charset="0"/>
        </a:defRPr>
      </a:lvl2pPr>
      <a:lvl3pPr algn="l" defTabSz="68548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 Light" panose="020F0302020204030204" pitchFamily="34" charset="0"/>
        </a:defRPr>
      </a:lvl3pPr>
      <a:lvl4pPr algn="l" defTabSz="68548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 Light" panose="020F0302020204030204" pitchFamily="34" charset="0"/>
        </a:defRPr>
      </a:lvl4pPr>
      <a:lvl5pPr algn="l" defTabSz="68548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 Light" panose="020F0302020204030204" pitchFamily="34" charset="0"/>
        </a:defRPr>
      </a:lvl5pPr>
      <a:lvl6pPr marL="725805" algn="l" defTabSz="685483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 Light" panose="020F0302020204030204" pitchFamily="34" charset="0"/>
        </a:defRPr>
      </a:lvl6pPr>
      <a:lvl7pPr marL="1451610" algn="l" defTabSz="685483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 Light" panose="020F0302020204030204" pitchFamily="34" charset="0"/>
        </a:defRPr>
      </a:lvl7pPr>
      <a:lvl8pPr marL="2177415" algn="l" defTabSz="685483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 Light" panose="020F0302020204030204" pitchFamily="34" charset="0"/>
        </a:defRPr>
      </a:lvl8pPr>
      <a:lvl9pPr marL="2903220" algn="l" defTabSz="685483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371" indent="-171371" algn="l" defTabSz="685483" rtl="0" eaLnBrk="0" fontAlgn="base" hangingPunct="0">
        <a:lnSpc>
          <a:spcPct val="90000"/>
        </a:lnSpc>
        <a:spcBef>
          <a:spcPts val="754"/>
        </a:spcBef>
        <a:spcAft>
          <a:spcPct val="0"/>
        </a:spcAft>
        <a:buFont typeface="Arial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112" indent="-171371" algn="l" defTabSz="685483" rtl="0" eaLnBrk="0" fontAlgn="base" hangingPunct="0">
        <a:lnSpc>
          <a:spcPct val="90000"/>
        </a:lnSpc>
        <a:spcBef>
          <a:spcPts val="378"/>
        </a:spcBef>
        <a:spcAft>
          <a:spcPct val="0"/>
        </a:spcAft>
        <a:buFont typeface="Arial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56853" indent="-171371" algn="l" defTabSz="685483" rtl="0" eaLnBrk="0" fontAlgn="base" hangingPunct="0">
        <a:lnSpc>
          <a:spcPct val="90000"/>
        </a:lnSpc>
        <a:spcBef>
          <a:spcPts val="378"/>
        </a:spcBef>
        <a:spcAft>
          <a:spcPct val="0"/>
        </a:spcAft>
        <a:buFont typeface="Arial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199594" indent="-171371" algn="l" defTabSz="685483" rtl="0" eaLnBrk="0" fontAlgn="base" hangingPunct="0">
        <a:lnSpc>
          <a:spcPct val="90000"/>
        </a:lnSpc>
        <a:spcBef>
          <a:spcPts val="378"/>
        </a:spcBef>
        <a:spcAft>
          <a:spcPct val="0"/>
        </a:spcAft>
        <a:buFont typeface="Arial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2336" indent="-171371" algn="l" defTabSz="685483" rtl="0" eaLnBrk="0" fontAlgn="base" hangingPunct="0">
        <a:lnSpc>
          <a:spcPct val="90000"/>
        </a:lnSpc>
        <a:spcBef>
          <a:spcPts val="378"/>
        </a:spcBef>
        <a:spcAft>
          <a:spcPct val="0"/>
        </a:spcAft>
        <a:buFont typeface="Arial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786" indent="-171436" algn="l" defTabSz="68574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656" indent="-171436" algn="l" defTabSz="68574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528" indent="-171436" algn="l" defTabSz="68574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398" indent="-171436" algn="l" defTabSz="68574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41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42870" algn="l" defTabSz="685741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85741" algn="l" defTabSz="685741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11" algn="l" defTabSz="685741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481" algn="l" defTabSz="685741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351" algn="l" defTabSz="685741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22" algn="l" defTabSz="685741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092" algn="l" defTabSz="685741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742962" algn="l" defTabSz="685741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1" descr="A cute blank note - Nohat - Free for design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2762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15"/>
          <p:cNvSpPr txBox="1">
            <a:spLocks noChangeArrowheads="1"/>
          </p:cNvSpPr>
          <p:nvPr/>
        </p:nvSpPr>
        <p:spPr bwMode="auto">
          <a:xfrm>
            <a:off x="1509717" y="1694946"/>
            <a:ext cx="6316573" cy="2375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spcFirstLastPara="1" lIns="145047" tIns="72527" rIns="145047" bIns="72527">
            <a:prstTxWarp prst="textArchUp">
              <a:avLst/>
            </a:prstTxWarp>
            <a:spAutoFit/>
          </a:bodyPr>
          <a:lstStyle/>
          <a:p>
            <a:pPr algn="ctr" defTabSz="725246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100" dirty="0">
                <a:ln w="6600">
                  <a:solidFill>
                    <a:srgbClr val="FFFF00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rgbClr val="ED7D3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CHÀO MỪNG CÁC EM HỌC SINH</a:t>
            </a: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746636" y="2181870"/>
            <a:ext cx="5887647" cy="592747"/>
          </a:xfrm>
          <a:prstGeom prst="rect">
            <a:avLst/>
          </a:prstGeom>
          <a:noFill/>
          <a:ln>
            <a:noFill/>
          </a:ln>
        </p:spPr>
        <p:txBody>
          <a:bodyPr lIns="145047" tIns="72527" rIns="145047" bIns="72527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725246" eaLnBrk="1" fontAlgn="auto" hangingPunct="1"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lang="en-US" alt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altLang="en-US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789482" y="2855263"/>
            <a:ext cx="6069116" cy="685080"/>
          </a:xfrm>
          <a:prstGeom prst="rect">
            <a:avLst/>
          </a:prstGeom>
          <a:noFill/>
          <a:ln>
            <a:noFill/>
          </a:ln>
        </p:spPr>
        <p:txBody>
          <a:bodyPr lIns="145047" tIns="72527" rIns="145047" bIns="72527">
            <a:spAutoFit/>
          </a:bodyPr>
          <a:lstStyle/>
          <a:p>
            <a:pPr algn="ctr" defTabSz="725246" eaLnBrk="1" hangingPunct="1"/>
            <a:r>
              <a:rPr lang="vi-VN" altLang="en-US" sz="3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 vi hình vuông</a:t>
            </a:r>
            <a:endParaRPr lang="en-US" altLang="en-US" sz="35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" y="3223193"/>
            <a:ext cx="2235593" cy="1852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40886915"/>
      </p:ext>
    </p:extLst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6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Content Placeholder 4" descr="A picture containing background pattern&#10;&#10;Description automatically generated">
            <a:extLst>
              <a:ext uri="{FF2B5EF4-FFF2-40B4-BE49-F238E27FC236}">
                <a16:creationId xmlns:a16="http://schemas.microsoft.com/office/drawing/2014/main" id="{80266EFB-E329-4DC1-AD4B-020B2DCAC8D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5143500"/>
          </a:xfrm>
        </p:spPr>
      </p:pic>
      <p:sp>
        <p:nvSpPr>
          <p:cNvPr id="4099" name="TextBox 5">
            <a:extLst>
              <a:ext uri="{FF2B5EF4-FFF2-40B4-BE49-F238E27FC236}">
                <a16:creationId xmlns:a16="http://schemas.microsoft.com/office/drawing/2014/main" id="{59F809F4-3580-41C4-B34B-F1418648BD9F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238125" y="708452"/>
            <a:ext cx="5342335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vi-VN" altLang="en-US" sz="2100" dirty="0">
                <a:solidFill>
                  <a:schemeClr val="bg1"/>
                </a:solidFill>
                <a:latin typeface="HP001 4 hàng" panose="020B0603050302020204" pitchFamily="34" charset="0"/>
              </a:rPr>
              <a:t>Thứ ba ngày 3 tháng 1 năm 2022</a:t>
            </a:r>
            <a:endParaRPr lang="en-US" altLang="en-US" sz="2100" dirty="0">
              <a:solidFill>
                <a:schemeClr val="bg1"/>
              </a:solidFill>
              <a:latin typeface="HP001 4 hàng" panose="020B0603050302020204" pitchFamily="34" charset="0"/>
            </a:endParaRPr>
          </a:p>
        </p:txBody>
      </p:sp>
      <p:sp>
        <p:nvSpPr>
          <p:cNvPr id="4100" name="TextBox 6">
            <a:extLst>
              <a:ext uri="{FF2B5EF4-FFF2-40B4-BE49-F238E27FC236}">
                <a16:creationId xmlns:a16="http://schemas.microsoft.com/office/drawing/2014/main" id="{2CD77239-552E-45F6-BB80-5F1C53E9864A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2278856" y="1123950"/>
            <a:ext cx="1150144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vi-VN" altLang="en-US" sz="2100" dirty="0">
                <a:solidFill>
                  <a:schemeClr val="bg1"/>
                </a:solidFill>
                <a:latin typeface="HP001 4 hàng" panose="020B0603050302020204" pitchFamily="34" charset="0"/>
              </a:rPr>
              <a:t>Toán</a:t>
            </a:r>
            <a:endParaRPr lang="en-US" altLang="en-US" sz="2100" dirty="0">
              <a:solidFill>
                <a:schemeClr val="bg1"/>
              </a:solidFill>
              <a:latin typeface="HP001 4 hàng" panose="020B0603050302020204" pitchFamily="34" charset="0"/>
            </a:endParaRPr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6F99B78D-2DAC-446E-9C9B-FD0C19F9FBBF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3090863" y="2133600"/>
            <a:ext cx="1627585" cy="29097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vi-VN" altLang="en-US" sz="1291" dirty="0">
                <a:solidFill>
                  <a:schemeClr val="bg1"/>
                </a:solidFill>
                <a:latin typeface="HP001 4 hàng" panose="020B0603050302020204" pitchFamily="34" charset="0"/>
              </a:rPr>
              <a:t> </a:t>
            </a:r>
            <a:endParaRPr lang="en-US" altLang="en-US" sz="1291" dirty="0">
              <a:solidFill>
                <a:schemeClr val="bg1"/>
              </a:solidFill>
              <a:latin typeface="HP001 4 hàng" panose="020B06030503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A5316FB-5642-4B58-9D34-480FA48FE6C0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1109131" y="1504950"/>
            <a:ext cx="3090331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vi-VN" altLang="en-US" sz="2100" dirty="0">
                <a:solidFill>
                  <a:srgbClr val="FFFF00"/>
                </a:solidFill>
                <a:latin typeface="HP001 4 hàng" panose="020B0603050302020204" pitchFamily="34" charset="0"/>
              </a:rPr>
              <a:t>Chu vi hình vuông</a:t>
            </a:r>
            <a:endParaRPr lang="en-US" altLang="en-US" sz="2100" dirty="0">
              <a:solidFill>
                <a:srgbClr val="FFFF00"/>
              </a:solidFill>
              <a:latin typeface="HP001 4 hàng" panose="020B0603050302020204" pitchFamily="34" charset="0"/>
            </a:endParaRP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2" descr="Tài Liệu Học Tập Mùa Học, đơn Giản, Màu Xanh Da Trời, Bông Hoa Hình nền  Vector để tải xuống miễn phí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8076" y="29422"/>
            <a:ext cx="9271377" cy="60880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2" name="Text Box 8"/>
          <p:cNvSpPr txBox="1">
            <a:spLocks noChangeArrowheads="1"/>
          </p:cNvSpPr>
          <p:nvPr/>
        </p:nvSpPr>
        <p:spPr bwMode="auto">
          <a:xfrm>
            <a:off x="584205" y="2076452"/>
            <a:ext cx="4267199" cy="246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1000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" name="Text Box 10"/>
          <p:cNvSpPr txBox="1">
            <a:spLocks noChangeArrowheads="1"/>
          </p:cNvSpPr>
          <p:nvPr/>
        </p:nvSpPr>
        <p:spPr bwMode="auto">
          <a:xfrm>
            <a:off x="508002" y="1962150"/>
            <a:ext cx="2514600" cy="361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1700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5" name="Text Box 49">
            <a:extLst>
              <a:ext uri="{FF2B5EF4-FFF2-40B4-BE49-F238E27FC236}">
                <a16:creationId xmlns:a16="http://schemas.microsoft.com/office/drawing/2014/main" id="{94175531-BA9E-436A-BFB1-2E3260321A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219200"/>
            <a:ext cx="87630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vi-VN" altLang="en-US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Bài toán: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chu vi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kích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thước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6" name="Rectangle 51">
            <a:extLst>
              <a:ext uri="{FF2B5EF4-FFF2-40B4-BE49-F238E27FC236}">
                <a16:creationId xmlns:a16="http://schemas.microsoft.com/office/drawing/2014/main" id="{0D3BD8AD-FA24-4606-891C-1377CA0C01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24250" y="2586362"/>
            <a:ext cx="1981200" cy="1066800"/>
          </a:xfrm>
          <a:prstGeom prst="rect">
            <a:avLst/>
          </a:prstGeom>
          <a:solidFill>
            <a:schemeClr val="bg1"/>
          </a:solidFill>
          <a:ln w="57150">
            <a:solidFill>
              <a:srgbClr val="00FF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8" name="Text Box 52">
            <a:extLst>
              <a:ext uri="{FF2B5EF4-FFF2-40B4-BE49-F238E27FC236}">
                <a16:creationId xmlns:a16="http://schemas.microsoft.com/office/drawing/2014/main" id="{69545DEA-4848-4B01-8AA6-5832E47F8F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0450" y="2167262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 b="1">
                <a:solidFill>
                  <a:srgbClr val="FF6600"/>
                </a:solidFill>
              </a:rPr>
              <a:t>16 cm</a:t>
            </a:r>
          </a:p>
        </p:txBody>
      </p:sp>
      <p:sp>
        <p:nvSpPr>
          <p:cNvPr id="19" name="Text Box 53">
            <a:extLst>
              <a:ext uri="{FF2B5EF4-FFF2-40B4-BE49-F238E27FC236}">
                <a16:creationId xmlns:a16="http://schemas.microsoft.com/office/drawing/2014/main" id="{8BE715AC-DAAB-4850-B758-1D97085267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6500" y="2891162"/>
            <a:ext cx="121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solidFill>
                  <a:srgbClr val="FF6600"/>
                </a:solidFill>
              </a:rPr>
              <a:t>14 cm</a:t>
            </a:r>
          </a:p>
        </p:txBody>
      </p:sp>
      <p:sp>
        <p:nvSpPr>
          <p:cNvPr id="24" name="Text Box 54">
            <a:extLst>
              <a:ext uri="{FF2B5EF4-FFF2-40B4-BE49-F238E27FC236}">
                <a16:creationId xmlns:a16="http://schemas.microsoft.com/office/drawing/2014/main" id="{477B4F76-A951-4419-8AED-8F26C25156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3800377"/>
            <a:ext cx="8534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1" dirty="0">
                <a:latin typeface="Times New Roman" panose="02020603050405020304" pitchFamily="18" charset="0"/>
              </a:rPr>
              <a:t>  a.  30 cm             b.   39 cm             c.   60 cm                                              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AB650505-C76C-454D-8CE3-7BE29AC79246}"/>
              </a:ext>
            </a:extLst>
          </p:cNvPr>
          <p:cNvSpPr/>
          <p:nvPr/>
        </p:nvSpPr>
        <p:spPr>
          <a:xfrm>
            <a:off x="6096000" y="3800377"/>
            <a:ext cx="838200" cy="685800"/>
          </a:xfrm>
          <a:prstGeom prst="ellipse">
            <a:avLst/>
          </a:prstGeom>
          <a:solidFill>
            <a:srgbClr val="FF0000">
              <a:alpha val="0"/>
            </a:srgbClr>
          </a:solidFill>
          <a:ln w="412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</p:cSld>
  <p:clrMapOvr>
    <a:masterClrMapping/>
  </p:clrMapOvr>
  <p:transition spd="med" advClick="0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8" grpId="0"/>
      <p:bldP spid="19" grpId="0"/>
      <p:bldP spid="24" grpId="0"/>
      <p:bldP spid="2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2" descr="Tài Liệu Học Tập Mùa Học, đơn Giản, Màu Xanh Da Trời, Bông Hoa Hình nền  Vector để tải xuống miễn phí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40"/>
            <a:ext cx="9136440" cy="51384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4" name="Text Box 7"/>
          <p:cNvSpPr txBox="1">
            <a:spLocks noChangeArrowheads="1"/>
          </p:cNvSpPr>
          <p:nvPr/>
        </p:nvSpPr>
        <p:spPr bwMode="auto">
          <a:xfrm>
            <a:off x="228601" y="1371602"/>
            <a:ext cx="8686801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>
                <a:solidFill>
                  <a:schemeClr val="tx1"/>
                </a:solidFill>
                <a:latin typeface="Arial" charset="0"/>
              </a:rPr>
              <a:t>  </a:t>
            </a:r>
            <a:endParaRPr lang="en-US" altLang="en-US" b="0" i="1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8195" name="Text Box 9"/>
          <p:cNvSpPr txBox="1">
            <a:spLocks noChangeArrowheads="1"/>
          </p:cNvSpPr>
          <p:nvPr/>
        </p:nvSpPr>
        <p:spPr bwMode="auto">
          <a:xfrm>
            <a:off x="1498605" y="2293938"/>
            <a:ext cx="4267199" cy="246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1000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2" name="Text Box 42">
            <a:extLst>
              <a:ext uri="{FF2B5EF4-FFF2-40B4-BE49-F238E27FC236}">
                <a16:creationId xmlns:a16="http://schemas.microsoft.com/office/drawing/2014/main" id="{4E730CEB-B7D4-4036-BB69-63166B35D9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971550"/>
            <a:ext cx="43434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>
                <a:latin typeface="Times New Roman" panose="02020603050405020304" pitchFamily="18" charset="0"/>
              </a:rPr>
              <a:t>*Tính chu vi hình vuông ABCD.</a:t>
            </a:r>
          </a:p>
        </p:txBody>
      </p:sp>
      <p:sp>
        <p:nvSpPr>
          <p:cNvPr id="13" name="Text Box 43">
            <a:extLst>
              <a:ext uri="{FF2B5EF4-FFF2-40B4-BE49-F238E27FC236}">
                <a16:creationId xmlns:a16="http://schemas.microsoft.com/office/drawing/2014/main" id="{FAA526C2-C49F-47B5-A53E-CA00ACFB37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29050" y="1714500"/>
            <a:ext cx="394335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>
                <a:latin typeface="Times New Roman" panose="02020603050405020304" pitchFamily="18" charset="0"/>
              </a:rPr>
              <a:t>Chu vi hình vuông ABCD là:</a:t>
            </a:r>
          </a:p>
        </p:txBody>
      </p:sp>
      <p:sp>
        <p:nvSpPr>
          <p:cNvPr id="14" name="Text Box 44">
            <a:extLst>
              <a:ext uri="{FF2B5EF4-FFF2-40B4-BE49-F238E27FC236}">
                <a16:creationId xmlns:a16="http://schemas.microsoft.com/office/drawing/2014/main" id="{7785DC9C-37C2-4EDF-A0A1-5645074AE2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6250" y="2343150"/>
            <a:ext cx="337185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>
                <a:latin typeface="Times New Roman" panose="02020603050405020304" pitchFamily="18" charset="0"/>
              </a:rPr>
              <a:t>3 + 3 + 3 + 3 = 12 (cm)</a:t>
            </a:r>
          </a:p>
        </p:txBody>
      </p:sp>
      <p:sp>
        <p:nvSpPr>
          <p:cNvPr id="15" name="Text Box 45">
            <a:extLst>
              <a:ext uri="{FF2B5EF4-FFF2-40B4-BE49-F238E27FC236}">
                <a16:creationId xmlns:a16="http://schemas.microsoft.com/office/drawing/2014/main" id="{1A12D340-B879-4585-9D18-CA2762F405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2914650"/>
            <a:ext cx="337185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>
                <a:latin typeface="Times New Roman" panose="02020603050405020304" pitchFamily="18" charset="0"/>
              </a:rPr>
              <a:t>Hoặc:   3  x  4  = 12 (cm)</a:t>
            </a:r>
          </a:p>
        </p:txBody>
      </p:sp>
      <p:sp>
        <p:nvSpPr>
          <p:cNvPr id="16" name="Text Box 46">
            <a:extLst>
              <a:ext uri="{FF2B5EF4-FFF2-40B4-BE49-F238E27FC236}">
                <a16:creationId xmlns:a16="http://schemas.microsoft.com/office/drawing/2014/main" id="{8B98791C-A1FC-417C-B131-AF5181DC96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2621" y="3358116"/>
            <a:ext cx="668655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000" dirty="0">
                <a:solidFill>
                  <a:srgbClr val="3333CC"/>
                </a:solidFill>
                <a:latin typeface="Times New Roman" panose="02020603050405020304" pitchFamily="18" charset="0"/>
              </a:rPr>
              <a:t>* </a:t>
            </a:r>
            <a:r>
              <a:rPr lang="en-US" altLang="en-US" sz="3000" dirty="0" err="1">
                <a:solidFill>
                  <a:srgbClr val="3333CC"/>
                </a:solidFill>
                <a:latin typeface="Times New Roman" panose="02020603050405020304" pitchFamily="18" charset="0"/>
              </a:rPr>
              <a:t>Muốn</a:t>
            </a:r>
            <a:r>
              <a:rPr lang="en-US" altLang="en-US" sz="3000" dirty="0">
                <a:solidFill>
                  <a:srgbClr val="33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>
                <a:solidFill>
                  <a:srgbClr val="3333CC"/>
                </a:solidFill>
                <a:latin typeface="Times New Roman" panose="02020603050405020304" pitchFamily="18" charset="0"/>
              </a:rPr>
              <a:t>tính</a:t>
            </a:r>
            <a:r>
              <a:rPr lang="en-US" altLang="en-US" sz="3000" dirty="0">
                <a:solidFill>
                  <a:srgbClr val="3333CC"/>
                </a:solidFill>
                <a:latin typeface="Times New Roman" panose="02020603050405020304" pitchFamily="18" charset="0"/>
              </a:rPr>
              <a:t> chu vi </a:t>
            </a:r>
            <a:r>
              <a:rPr lang="en-US" altLang="en-US" sz="3000" dirty="0" err="1">
                <a:solidFill>
                  <a:srgbClr val="3333CC"/>
                </a:solidFill>
                <a:latin typeface="Times New Roman" panose="02020603050405020304" pitchFamily="18" charset="0"/>
              </a:rPr>
              <a:t>hình</a:t>
            </a:r>
            <a:r>
              <a:rPr lang="en-US" altLang="en-US" sz="3000" dirty="0">
                <a:solidFill>
                  <a:srgbClr val="33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>
                <a:solidFill>
                  <a:srgbClr val="3333CC"/>
                </a:solidFill>
                <a:latin typeface="Times New Roman" panose="02020603050405020304" pitchFamily="18" charset="0"/>
              </a:rPr>
              <a:t>vuông</a:t>
            </a:r>
            <a:r>
              <a:rPr lang="en-US" altLang="en-US" sz="3000" dirty="0">
                <a:solidFill>
                  <a:srgbClr val="3333CC"/>
                </a:solidFill>
                <a:latin typeface="Times New Roman" panose="02020603050405020304" pitchFamily="18" charset="0"/>
              </a:rPr>
              <a:t> ta </a:t>
            </a:r>
            <a:r>
              <a:rPr lang="en-US" altLang="en-US" sz="3000" dirty="0" err="1">
                <a:solidFill>
                  <a:srgbClr val="3333CC"/>
                </a:solidFill>
                <a:latin typeface="Times New Roman" panose="02020603050405020304" pitchFamily="18" charset="0"/>
              </a:rPr>
              <a:t>lấy</a:t>
            </a:r>
            <a:r>
              <a:rPr lang="en-US" altLang="en-US" sz="3000" dirty="0">
                <a:solidFill>
                  <a:srgbClr val="33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>
                <a:solidFill>
                  <a:srgbClr val="3333CC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3000" dirty="0">
                <a:solidFill>
                  <a:srgbClr val="33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>
                <a:solidFill>
                  <a:srgbClr val="3333CC"/>
                </a:solidFill>
                <a:latin typeface="Times New Roman" panose="02020603050405020304" pitchFamily="18" charset="0"/>
              </a:rPr>
              <a:t>đo</a:t>
            </a:r>
            <a:r>
              <a:rPr lang="en-US" altLang="en-US" sz="3000" dirty="0">
                <a:solidFill>
                  <a:srgbClr val="33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>
                <a:solidFill>
                  <a:srgbClr val="3333CC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sz="3000" dirty="0">
                <a:solidFill>
                  <a:srgbClr val="33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>
                <a:solidFill>
                  <a:srgbClr val="3333CC"/>
                </a:solidFill>
                <a:latin typeface="Times New Roman" panose="02020603050405020304" pitchFamily="18" charset="0"/>
              </a:rPr>
              <a:t>cạnh</a:t>
            </a:r>
            <a:r>
              <a:rPr lang="en-US" altLang="en-US" sz="3000" dirty="0">
                <a:solidFill>
                  <a:srgbClr val="33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>
                <a:solidFill>
                  <a:srgbClr val="3333CC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3000" dirty="0">
                <a:solidFill>
                  <a:srgbClr val="33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>
                <a:solidFill>
                  <a:srgbClr val="3333CC"/>
                </a:solidFill>
                <a:latin typeface="Times New Roman" panose="02020603050405020304" pitchFamily="18" charset="0"/>
              </a:rPr>
              <a:t>với</a:t>
            </a:r>
            <a:r>
              <a:rPr lang="en-US" altLang="en-US" sz="3000" dirty="0">
                <a:solidFill>
                  <a:srgbClr val="3333CC"/>
                </a:solidFill>
                <a:latin typeface="Times New Roman" panose="02020603050405020304" pitchFamily="18" charset="0"/>
              </a:rPr>
              <a:t> 4.</a:t>
            </a:r>
          </a:p>
        </p:txBody>
      </p:sp>
      <p:sp>
        <p:nvSpPr>
          <p:cNvPr id="18" name="Text Box 29">
            <a:extLst>
              <a:ext uri="{FF2B5EF4-FFF2-40B4-BE49-F238E27FC236}">
                <a16:creationId xmlns:a16="http://schemas.microsoft.com/office/drawing/2014/main" id="{57DAB4D6-2B4B-43CC-8D35-0D3235B761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5988" y="685800"/>
            <a:ext cx="800100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100">
                <a:solidFill>
                  <a:srgbClr val="CC3300"/>
                </a:solidFill>
                <a:latin typeface="Times New Roman" panose="02020603050405020304" pitchFamily="18" charset="0"/>
              </a:rPr>
              <a:t>3 cm</a:t>
            </a:r>
          </a:p>
        </p:txBody>
      </p:sp>
      <p:sp>
        <p:nvSpPr>
          <p:cNvPr id="19" name="Text Box 30">
            <a:extLst>
              <a:ext uri="{FF2B5EF4-FFF2-40B4-BE49-F238E27FC236}">
                <a16:creationId xmlns:a16="http://schemas.microsoft.com/office/drawing/2014/main" id="{4D2D0AFA-DDA3-4D40-A92C-981602413B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1509712"/>
            <a:ext cx="800100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100">
                <a:solidFill>
                  <a:srgbClr val="CC3300"/>
                </a:solidFill>
                <a:latin typeface="Times New Roman" panose="02020603050405020304" pitchFamily="18" charset="0"/>
              </a:rPr>
              <a:t>3 cm</a:t>
            </a:r>
          </a:p>
        </p:txBody>
      </p:sp>
      <p:sp>
        <p:nvSpPr>
          <p:cNvPr id="20" name="Text Box 32">
            <a:extLst>
              <a:ext uri="{FF2B5EF4-FFF2-40B4-BE49-F238E27FC236}">
                <a16:creationId xmlns:a16="http://schemas.microsoft.com/office/drawing/2014/main" id="{6E5D9218-8B03-430A-A1B9-28ABC299C2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5988" y="2333625"/>
            <a:ext cx="800100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100">
                <a:solidFill>
                  <a:srgbClr val="CC3300"/>
                </a:solidFill>
                <a:latin typeface="Times New Roman" panose="02020603050405020304" pitchFamily="18" charset="0"/>
              </a:rPr>
              <a:t>3 cm</a:t>
            </a:r>
          </a:p>
        </p:txBody>
      </p:sp>
      <p:grpSp>
        <p:nvGrpSpPr>
          <p:cNvPr id="21" name="Group 41">
            <a:extLst>
              <a:ext uri="{FF2B5EF4-FFF2-40B4-BE49-F238E27FC236}">
                <a16:creationId xmlns:a16="http://schemas.microsoft.com/office/drawing/2014/main" id="{6FDF982B-7193-4EC0-9DE4-6CF1EAB76FA8}"/>
              </a:ext>
            </a:extLst>
          </p:cNvPr>
          <p:cNvGrpSpPr>
            <a:grpSpLocks/>
          </p:cNvGrpSpPr>
          <p:nvPr/>
        </p:nvGrpSpPr>
        <p:grpSpPr bwMode="auto">
          <a:xfrm>
            <a:off x="1885950" y="1028700"/>
            <a:ext cx="1371600" cy="1319213"/>
            <a:chOff x="576" y="1632"/>
            <a:chExt cx="1152" cy="1152"/>
          </a:xfrm>
        </p:grpSpPr>
        <p:sp>
          <p:nvSpPr>
            <p:cNvPr id="22" name="Line 37">
              <a:extLst>
                <a:ext uri="{FF2B5EF4-FFF2-40B4-BE49-F238E27FC236}">
                  <a16:creationId xmlns:a16="http://schemas.microsoft.com/office/drawing/2014/main" id="{F023DA06-B921-4CFD-9DB7-1BE78F39CA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6" y="1632"/>
              <a:ext cx="1152" cy="0"/>
            </a:xfrm>
            <a:prstGeom prst="line">
              <a:avLst/>
            </a:prstGeom>
            <a:noFill/>
            <a:ln w="57150">
              <a:solidFill>
                <a:srgbClr val="33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23" name="Line 38">
              <a:extLst>
                <a:ext uri="{FF2B5EF4-FFF2-40B4-BE49-F238E27FC236}">
                  <a16:creationId xmlns:a16="http://schemas.microsoft.com/office/drawing/2014/main" id="{BCDA5F20-92CC-4D15-8995-68B5F81B930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6" y="2784"/>
              <a:ext cx="1152" cy="0"/>
            </a:xfrm>
            <a:prstGeom prst="line">
              <a:avLst/>
            </a:prstGeom>
            <a:noFill/>
            <a:ln w="57150">
              <a:solidFill>
                <a:srgbClr val="33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24" name="Line 39">
              <a:extLst>
                <a:ext uri="{FF2B5EF4-FFF2-40B4-BE49-F238E27FC236}">
                  <a16:creationId xmlns:a16="http://schemas.microsoft.com/office/drawing/2014/main" id="{13A17CE0-E654-4A2B-A3A3-9EF0C4B9BEA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6" y="1632"/>
              <a:ext cx="0" cy="1152"/>
            </a:xfrm>
            <a:prstGeom prst="line">
              <a:avLst/>
            </a:prstGeom>
            <a:noFill/>
            <a:ln w="57150">
              <a:solidFill>
                <a:srgbClr val="33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25" name="Line 40">
              <a:extLst>
                <a:ext uri="{FF2B5EF4-FFF2-40B4-BE49-F238E27FC236}">
                  <a16:creationId xmlns:a16="http://schemas.microsoft.com/office/drawing/2014/main" id="{34D2D4EF-BEE4-42EB-BAAA-C633CE2155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1632"/>
              <a:ext cx="0" cy="1152"/>
            </a:xfrm>
            <a:prstGeom prst="line">
              <a:avLst/>
            </a:prstGeom>
            <a:noFill/>
            <a:ln w="57150">
              <a:solidFill>
                <a:srgbClr val="33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800"/>
            </a:p>
          </p:txBody>
        </p:sp>
      </p:grpSp>
      <p:sp>
        <p:nvSpPr>
          <p:cNvPr id="26" name="Text Box 47">
            <a:extLst>
              <a:ext uri="{FF2B5EF4-FFF2-40B4-BE49-F238E27FC236}">
                <a16:creationId xmlns:a16="http://schemas.microsoft.com/office/drawing/2014/main" id="{E88C6AB0-31D5-47D8-B753-8EADF699EB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7338" y="2224088"/>
            <a:ext cx="3429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latin typeface="Times New Roman" panose="02020603050405020304" pitchFamily="18" charset="0"/>
              </a:rPr>
              <a:t>D</a:t>
            </a:r>
          </a:p>
        </p:txBody>
      </p:sp>
      <p:sp>
        <p:nvSpPr>
          <p:cNvPr id="27" name="Text Box 48">
            <a:extLst>
              <a:ext uri="{FF2B5EF4-FFF2-40B4-BE49-F238E27FC236}">
                <a16:creationId xmlns:a16="http://schemas.microsoft.com/office/drawing/2014/main" id="{91B7AD5F-4942-44B2-B727-08E0913FF8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11618" y="740569"/>
            <a:ext cx="3429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dirty="0">
                <a:solidFill>
                  <a:schemeClr val="folHlink"/>
                </a:solidFill>
                <a:latin typeface="Times New Roman" panose="02020603050405020304" pitchFamily="18" charset="0"/>
              </a:rPr>
              <a:t>A</a:t>
            </a:r>
          </a:p>
        </p:txBody>
      </p:sp>
      <p:sp>
        <p:nvSpPr>
          <p:cNvPr id="28" name="Text Box 49">
            <a:extLst>
              <a:ext uri="{FF2B5EF4-FFF2-40B4-BE49-F238E27FC236}">
                <a16:creationId xmlns:a16="http://schemas.microsoft.com/office/drawing/2014/main" id="{C5161EC7-2EF3-43BA-85C8-6802330C82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6125" y="754857"/>
            <a:ext cx="3429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latin typeface="Times New Roman" panose="02020603050405020304" pitchFamily="18" charset="0"/>
              </a:rPr>
              <a:t>B</a:t>
            </a:r>
          </a:p>
        </p:txBody>
      </p:sp>
      <p:sp>
        <p:nvSpPr>
          <p:cNvPr id="29" name="Text Box 50">
            <a:extLst>
              <a:ext uri="{FF2B5EF4-FFF2-40B4-BE49-F238E27FC236}">
                <a16:creationId xmlns:a16="http://schemas.microsoft.com/office/drawing/2014/main" id="{43A7B86B-E865-4399-B21D-A79F4755D1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6125" y="2169319"/>
            <a:ext cx="3429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latin typeface="Times New Roman" panose="02020603050405020304" pitchFamily="18" charset="0"/>
              </a:rPr>
              <a:t>C</a:t>
            </a:r>
          </a:p>
        </p:txBody>
      </p:sp>
    </p:spTree>
  </p:cSld>
  <p:clrMapOvr>
    <a:masterClrMapping/>
  </p:clrMapOvr>
  <p:transition spd="med" advClick="0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2" grpId="1"/>
      <p:bldP spid="13" grpId="0"/>
      <p:bldP spid="14" grpId="0"/>
      <p:bldP spid="15" grpId="0"/>
      <p:bldP spid="16" grpId="0"/>
      <p:bldP spid="16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2" descr="Tài Liệu Học Tập Mùa Học, đơn Giản, Màu Xanh Da Trời, Bông Hoa Hình nền  Vector để tải xuống miễn phí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561" y="-114714"/>
            <a:ext cx="9136440" cy="59518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2" name="Text Box 7"/>
          <p:cNvSpPr txBox="1">
            <a:spLocks noChangeArrowheads="1"/>
          </p:cNvSpPr>
          <p:nvPr/>
        </p:nvSpPr>
        <p:spPr bwMode="auto">
          <a:xfrm>
            <a:off x="228601" y="1117602"/>
            <a:ext cx="8686801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>
                <a:solidFill>
                  <a:schemeClr val="tx1"/>
                </a:solidFill>
                <a:latin typeface="Arial" charset="0"/>
              </a:rPr>
              <a:t>  </a:t>
            </a:r>
            <a:endParaRPr lang="en-US" altLang="en-US" b="0" i="1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0243" name="Text Box 9"/>
          <p:cNvSpPr txBox="1">
            <a:spLocks noChangeArrowheads="1"/>
          </p:cNvSpPr>
          <p:nvPr/>
        </p:nvSpPr>
        <p:spPr bwMode="auto">
          <a:xfrm>
            <a:off x="1371605" y="2420938"/>
            <a:ext cx="4267199" cy="246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1000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9227" name="TextBox 2"/>
          <p:cNvSpPr txBox="1">
            <a:spLocks noChangeArrowheads="1"/>
          </p:cNvSpPr>
          <p:nvPr/>
        </p:nvSpPr>
        <p:spPr bwMode="auto">
          <a:xfrm>
            <a:off x="546105" y="623581"/>
            <a:ext cx="6289701" cy="5539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/>
            <a:r>
              <a:rPr lang="en-US" altLang="en-US" sz="3000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3000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altLang="en-US" sz="3000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vi-VN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Viết vào ô trống (theo mẫu)</a:t>
            </a:r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18" name="Group 72">
            <a:extLst>
              <a:ext uri="{FF2B5EF4-FFF2-40B4-BE49-F238E27FC236}">
                <a16:creationId xmlns:a16="http://schemas.microsoft.com/office/drawing/2014/main" id="{BB49DDEF-3A1E-4C2C-9CAF-4C05A7709327}"/>
              </a:ext>
            </a:extLst>
          </p:cNvPr>
          <p:cNvGraphicFramePr>
            <a:graphicFrameLocks noGrp="1"/>
          </p:cNvGraphicFramePr>
          <p:nvPr/>
        </p:nvGraphicFramePr>
        <p:xfrm>
          <a:off x="0" y="1981200"/>
          <a:ext cx="9144000" cy="2378076"/>
        </p:xfrm>
        <a:graphic>
          <a:graphicData uri="http://schemas.openxmlformats.org/drawingml/2006/table">
            <a:tbl>
              <a:tblPr/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1890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Cạnh</a:t>
                      </a: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vuông</a:t>
                      </a:r>
                      <a:endParaRPr kumimoji="0" lang="en-US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890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 vi </a:t>
                      </a:r>
                      <a:r>
                        <a:rPr kumimoji="0" lang="en-US" alt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vuông</a:t>
                      </a:r>
                      <a:endParaRPr kumimoji="0" lang="en-US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9" name="Text Box 52">
            <a:extLst>
              <a:ext uri="{FF2B5EF4-FFF2-40B4-BE49-F238E27FC236}">
                <a16:creationId xmlns:a16="http://schemas.microsoft.com/office/drawing/2014/main" id="{25F03FA3-81D1-4074-AFB8-BB2A4888E3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2163763"/>
            <a:ext cx="80010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1" dirty="0">
                <a:latin typeface="Times New Roman" panose="02020603050405020304" pitchFamily="18" charset="0"/>
              </a:rPr>
              <a:t>    </a:t>
            </a:r>
            <a:r>
              <a:rPr lang="vi-VN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>
                <a:latin typeface="Times New Roman" panose="02020603050405020304" pitchFamily="18" charset="0"/>
              </a:rPr>
              <a:t>8 cm          </a:t>
            </a:r>
            <a:r>
              <a:rPr lang="vi-VN" altLang="en-US" sz="2000" b="1" dirty="0">
                <a:latin typeface="Times New Roman" panose="02020603050405020304" pitchFamily="18" charset="0"/>
              </a:rPr>
              <a:t>            </a:t>
            </a:r>
            <a:r>
              <a:rPr lang="en-US" altLang="en-US" sz="2000" b="1" dirty="0">
                <a:latin typeface="Times New Roman" panose="02020603050405020304" pitchFamily="18" charset="0"/>
              </a:rPr>
              <a:t>12 cm          </a:t>
            </a:r>
            <a:r>
              <a:rPr lang="vi-VN" altLang="en-US" sz="2000" b="1" dirty="0">
                <a:latin typeface="Times New Roman" panose="02020603050405020304" pitchFamily="18" charset="0"/>
              </a:rPr>
              <a:t>            </a:t>
            </a:r>
            <a:r>
              <a:rPr lang="en-US" altLang="en-US" sz="2000" b="1" dirty="0">
                <a:latin typeface="Times New Roman" panose="02020603050405020304" pitchFamily="18" charset="0"/>
              </a:rPr>
              <a:t>31 cm           </a:t>
            </a:r>
            <a:r>
              <a:rPr lang="vi-VN" altLang="en-US" sz="2000" b="1" dirty="0">
                <a:latin typeface="Times New Roman" panose="02020603050405020304" pitchFamily="18" charset="0"/>
              </a:rPr>
              <a:t>          </a:t>
            </a:r>
            <a:r>
              <a:rPr lang="en-US" altLang="en-US" sz="2000" b="1" dirty="0">
                <a:latin typeface="Times New Roman" panose="02020603050405020304" pitchFamily="18" charset="0"/>
              </a:rPr>
              <a:t>15 cm</a:t>
            </a:r>
          </a:p>
        </p:txBody>
      </p:sp>
      <p:sp>
        <p:nvSpPr>
          <p:cNvPr id="21" name="Text Box 53">
            <a:extLst>
              <a:ext uri="{FF2B5EF4-FFF2-40B4-BE49-F238E27FC236}">
                <a16:creationId xmlns:a16="http://schemas.microsoft.com/office/drawing/2014/main" id="{CFBBFA57-DB12-4D3D-ABF8-462C4AC3FA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0399" y="3541454"/>
            <a:ext cx="210770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 dirty="0">
                <a:solidFill>
                  <a:srgbClr val="C00000"/>
                </a:solidFill>
                <a:latin typeface="Times New Roman" panose="02020603050405020304" pitchFamily="18" charset="0"/>
              </a:rPr>
              <a:t>8 x 4 = 32</a:t>
            </a:r>
            <a:r>
              <a:rPr lang="vi-VN" altLang="en-US" sz="2000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C00000"/>
                </a:solidFill>
                <a:latin typeface="Times New Roman" panose="02020603050405020304" pitchFamily="18" charset="0"/>
              </a:rPr>
              <a:t>(cm)</a:t>
            </a:r>
          </a:p>
        </p:txBody>
      </p:sp>
      <p:sp>
        <p:nvSpPr>
          <p:cNvPr id="25" name="Text Box 53">
            <a:extLst>
              <a:ext uri="{FF2B5EF4-FFF2-40B4-BE49-F238E27FC236}">
                <a16:creationId xmlns:a16="http://schemas.microsoft.com/office/drawing/2014/main" id="{B6F8BF64-C1EA-4AF9-8099-74CAE2E4AF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3952" y="3525173"/>
            <a:ext cx="208846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vi-VN" altLang="en-US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12</a:t>
            </a:r>
            <a:r>
              <a:rPr lang="en-US" altLang="en-US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x 4 = </a:t>
            </a:r>
            <a:r>
              <a:rPr lang="vi-VN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48 </a:t>
            </a:r>
            <a:r>
              <a:rPr lang="en-US" altLang="en-US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(cm)</a:t>
            </a:r>
          </a:p>
        </p:txBody>
      </p:sp>
      <p:sp>
        <p:nvSpPr>
          <p:cNvPr id="26" name="Text Box 53">
            <a:extLst>
              <a:ext uri="{FF2B5EF4-FFF2-40B4-BE49-F238E27FC236}">
                <a16:creationId xmlns:a16="http://schemas.microsoft.com/office/drawing/2014/main" id="{1E798989-7AD9-43E9-978F-7F6C04401F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20205" y="3534052"/>
            <a:ext cx="210770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vi-VN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31</a:t>
            </a:r>
            <a:r>
              <a:rPr lang="en-US" altLang="en-US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x 4 = </a:t>
            </a:r>
            <a:r>
              <a:rPr lang="vi-VN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124 </a:t>
            </a:r>
            <a:r>
              <a:rPr lang="en-US" altLang="en-US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(cm)</a:t>
            </a:r>
          </a:p>
        </p:txBody>
      </p:sp>
      <p:sp>
        <p:nvSpPr>
          <p:cNvPr id="27" name="Text Box 53">
            <a:extLst>
              <a:ext uri="{FF2B5EF4-FFF2-40B4-BE49-F238E27FC236}">
                <a16:creationId xmlns:a16="http://schemas.microsoft.com/office/drawing/2014/main" id="{0CE1A237-2696-4A18-8453-E1EE6F7726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16210" y="3550331"/>
            <a:ext cx="210769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vi-VN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15</a:t>
            </a:r>
            <a:r>
              <a:rPr lang="en-US" altLang="en-US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x 4 = </a:t>
            </a:r>
            <a:r>
              <a:rPr lang="vi-VN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60 </a:t>
            </a:r>
            <a:r>
              <a:rPr lang="en-US" altLang="en-US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(cm)</a:t>
            </a:r>
          </a:p>
        </p:txBody>
      </p:sp>
    </p:spTree>
  </p:cSld>
  <p:clrMapOvr>
    <a:masterClrMapping/>
  </p:clrMapOvr>
  <p:transition spd="med" advClick="0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7" grpId="0"/>
      <p:bldP spid="19" grpId="0"/>
      <p:bldP spid="21" grpId="0"/>
      <p:bldP spid="25" grpId="0"/>
      <p:bldP spid="26" grpId="0"/>
      <p:bldP spid="2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2" descr="Tài Liệu Học Tập Mùa Học, đơn Giản, Màu Xanh Da Trời, Bông Hoa Hình nền  Vector để tải xuống miễn phí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2721" y="1"/>
            <a:ext cx="9509760" cy="6736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6" name="Text Box 7"/>
          <p:cNvSpPr txBox="1">
            <a:spLocks noChangeArrowheads="1"/>
          </p:cNvSpPr>
          <p:nvPr/>
        </p:nvSpPr>
        <p:spPr bwMode="auto">
          <a:xfrm>
            <a:off x="1743079" y="2195512"/>
            <a:ext cx="4267199" cy="246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1000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1267" name="Text Box 8"/>
          <p:cNvSpPr txBox="1">
            <a:spLocks noChangeArrowheads="1"/>
          </p:cNvSpPr>
          <p:nvPr/>
        </p:nvSpPr>
        <p:spPr bwMode="auto">
          <a:xfrm>
            <a:off x="1666876" y="2081214"/>
            <a:ext cx="2514600" cy="361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1700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142878" y="634731"/>
            <a:ext cx="7665083" cy="8617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u="sng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2500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altLang="en-US" sz="2500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z="2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vi-VN" altLang="en-US" sz="2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Người ta uốn một đoạn dây thép vừa đủ thành một hình vuông cạnh 10cm. Tính độ dài đoạn dây đó.</a:t>
            </a:r>
            <a:endParaRPr lang="en-US" altLang="en-US" sz="25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9" name="Text Box 11"/>
          <p:cNvSpPr txBox="1">
            <a:spLocks noChangeArrowheads="1"/>
          </p:cNvSpPr>
          <p:nvPr/>
        </p:nvSpPr>
        <p:spPr bwMode="auto">
          <a:xfrm>
            <a:off x="3234482" y="1481441"/>
            <a:ext cx="1354457" cy="476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2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giải</a:t>
            </a:r>
            <a:endParaRPr lang="en-US" altLang="en-US" sz="25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EDA6679-5CA8-4B19-AB54-E380B1F819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Mỗi viên gạch có cạnh 20cm. Tính chu vi hình chữ nhật ghép bởi 3 viên gạch như thế.</a:t>
            </a:r>
            <a:endParaRPr kumimoji="0" lang="en-US" altLang="en-US" sz="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kumimoji="0" lang="en-US" altLang="en-US" sz="63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           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5" name="Text Box 13">
            <a:extLst>
              <a:ext uri="{FF2B5EF4-FFF2-40B4-BE49-F238E27FC236}">
                <a16:creationId xmlns:a16="http://schemas.microsoft.com/office/drawing/2014/main" id="{A96E716F-F5A3-47E9-A3BD-6C6CDB2ADA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4486" y="2022430"/>
            <a:ext cx="3871382" cy="476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 dài đoạn dây đó là:</a:t>
            </a:r>
            <a:endParaRPr lang="en-US" altLang="en-US" sz="25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 Box 13">
            <a:extLst>
              <a:ext uri="{FF2B5EF4-FFF2-40B4-BE49-F238E27FC236}">
                <a16:creationId xmlns:a16="http://schemas.microsoft.com/office/drawing/2014/main" id="{1BE8D0DB-9BBB-4575-AD2B-7C9C23EA11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8553" y="2505026"/>
            <a:ext cx="3888313" cy="476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10 x 4 = 40 (cm)</a:t>
            </a:r>
            <a:endParaRPr lang="en-US" altLang="en-US" sz="25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 Box 13">
            <a:extLst>
              <a:ext uri="{FF2B5EF4-FFF2-40B4-BE49-F238E27FC236}">
                <a16:creationId xmlns:a16="http://schemas.microsoft.com/office/drawing/2014/main" id="{48897E93-5CB8-45CC-93EB-B27825EC24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6886" y="2987632"/>
            <a:ext cx="3871382" cy="476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Đáp số: 40 cm</a:t>
            </a:r>
            <a:endParaRPr lang="en-US" altLang="en-US" sz="25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BCD43B5-9DE3-4D0E-A5D3-221C24A4DA8E}"/>
              </a:ext>
            </a:extLst>
          </p:cNvPr>
          <p:cNvSpPr/>
          <p:nvPr/>
        </p:nvSpPr>
        <p:spPr>
          <a:xfrm>
            <a:off x="6383867" y="2022430"/>
            <a:ext cx="2011680" cy="201168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29C5EF7-AAE3-4256-BDC6-6D1D5045EC55}"/>
              </a:ext>
            </a:extLst>
          </p:cNvPr>
          <p:cNvCxnSpPr/>
          <p:nvPr/>
        </p:nvCxnSpPr>
        <p:spPr>
          <a:xfrm>
            <a:off x="6383867" y="2044437"/>
            <a:ext cx="201168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DA115FAC-D2C8-4A6B-9879-A552D17F7922}"/>
              </a:ext>
            </a:extLst>
          </p:cNvPr>
          <p:cNvCxnSpPr>
            <a:cxnSpLocks/>
          </p:cNvCxnSpPr>
          <p:nvPr/>
        </p:nvCxnSpPr>
        <p:spPr>
          <a:xfrm>
            <a:off x="6383867" y="2044437"/>
            <a:ext cx="0" cy="198967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86EA25BD-1C11-4DA8-9A54-5BF2E82EECEF}"/>
              </a:ext>
            </a:extLst>
          </p:cNvPr>
          <p:cNvCxnSpPr/>
          <p:nvPr/>
        </p:nvCxnSpPr>
        <p:spPr>
          <a:xfrm>
            <a:off x="6383867" y="4051038"/>
            <a:ext cx="201168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56F3175A-EB82-4A7F-928C-2B0620CC5602}"/>
              </a:ext>
            </a:extLst>
          </p:cNvPr>
          <p:cNvCxnSpPr>
            <a:cxnSpLocks/>
          </p:cNvCxnSpPr>
          <p:nvPr/>
        </p:nvCxnSpPr>
        <p:spPr>
          <a:xfrm flipV="1">
            <a:off x="8387080" y="2023529"/>
            <a:ext cx="20321" cy="201058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 Box 13">
            <a:extLst>
              <a:ext uri="{FF2B5EF4-FFF2-40B4-BE49-F238E27FC236}">
                <a16:creationId xmlns:a16="http://schemas.microsoft.com/office/drawing/2014/main" id="{06EB1336-95CC-4D09-A62E-80D051604E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98230" y="1590624"/>
            <a:ext cx="1068904" cy="476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25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10 cm</a:t>
            </a:r>
            <a:endParaRPr lang="en-US" altLang="en-US" sz="25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ext Box 13">
            <a:extLst>
              <a:ext uri="{FF2B5EF4-FFF2-40B4-BE49-F238E27FC236}">
                <a16:creationId xmlns:a16="http://schemas.microsoft.com/office/drawing/2014/main" id="{44D5E937-9659-4488-9C25-B95881E73B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15164" y="4062894"/>
            <a:ext cx="1068904" cy="476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25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10 cm</a:t>
            </a:r>
            <a:endParaRPr lang="en-US" altLang="en-US" sz="25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 Box 13">
            <a:extLst>
              <a:ext uri="{FF2B5EF4-FFF2-40B4-BE49-F238E27FC236}">
                <a16:creationId xmlns:a16="http://schemas.microsoft.com/office/drawing/2014/main" id="{5622F6D8-D862-4AAA-8E53-5314DD6DCEFD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8142830" y="2818291"/>
            <a:ext cx="1068904" cy="476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25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10 cm</a:t>
            </a:r>
            <a:endParaRPr lang="en-US" altLang="en-US" sz="25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Text Box 13">
            <a:extLst>
              <a:ext uri="{FF2B5EF4-FFF2-40B4-BE49-F238E27FC236}">
                <a16:creationId xmlns:a16="http://schemas.microsoft.com/office/drawing/2014/main" id="{8ED988C0-3A59-408B-9DA2-6813606D8E61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5594363" y="2826759"/>
            <a:ext cx="1068904" cy="476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25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10 cm</a:t>
            </a:r>
            <a:endParaRPr lang="en-US" altLang="en-US" sz="25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8687931"/>
      </p:ext>
    </p:extLst>
  </p:cSld>
  <p:clrMapOvr>
    <a:masterClrMapping/>
  </p:clrMapOvr>
  <p:transition spd="med" advClick="0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8" grpId="0"/>
      <p:bldP spid="7179" grpId="0"/>
      <p:bldP spid="25" grpId="0"/>
      <p:bldP spid="26" grpId="0"/>
      <p:bldP spid="27" grpId="0"/>
      <p:bldP spid="7" grpId="0" animBg="1"/>
      <p:bldP spid="38" grpId="0"/>
      <p:bldP spid="40" grpId="0"/>
      <p:bldP spid="41" grpId="0"/>
      <p:bldP spid="4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2" descr="Tài Liệu Học Tập Mùa Học, đơn Giản, Màu Xanh Da Trời, Bông Hoa Hình nền  Vector để tải xuống miễn phí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337038" cy="6736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6" name="Text Box 7"/>
          <p:cNvSpPr txBox="1">
            <a:spLocks noChangeArrowheads="1"/>
          </p:cNvSpPr>
          <p:nvPr/>
        </p:nvSpPr>
        <p:spPr bwMode="auto">
          <a:xfrm>
            <a:off x="1743079" y="2195512"/>
            <a:ext cx="4267199" cy="246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1000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1267" name="Text Box 8"/>
          <p:cNvSpPr txBox="1">
            <a:spLocks noChangeArrowheads="1"/>
          </p:cNvSpPr>
          <p:nvPr/>
        </p:nvSpPr>
        <p:spPr bwMode="auto">
          <a:xfrm>
            <a:off x="1666876" y="2081214"/>
            <a:ext cx="2514600" cy="361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1700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142878" y="634731"/>
            <a:ext cx="7665083" cy="8617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u="sng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2500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altLang="en-US" sz="2500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en-US" sz="2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vi-VN" altLang="en-US" sz="2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Mỗi viên gạch hình vuông có cạnh 20 cm. Tính chu vi hình chữ nhật ghép bởi 3 viên gạch như thế</a:t>
            </a:r>
            <a:r>
              <a:rPr lang="en-US" altLang="en-US" sz="2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7181" name="Text Box 13"/>
          <p:cNvSpPr txBox="1">
            <a:spLocks noChangeArrowheads="1"/>
          </p:cNvSpPr>
          <p:nvPr/>
        </p:nvSpPr>
        <p:spPr bwMode="auto">
          <a:xfrm>
            <a:off x="1174752" y="2902967"/>
            <a:ext cx="3871382" cy="476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2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 x 3 = 60 (cm)</a:t>
            </a:r>
            <a:endParaRPr lang="en-US" altLang="en-US" sz="25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83" name="Text Box 15"/>
          <p:cNvSpPr txBox="1">
            <a:spLocks noChangeArrowheads="1"/>
          </p:cNvSpPr>
          <p:nvPr/>
        </p:nvSpPr>
        <p:spPr bwMode="auto">
          <a:xfrm>
            <a:off x="395817" y="3377802"/>
            <a:ext cx="4048127" cy="476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2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Chu vi hình chữ nhật là:</a:t>
            </a:r>
            <a:endParaRPr lang="en-US" altLang="en-US" sz="25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 Box 13">
            <a:extLst>
              <a:ext uri="{FF2B5EF4-FFF2-40B4-BE49-F238E27FC236}">
                <a16:creationId xmlns:a16="http://schemas.microsoft.com/office/drawing/2014/main" id="{FC400740-564D-426D-BCEE-BE018AB475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3216" y="3817370"/>
            <a:ext cx="3888317" cy="476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2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(60 + 20) x 2 = 160 (cm)</a:t>
            </a:r>
            <a:endParaRPr lang="en-US" altLang="en-US" sz="25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 Box 13">
            <a:extLst>
              <a:ext uri="{FF2B5EF4-FFF2-40B4-BE49-F238E27FC236}">
                <a16:creationId xmlns:a16="http://schemas.microsoft.com/office/drawing/2014/main" id="{84546F53-0164-4EBB-9111-1913C2B543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2687" y="4283032"/>
            <a:ext cx="2303992" cy="476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2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Đáp số: 160 cm</a:t>
            </a:r>
            <a:endParaRPr lang="en-US" altLang="en-US" sz="25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97E641E-A4D6-4B03-A6F9-9E7272C06AD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0218" y="1490967"/>
            <a:ext cx="3352526" cy="1080783"/>
          </a:xfrm>
          <a:prstGeom prst="rect">
            <a:avLst/>
          </a:prstGeom>
        </p:spPr>
      </p:pic>
      <p:sp>
        <p:nvSpPr>
          <p:cNvPr id="20" name="Text Box 11">
            <a:extLst>
              <a:ext uri="{FF2B5EF4-FFF2-40B4-BE49-F238E27FC236}">
                <a16:creationId xmlns:a16="http://schemas.microsoft.com/office/drawing/2014/main" id="{E3F937B1-3C19-49D4-9381-3C07EAF231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414" y="2031774"/>
            <a:ext cx="1354457" cy="476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2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giải</a:t>
            </a:r>
            <a:endParaRPr lang="en-US" altLang="en-US" sz="25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 Box 13">
            <a:extLst>
              <a:ext uri="{FF2B5EF4-FFF2-40B4-BE49-F238E27FC236}">
                <a16:creationId xmlns:a16="http://schemas.microsoft.com/office/drawing/2014/main" id="{2F712E4F-BD96-4BF6-BAEE-52288E21DF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8149" y="2420365"/>
            <a:ext cx="4048127" cy="476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2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Chiều dài hình chữ nhật là:</a:t>
            </a:r>
            <a:endParaRPr lang="en-US" altLang="en-US" sz="25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Left Brace 10">
            <a:extLst>
              <a:ext uri="{FF2B5EF4-FFF2-40B4-BE49-F238E27FC236}">
                <a16:creationId xmlns:a16="http://schemas.microsoft.com/office/drawing/2014/main" id="{1F1BA4C4-3EDF-470A-9E63-45EBBBD615E3}"/>
              </a:ext>
            </a:extLst>
          </p:cNvPr>
          <p:cNvSpPr/>
          <p:nvPr/>
        </p:nvSpPr>
        <p:spPr>
          <a:xfrm>
            <a:off x="4143265" y="1502054"/>
            <a:ext cx="209345" cy="1069696"/>
          </a:xfrm>
          <a:prstGeom prst="leftBrace">
            <a:avLst>
              <a:gd name="adj1" fmla="val 59397"/>
              <a:gd name="adj2" fmla="val 45446"/>
            </a:avLst>
          </a:prstGeom>
          <a:ln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 Box 13">
            <a:extLst>
              <a:ext uri="{FF2B5EF4-FFF2-40B4-BE49-F238E27FC236}">
                <a16:creationId xmlns:a16="http://schemas.microsoft.com/office/drawing/2014/main" id="{5578F7D5-0B69-4571-8042-5816DD81E2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84559" y="1675292"/>
            <a:ext cx="1001179" cy="4000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 cm</a:t>
            </a:r>
            <a:endParaRPr lang="en-US" altLang="en-U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Left Brace 26">
            <a:extLst>
              <a:ext uri="{FF2B5EF4-FFF2-40B4-BE49-F238E27FC236}">
                <a16:creationId xmlns:a16="http://schemas.microsoft.com/office/drawing/2014/main" id="{8E0E6C74-3D9D-47BC-9563-D723A040C7BA}"/>
              </a:ext>
            </a:extLst>
          </p:cNvPr>
          <p:cNvSpPr/>
          <p:nvPr/>
        </p:nvSpPr>
        <p:spPr>
          <a:xfrm rot="16200000">
            <a:off x="6022698" y="1045482"/>
            <a:ext cx="144506" cy="3335593"/>
          </a:xfrm>
          <a:prstGeom prst="leftBrace">
            <a:avLst>
              <a:gd name="adj1" fmla="val 59397"/>
              <a:gd name="adj2" fmla="val 45446"/>
            </a:avLst>
          </a:prstGeom>
          <a:ln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Box 13">
            <a:extLst>
              <a:ext uri="{FF2B5EF4-FFF2-40B4-BE49-F238E27FC236}">
                <a16:creationId xmlns:a16="http://schemas.microsoft.com/office/drawing/2014/main" id="{4FA41910-922F-4611-A489-A6B79CF375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35096" y="2750562"/>
            <a:ext cx="1001179" cy="4000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 cm</a:t>
            </a:r>
            <a:endParaRPr lang="en-US" altLang="en-U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069C409-BB2B-4EE5-BFA1-E9371C5E458D}"/>
              </a:ext>
            </a:extLst>
          </p:cNvPr>
          <p:cNvSpPr/>
          <p:nvPr/>
        </p:nvSpPr>
        <p:spPr>
          <a:xfrm>
            <a:off x="4427010" y="1507067"/>
            <a:ext cx="3318800" cy="1026228"/>
          </a:xfrm>
          <a:prstGeom prst="rect">
            <a:avLst/>
          </a:prstGeom>
          <a:solidFill>
            <a:schemeClr val="accent1">
              <a:alpha val="0"/>
            </a:schemeClr>
          </a:solidFill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med" advClick="0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8" grpId="0"/>
      <p:bldP spid="7181" grpId="0"/>
      <p:bldP spid="7183" grpId="0"/>
      <p:bldP spid="12" grpId="0"/>
      <p:bldP spid="13" grpId="0"/>
      <p:bldP spid="20" grpId="0"/>
      <p:bldP spid="22" grpId="0"/>
      <p:bldP spid="11" grpId="0" animBg="1"/>
      <p:bldP spid="26" grpId="0"/>
      <p:bldP spid="27" grpId="0" animBg="1"/>
      <p:bldP spid="28" grpId="0"/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43" y="0"/>
            <a:ext cx="9141714" cy="5143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2" name="Picture 12" descr="Tài Liệu Học Tập Mùa Học, đơn Giản, Màu Xanh Da Trời, Bông Hoa Hình nền  Vector để tải xuống miễn phí">
            <a:extLst>
              <a:ext uri="{FF2B5EF4-FFF2-40B4-BE49-F238E27FC236}">
                <a16:creationId xmlns:a16="http://schemas.microsoft.com/office/drawing/2014/main" id="{85AC45F9-E604-4000-9296-F010DD6DD8F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"/>
          <a:stretch/>
        </p:blipFill>
        <p:spPr bwMode="auto">
          <a:xfrm>
            <a:off x="20" y="961"/>
            <a:ext cx="9143980" cy="51425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6">
            <a:extLst>
              <a:ext uri="{FF2B5EF4-FFF2-40B4-BE49-F238E27FC236}">
                <a16:creationId xmlns:a16="http://schemas.microsoft.com/office/drawing/2014/main" id="{6712A230-EA11-4C87-A089-799342234D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833" y="1134533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u="sng" dirty="0" err="1">
                <a:latin typeface="Times New Roman" panose="02020603050405020304" pitchFamily="18" charset="0"/>
              </a:rPr>
              <a:t>Bài</a:t>
            </a:r>
            <a:r>
              <a:rPr lang="en-US" altLang="en-US" sz="2800" b="1" u="sng" dirty="0">
                <a:latin typeface="Times New Roman" panose="02020603050405020304" pitchFamily="18" charset="0"/>
              </a:rPr>
              <a:t> 4</a:t>
            </a:r>
            <a:r>
              <a:rPr lang="en-US" altLang="en-US" sz="2800" b="1" dirty="0">
                <a:latin typeface="Times New Roman" panose="02020603050405020304" pitchFamily="18" charset="0"/>
              </a:rPr>
              <a:t>: 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Đo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độ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dài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cạnh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rồi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tính</a:t>
            </a:r>
            <a:r>
              <a:rPr lang="en-US" altLang="en-US" sz="2800" b="1" dirty="0">
                <a:latin typeface="Times New Roman" panose="02020603050405020304" pitchFamily="18" charset="0"/>
              </a:rPr>
              <a:t> chu vi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hình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vuông</a:t>
            </a:r>
            <a:r>
              <a:rPr lang="en-US" altLang="en-US" sz="2800" b="1" dirty="0">
                <a:latin typeface="Times New Roman" panose="02020603050405020304" pitchFamily="18" charset="0"/>
              </a:rPr>
              <a:t> MNPQ. </a:t>
            </a:r>
          </a:p>
        </p:txBody>
      </p:sp>
      <p:sp>
        <p:nvSpPr>
          <p:cNvPr id="5" name="Text Box 9">
            <a:extLst>
              <a:ext uri="{FF2B5EF4-FFF2-40B4-BE49-F238E27FC236}">
                <a16:creationId xmlns:a16="http://schemas.microsoft.com/office/drawing/2014/main" id="{CC519E5A-1A36-43E7-9623-4AA9658FBF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6933" y="1667931"/>
            <a:ext cx="1083734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800" b="1">
                <a:latin typeface="Times New Roman" panose="02020603050405020304" pitchFamily="18" charset="0"/>
              </a:rPr>
              <a:t>3 cm</a:t>
            </a:r>
          </a:p>
        </p:txBody>
      </p:sp>
      <p:grpSp>
        <p:nvGrpSpPr>
          <p:cNvPr id="6" name="Group 30">
            <a:extLst>
              <a:ext uri="{FF2B5EF4-FFF2-40B4-BE49-F238E27FC236}">
                <a16:creationId xmlns:a16="http://schemas.microsoft.com/office/drawing/2014/main" id="{BBB1BA8B-C545-4E2C-8C2F-5006CB9D63A0}"/>
              </a:ext>
            </a:extLst>
          </p:cNvPr>
          <p:cNvGrpSpPr>
            <a:grpSpLocks/>
          </p:cNvGrpSpPr>
          <p:nvPr/>
        </p:nvGrpSpPr>
        <p:grpSpPr bwMode="auto">
          <a:xfrm>
            <a:off x="582083" y="3970860"/>
            <a:ext cx="6781800" cy="1028700"/>
            <a:chOff x="384" y="2880"/>
            <a:chExt cx="4249" cy="636"/>
          </a:xfrm>
        </p:grpSpPr>
        <p:pic>
          <p:nvPicPr>
            <p:cNvPr id="8" name="Picture 22">
              <a:extLst>
                <a:ext uri="{FF2B5EF4-FFF2-40B4-BE49-F238E27FC236}">
                  <a16:creationId xmlns:a16="http://schemas.microsoft.com/office/drawing/2014/main" id="{B953B624-8724-4586-9AD0-61D337B55EA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4" y="2880"/>
              <a:ext cx="4249" cy="6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" name="Text Box 23">
              <a:extLst>
                <a:ext uri="{FF2B5EF4-FFF2-40B4-BE49-F238E27FC236}">
                  <a16:creationId xmlns:a16="http://schemas.microsoft.com/office/drawing/2014/main" id="{C77FF685-ED01-4799-A2BC-F08BCA1F91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9" y="3048"/>
              <a:ext cx="802" cy="2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1">
                  <a:solidFill>
                    <a:srgbClr val="1A0D00"/>
                  </a:solidFill>
                  <a:latin typeface="Times New Roman" panose="02020603050405020304" pitchFamily="18" charset="0"/>
                </a:rPr>
                <a:t>0</a:t>
              </a:r>
            </a:p>
          </p:txBody>
        </p:sp>
      </p:grpSp>
      <p:grpSp>
        <p:nvGrpSpPr>
          <p:cNvPr id="10" name="Group 36">
            <a:extLst>
              <a:ext uri="{FF2B5EF4-FFF2-40B4-BE49-F238E27FC236}">
                <a16:creationId xmlns:a16="http://schemas.microsoft.com/office/drawing/2014/main" id="{364D00EB-B299-4D9E-B1B6-126A28FE5047}"/>
              </a:ext>
            </a:extLst>
          </p:cNvPr>
          <p:cNvGrpSpPr>
            <a:grpSpLocks/>
          </p:cNvGrpSpPr>
          <p:nvPr/>
        </p:nvGrpSpPr>
        <p:grpSpPr bwMode="auto">
          <a:xfrm>
            <a:off x="429683" y="1693335"/>
            <a:ext cx="2781300" cy="2497668"/>
            <a:chOff x="276" y="1332"/>
            <a:chExt cx="1752" cy="1554"/>
          </a:xfrm>
        </p:grpSpPr>
        <p:sp>
          <p:nvSpPr>
            <p:cNvPr id="11" name="Text Box 18">
              <a:extLst>
                <a:ext uri="{FF2B5EF4-FFF2-40B4-BE49-F238E27FC236}">
                  <a16:creationId xmlns:a16="http://schemas.microsoft.com/office/drawing/2014/main" id="{28FF22A3-8970-4FBE-8583-605BDF7D8D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6" y="2520"/>
              <a:ext cx="300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Q</a:t>
              </a:r>
            </a:p>
          </p:txBody>
        </p:sp>
        <p:sp>
          <p:nvSpPr>
            <p:cNvPr id="12" name="Text Box 19">
              <a:extLst>
                <a:ext uri="{FF2B5EF4-FFF2-40B4-BE49-F238E27FC236}">
                  <a16:creationId xmlns:a16="http://schemas.microsoft.com/office/drawing/2014/main" id="{264EB0B6-EA03-4043-9272-4FFDAB95FA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6" y="1332"/>
              <a:ext cx="300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M</a:t>
              </a:r>
            </a:p>
          </p:txBody>
        </p:sp>
        <p:sp>
          <p:nvSpPr>
            <p:cNvPr id="13" name="Text Box 20">
              <a:extLst>
                <a:ext uri="{FF2B5EF4-FFF2-40B4-BE49-F238E27FC236}">
                  <a16:creationId xmlns:a16="http://schemas.microsoft.com/office/drawing/2014/main" id="{4E2498D6-AA63-40CD-9159-CF4F2294D1A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28" y="1344"/>
              <a:ext cx="300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N</a:t>
              </a:r>
            </a:p>
          </p:txBody>
        </p:sp>
        <p:sp>
          <p:nvSpPr>
            <p:cNvPr id="14" name="Text Box 21">
              <a:extLst>
                <a:ext uri="{FF2B5EF4-FFF2-40B4-BE49-F238E27FC236}">
                  <a16:creationId xmlns:a16="http://schemas.microsoft.com/office/drawing/2014/main" id="{0101839A-5A2E-4E6E-9049-317F6D06CA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28" y="2520"/>
              <a:ext cx="300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P</a:t>
              </a:r>
            </a:p>
          </p:txBody>
        </p:sp>
        <p:sp>
          <p:nvSpPr>
            <p:cNvPr id="15" name="Line 32">
              <a:extLst>
                <a:ext uri="{FF2B5EF4-FFF2-40B4-BE49-F238E27FC236}">
                  <a16:creationId xmlns:a16="http://schemas.microsoft.com/office/drawing/2014/main" id="{433B9E21-552C-413A-B0CF-F9ADD36442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6" y="2724"/>
              <a:ext cx="1152" cy="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Line 33">
              <a:extLst>
                <a:ext uri="{FF2B5EF4-FFF2-40B4-BE49-F238E27FC236}">
                  <a16:creationId xmlns:a16="http://schemas.microsoft.com/office/drawing/2014/main" id="{159C4A16-B72A-46DA-A47A-0F8A61311F3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8" y="1644"/>
              <a:ext cx="1152" cy="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Line 34">
              <a:extLst>
                <a:ext uri="{FF2B5EF4-FFF2-40B4-BE49-F238E27FC236}">
                  <a16:creationId xmlns:a16="http://schemas.microsoft.com/office/drawing/2014/main" id="{DC1FFE14-FBBE-4E45-9FF8-FAB6C1C11FB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88" y="1632"/>
              <a:ext cx="0" cy="1104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Line 35">
              <a:extLst>
                <a:ext uri="{FF2B5EF4-FFF2-40B4-BE49-F238E27FC236}">
                  <a16:creationId xmlns:a16="http://schemas.microsoft.com/office/drawing/2014/main" id="{B637989A-5771-4430-9F2A-62DF75876C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1632"/>
              <a:ext cx="0" cy="1104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" name="Text Box 11">
            <a:extLst>
              <a:ext uri="{FF2B5EF4-FFF2-40B4-BE49-F238E27FC236}">
                <a16:creationId xmlns:a16="http://schemas.microsoft.com/office/drawing/2014/main" id="{1B0F991F-E00F-4215-83F0-71A91AACDB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17286" y="1752377"/>
            <a:ext cx="1354457" cy="476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2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giải</a:t>
            </a:r>
            <a:endParaRPr lang="en-US" altLang="en-US" sz="25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 Box 13">
            <a:extLst>
              <a:ext uri="{FF2B5EF4-FFF2-40B4-BE49-F238E27FC236}">
                <a16:creationId xmlns:a16="http://schemas.microsoft.com/office/drawing/2014/main" id="{E30CAF91-EA63-4009-A12E-17B89AA282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87289" y="2251031"/>
            <a:ext cx="4353975" cy="476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25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Chu vi hình vuông MNPQ </a:t>
            </a:r>
            <a:r>
              <a:rPr lang="vi-VN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là:</a:t>
            </a:r>
            <a:endParaRPr lang="en-US" altLang="en-US" sz="25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 Box 13">
            <a:extLst>
              <a:ext uri="{FF2B5EF4-FFF2-40B4-BE49-F238E27FC236}">
                <a16:creationId xmlns:a16="http://schemas.microsoft.com/office/drawing/2014/main" id="{5F43E48C-8993-4DD2-B652-42610D1F24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51357" y="2733627"/>
            <a:ext cx="3888313" cy="476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 x 4 = 12 (cm)</a:t>
            </a:r>
            <a:endParaRPr lang="en-US" altLang="en-US" sz="25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 Box 13">
            <a:extLst>
              <a:ext uri="{FF2B5EF4-FFF2-40B4-BE49-F238E27FC236}">
                <a16:creationId xmlns:a16="http://schemas.microsoft.com/office/drawing/2014/main" id="{CA74F5A3-EF47-4D2D-B4CE-2E0EBCC034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30756" y="3216233"/>
            <a:ext cx="3947577" cy="476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Đáp số</a:t>
            </a:r>
            <a:r>
              <a:rPr lang="vi-VN" altLang="en-US" sz="25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12 </a:t>
            </a:r>
            <a:r>
              <a:rPr lang="vi-VN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cm</a:t>
            </a:r>
            <a:endParaRPr lang="en-US" altLang="en-US" sz="25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681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20" grpId="0"/>
      <p:bldP spid="21" grpId="0"/>
      <p:bldP spid="22" grpId="0"/>
      <p:bldP spid="2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4" name="Picture 8" descr="Cloud Frame And Wooden Board In Garden Illustration Royalty Free Cliparts,  Vectors, And Stock Illustration. Image 87052402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155" name="TextBox 2"/>
          <p:cNvSpPr txBox="1">
            <a:spLocks noChangeArrowheads="1"/>
          </p:cNvSpPr>
          <p:nvPr/>
        </p:nvSpPr>
        <p:spPr bwMode="auto">
          <a:xfrm>
            <a:off x="1308087" y="516619"/>
            <a:ext cx="4355246" cy="5928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45132" tIns="72568" rIns="145132" bIns="72568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725665" eaLnBrk="1" hangingPunct="1"/>
            <a:endParaRPr lang="en-US" altLang="en-US" sz="2900" b="0">
              <a:solidFill>
                <a:prstClr val="black"/>
              </a:solidFill>
            </a:endParaRPr>
          </a:p>
        </p:txBody>
      </p:sp>
      <p:sp>
        <p:nvSpPr>
          <p:cNvPr id="49156" name="TextBox 3"/>
          <p:cNvSpPr txBox="1">
            <a:spLocks noChangeArrowheads="1"/>
          </p:cNvSpPr>
          <p:nvPr/>
        </p:nvSpPr>
        <p:spPr bwMode="auto">
          <a:xfrm>
            <a:off x="1550045" y="758547"/>
            <a:ext cx="4355246" cy="5928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45132" tIns="72568" rIns="145132" bIns="72568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725665" eaLnBrk="1" hangingPunct="1"/>
            <a:endParaRPr lang="en-US" altLang="en-US" sz="2900" b="0">
              <a:solidFill>
                <a:prstClr val="black"/>
              </a:solidFill>
            </a:endParaRPr>
          </a:p>
        </p:txBody>
      </p:sp>
      <p:sp>
        <p:nvSpPr>
          <p:cNvPr id="49157" name="TextBox 4"/>
          <p:cNvSpPr txBox="1">
            <a:spLocks noChangeArrowheads="1"/>
          </p:cNvSpPr>
          <p:nvPr/>
        </p:nvSpPr>
        <p:spPr bwMode="auto">
          <a:xfrm>
            <a:off x="1792003" y="1000476"/>
            <a:ext cx="4355246" cy="5928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45132" tIns="72568" rIns="145132" bIns="72568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725665" eaLnBrk="1" hangingPunct="1"/>
            <a:endParaRPr lang="en-US" altLang="en-US" sz="2900" b="0">
              <a:solidFill>
                <a:prstClr val="black"/>
              </a:solidFill>
            </a:endParaRPr>
          </a:p>
        </p:txBody>
      </p:sp>
      <p:sp>
        <p:nvSpPr>
          <p:cNvPr id="49158" name="TextBox 6"/>
          <p:cNvSpPr txBox="1">
            <a:spLocks noChangeArrowheads="1"/>
          </p:cNvSpPr>
          <p:nvPr/>
        </p:nvSpPr>
        <p:spPr bwMode="auto">
          <a:xfrm>
            <a:off x="1285405" y="1179401"/>
            <a:ext cx="3422699" cy="27846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45132" tIns="72568" rIns="145132" bIns="72568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725665" eaLnBrk="1" hangingPunct="1"/>
            <a:r>
              <a:rPr lang="vi-VN" altLang="en-US" sz="8600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TẠM BIỆT!</a:t>
            </a:r>
            <a:endParaRPr lang="en-US" altLang="en-US" sz="8600" i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9867377"/>
      </p:ext>
    </p:extLst>
  </p:cSld>
  <p:clrMapOvr>
    <a:masterClrMapping/>
  </p:clrMapOvr>
  <p:transition spd="slow" advClick="0"/>
</p:sld>
</file>

<file path=ppt/theme/theme1.xml><?xml version="1.0" encoding="utf-8"?>
<a:theme xmlns:a="http://schemas.openxmlformats.org/drawingml/2006/main" name="Default Design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Default Design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810</TotalTime>
  <Words>383</Words>
  <Application>Microsoft Office PowerPoint</Application>
  <PresentationFormat>On-screen Show (16:9)</PresentationFormat>
  <Paragraphs>66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Calibri</vt:lpstr>
      <vt:lpstr>Calibri Light</vt:lpstr>
      <vt:lpstr>HP001 4 hàng</vt:lpstr>
      <vt:lpstr>Tahoma</vt:lpstr>
      <vt:lpstr>Times New Roman</vt:lpstr>
      <vt:lpstr>Default Design</vt:lpstr>
      <vt:lpstr>1_Default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&lt;arabianhorse&gt;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Viet Van CD-ROM</dc:creator>
  <cp:lastModifiedBy>84984886224</cp:lastModifiedBy>
  <cp:revision>138</cp:revision>
  <dcterms:created xsi:type="dcterms:W3CDTF">2009-12-08T02:00:06Z</dcterms:created>
  <dcterms:modified xsi:type="dcterms:W3CDTF">2021-12-26T15:57:15Z</dcterms:modified>
</cp:coreProperties>
</file>