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509" r:id="rId3"/>
    <p:sldId id="515" r:id="rId4"/>
    <p:sldId id="516" r:id="rId5"/>
    <p:sldId id="517" r:id="rId6"/>
    <p:sldId id="519" r:id="rId7"/>
    <p:sldId id="51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22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304403" y="507371"/>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3370631" y="504989"/>
            <a:ext cx="7279054"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mj-lt"/>
              </a:rPr>
              <a:t>1. Quan </a:t>
            </a:r>
            <a:r>
              <a:rPr lang="en-US" sz="2800" b="1" dirty="0" err="1">
                <a:solidFill>
                  <a:schemeClr val="accent4">
                    <a:lumMod val="50000"/>
                  </a:schemeClr>
                </a:solidFill>
                <a:latin typeface="+mj-lt"/>
              </a:rPr>
              <a:t>sát</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tranh</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nêu</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việc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các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bạn</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nhỏ</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đã</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làm</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cùng</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người</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thân</a:t>
            </a:r>
            <a:r>
              <a:rPr lang="en-US" sz="2800" b="1" dirty="0">
                <a:solidFill>
                  <a:schemeClr val="accent4">
                    <a:lumMod val="50000"/>
                  </a:schemeClr>
                </a:solidFill>
                <a:latin typeface="+mj-lt"/>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2359968" y="444393"/>
            <a:ext cx="3127362"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2058957" y="3441802"/>
            <a:ext cx="4361945"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177560" y="2863462"/>
            <a:ext cx="4551643"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dạo</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592000" y="2912811"/>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bố</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trồng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cây</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898834" y="3609560"/>
            <a:ext cx="3406081"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549181" y="5837568"/>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373713" y="5886917"/>
            <a:ext cx="4456321"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mẹ</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rửa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bát</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712232" y="1699611"/>
            <a:ext cx="8923478" cy="86177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en-US" sz="3200" b="1" kern="0" dirty="0" err="1">
                <a:solidFill>
                  <a:srgbClr val="BAE5E4">
                    <a:lumMod val="50000"/>
                  </a:srgbClr>
                </a:solidFill>
                <a:latin typeface="+mj-lt"/>
                <a:cs typeface="Arial"/>
                <a:sym typeface="Arial"/>
              </a:rPr>
              <a:t>Viết</a:t>
            </a:r>
            <a:r>
              <a:rPr lang="en-US" sz="3200" b="1" kern="0" dirty="0">
                <a:solidFill>
                  <a:srgbClr val="BAE5E4">
                    <a:lumMod val="50000"/>
                  </a:srgbClr>
                </a:solidFill>
                <a:latin typeface="+mj-lt"/>
                <a:cs typeface="Arial"/>
                <a:sym typeface="Arial"/>
              </a:rPr>
              <a:t> 3 – 5 </a:t>
            </a:r>
            <a:r>
              <a:rPr lang="en-US" sz="3200" b="1" kern="0" dirty="0" err="1">
                <a:solidFill>
                  <a:srgbClr val="BAE5E4">
                    <a:lumMod val="50000"/>
                  </a:srgbClr>
                </a:solidFill>
                <a:latin typeface="+mj-lt"/>
                <a:cs typeface="Arial"/>
                <a:sym typeface="Arial"/>
              </a:rPr>
              <a:t>câu</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kể</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về</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một</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công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việc</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em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đã</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làm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cùng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người</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thân</a:t>
            </a:r>
            <a:r>
              <a:rPr lang="en-US" sz="3200" b="1" kern="0" dirty="0">
                <a:solidFill>
                  <a:srgbClr val="BAE5E4">
                    <a:lumMod val="50000"/>
                  </a:srgbClr>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586391" y="2709417"/>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52074" y="3126315"/>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5301560"/>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5120640" y="667512"/>
            <a:ext cx="2816352" cy="769441"/>
          </a:xfrm>
          <a:prstGeom prst="rect">
            <a:avLst/>
          </a:prstGeom>
          <a:noFill/>
        </p:spPr>
        <p:txBody>
          <a:bodyPr wrap="square" rtlCol="0">
            <a:spAutoFit/>
          </a:bodyPr>
          <a:lstStyle/>
          <a:p>
            <a:r>
              <a:rPr lang="en-US" sz="4400" dirty="0" err="1"/>
              <a:t>Bài</a:t>
            </a:r>
            <a:r>
              <a:rPr lang="en-US" sz="4400" dirty="0"/>
              <a:t> </a:t>
            </a:r>
            <a:r>
              <a:rPr lang="en-US" sz="4400" dirty="0" err="1"/>
              <a:t>mẫu</a:t>
            </a:r>
            <a:endParaRPr lang="en-US" sz="4400" dirty="0"/>
          </a:p>
        </p:txBody>
      </p:sp>
      <p:sp>
        <p:nvSpPr>
          <p:cNvPr id="3" name="TextBox 2">
            <a:extLst>
              <a:ext uri="{FF2B5EF4-FFF2-40B4-BE49-F238E27FC236}">
                <a16:creationId xmlns:a16="http://schemas.microsoft.com/office/drawing/2014/main" id="{53147510-6B27-48B7-8B94-2E45F7B7C2E8}"/>
              </a:ext>
            </a:extLst>
          </p:cNvPr>
          <p:cNvSpPr txBox="1"/>
          <p:nvPr/>
        </p:nvSpPr>
        <p:spPr>
          <a:xfrm>
            <a:off x="1078992" y="1874520"/>
            <a:ext cx="9555480" cy="3970318"/>
          </a:xfrm>
          <a:prstGeom prst="rect">
            <a:avLst/>
          </a:prstGeom>
          <a:noFill/>
        </p:spPr>
        <p:txBody>
          <a:bodyPr wrap="square" rtlCol="0">
            <a:spAutoFit/>
          </a:bodyPr>
          <a:lstStyle/>
          <a:p>
            <a:pPr algn="just"/>
            <a:r>
              <a:rPr lang="vi-VN" sz="2800" dirty="0"/>
              <a:t>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2800" dirty="0"/>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272</Words>
  <Application>Microsoft Office PowerPoint</Application>
  <PresentationFormat>Widescreen</PresentationFormat>
  <Paragraphs>16</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等线</vt:lpstr>
      <vt:lpstr>Arial</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21</cp:revision>
  <dcterms:created xsi:type="dcterms:W3CDTF">2021-07-20T01:55:21Z</dcterms:created>
  <dcterms:modified xsi:type="dcterms:W3CDTF">2021-08-06T02:38:38Z</dcterms:modified>
</cp:coreProperties>
</file>