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007577153" r:id="rId2"/>
    <p:sldId id="2007577144" r:id="rId3"/>
    <p:sldId id="515" r:id="rId4"/>
    <p:sldId id="511" r:id="rId5"/>
    <p:sldId id="512" r:id="rId6"/>
    <p:sldId id="513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57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5173" y="3065172"/>
            <a:ext cx="4527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6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2451" y="1313650"/>
            <a:ext cx="3958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en-US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1955" y="2183859"/>
            <a:ext cx="745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Tìm được các từ chỉ sự vật, hoạt động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1955" y="3015431"/>
            <a:ext cx="5679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Nói được câu nêu hoạt động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955" y="3707964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- Phát triển năng lực ngôn ngữ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7DEB45-7989-4EAB-A248-960B5C50275F}"/>
              </a:ext>
            </a:extLst>
          </p:cNvPr>
          <p:cNvSpPr txBox="1"/>
          <p:nvPr/>
        </p:nvSpPr>
        <p:spPr>
          <a:xfrm>
            <a:off x="2194468" y="415093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708" y="2768718"/>
            <a:ext cx="7490586" cy="37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7DEB45-7989-4EAB-A248-960B5C50275F}"/>
              </a:ext>
            </a:extLst>
          </p:cNvPr>
          <p:cNvSpPr txBox="1"/>
          <p:nvPr/>
        </p:nvSpPr>
        <p:spPr>
          <a:xfrm>
            <a:off x="959772" y="774041"/>
            <a:ext cx="5996762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Kiểm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án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vật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B71210C-D0F0-4D96-8F1B-3A84AA58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052" y="3052183"/>
            <a:ext cx="6603909" cy="3315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3DB3899-481D-4C0F-B815-3C1C20BEC362}"/>
              </a:ext>
            </a:extLst>
          </p:cNvPr>
          <p:cNvSpPr txBox="1"/>
          <p:nvPr/>
        </p:nvSpPr>
        <p:spPr>
          <a:xfrm>
            <a:off x="3740832" y="1299348"/>
            <a:ext cx="8321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vườn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chổi,chảo,….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75F0EF-E803-4F2A-A691-367BF4399531}"/>
              </a:ext>
            </a:extLst>
          </p:cNvPr>
          <p:cNvSpPr txBox="1"/>
          <p:nvPr/>
        </p:nvSpPr>
        <p:spPr>
          <a:xfrm>
            <a:off x="4246713" y="2079744"/>
            <a:ext cx="878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tưới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rau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sửa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,…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13DD58-6423-4C19-B12C-BF6745919A5D}"/>
              </a:ext>
            </a:extLst>
          </p:cNvPr>
          <p:cNvSpPr txBox="1"/>
          <p:nvPr/>
        </p:nvSpPr>
        <p:spPr>
          <a:xfrm>
            <a:off x="1757965" y="1024243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9C6C74-AD9D-4753-933C-6DD23F2E89EE}"/>
              </a:ext>
            </a:extLst>
          </p:cNvPr>
          <p:cNvSpPr/>
          <p:nvPr/>
        </p:nvSpPr>
        <p:spPr>
          <a:xfrm>
            <a:off x="1409622" y="182401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3F5F82-BF40-45B5-88CC-F919F6623CC1}"/>
              </a:ext>
            </a:extLst>
          </p:cNvPr>
          <p:cNvSpPr/>
          <p:nvPr/>
        </p:nvSpPr>
        <p:spPr>
          <a:xfrm>
            <a:off x="6629123" y="182401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 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E34299B-2CA1-4D9A-A0D2-F7F02C2E673F}"/>
              </a:ext>
            </a:extLst>
          </p:cNvPr>
          <p:cNvCxnSpPr>
            <a:cxnSpLocks/>
          </p:cNvCxnSpPr>
          <p:nvPr/>
        </p:nvCxnSpPr>
        <p:spPr>
          <a:xfrm>
            <a:off x="2132747" y="2665140"/>
            <a:ext cx="753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2B9B095-8796-403D-BD04-8C5BC0EB68D8}"/>
              </a:ext>
            </a:extLst>
          </p:cNvPr>
          <p:cNvCxnSpPr>
            <a:cxnSpLocks/>
          </p:cNvCxnSpPr>
          <p:nvPr/>
        </p:nvCxnSpPr>
        <p:spPr>
          <a:xfrm>
            <a:off x="2232077" y="3706607"/>
            <a:ext cx="709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391B641-1B5A-46CE-84E1-20142D7B07F0}"/>
              </a:ext>
            </a:extLst>
          </p:cNvPr>
          <p:cNvCxnSpPr>
            <a:cxnSpLocks/>
          </p:cNvCxnSpPr>
          <p:nvPr/>
        </p:nvCxnSpPr>
        <p:spPr>
          <a:xfrm>
            <a:off x="1530860" y="5624041"/>
            <a:ext cx="888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A6F6716-52E4-4047-ABC5-A4E5CC47A941}"/>
              </a:ext>
            </a:extLst>
          </p:cNvPr>
          <p:cNvCxnSpPr>
            <a:cxnSpLocks/>
          </p:cNvCxnSpPr>
          <p:nvPr/>
        </p:nvCxnSpPr>
        <p:spPr>
          <a:xfrm>
            <a:off x="8595360" y="3713009"/>
            <a:ext cx="64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0303B9E-8287-4920-A494-1F6C1F2B2006}"/>
              </a:ext>
            </a:extLst>
          </p:cNvPr>
          <p:cNvCxnSpPr>
            <a:cxnSpLocks/>
          </p:cNvCxnSpPr>
          <p:nvPr/>
        </p:nvCxnSpPr>
        <p:spPr>
          <a:xfrm>
            <a:off x="7315200" y="5644121"/>
            <a:ext cx="768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1F25854-8006-4588-9AE9-CAFB525507B7}"/>
              </a:ext>
            </a:extLst>
          </p:cNvPr>
          <p:cNvCxnSpPr>
            <a:cxnSpLocks/>
          </p:cNvCxnSpPr>
          <p:nvPr/>
        </p:nvCxnSpPr>
        <p:spPr>
          <a:xfrm>
            <a:off x="7315200" y="4623867"/>
            <a:ext cx="659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96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EAB441-5E33-45C1-8AB7-D421E009DD12}"/>
              </a:ext>
            </a:extLst>
          </p:cNvPr>
          <p:cNvSpPr txBox="1"/>
          <p:nvPr/>
        </p:nvSpPr>
        <p:spPr>
          <a:xfrm>
            <a:off x="3295954" y="244578"/>
            <a:ext cx="599676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3. Quan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587" y="816065"/>
            <a:ext cx="7278224" cy="279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537AF6-E812-41E5-8C70-ED344046CF44}"/>
              </a:ext>
            </a:extLst>
          </p:cNvPr>
          <p:cNvSpPr txBox="1"/>
          <p:nvPr/>
        </p:nvSpPr>
        <p:spPr>
          <a:xfrm>
            <a:off x="2845317" y="3107565"/>
            <a:ext cx="355659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1A9274-41F7-4171-B63B-F98C10141B40}"/>
              </a:ext>
            </a:extLst>
          </p:cNvPr>
          <p:cNvSpPr txBox="1"/>
          <p:nvPr/>
        </p:nvSpPr>
        <p:spPr>
          <a:xfrm>
            <a:off x="6781965" y="3162857"/>
            <a:ext cx="3166236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C1A137-F874-4B11-A775-34C055CD12DE}"/>
              </a:ext>
            </a:extLst>
          </p:cNvPr>
          <p:cNvSpPr txBox="1"/>
          <p:nvPr/>
        </p:nvSpPr>
        <p:spPr>
          <a:xfrm>
            <a:off x="2662516" y="5922267"/>
            <a:ext cx="383718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AF7CD8E-B12D-48F1-BD03-43D48AC11962}"/>
              </a:ext>
            </a:extLst>
          </p:cNvPr>
          <p:cNvSpPr txBox="1"/>
          <p:nvPr/>
        </p:nvSpPr>
        <p:spPr>
          <a:xfrm>
            <a:off x="6955247" y="5922267"/>
            <a:ext cx="3694824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68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184</Words>
  <Application>Microsoft Office PowerPoint</Application>
  <PresentationFormat>Custom</PresentationFormat>
  <Paragraphs>28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30</cp:revision>
  <dcterms:created xsi:type="dcterms:W3CDTF">2021-07-20T01:55:21Z</dcterms:created>
  <dcterms:modified xsi:type="dcterms:W3CDTF">2021-12-26T08:29:35Z</dcterms:modified>
</cp:coreProperties>
</file>