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ags/tag1.xml" ContentType="application/vnd.openxmlformats-officedocument.presentationml.tags+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8" r:id="rId2"/>
  </p:sldMasterIdLst>
  <p:notesMasterIdLst>
    <p:notesMasterId r:id="rId8"/>
  </p:notesMasterIdLst>
  <p:sldIdLst>
    <p:sldId id="515" r:id="rId3"/>
    <p:sldId id="513" r:id="rId4"/>
    <p:sldId id="516" r:id="rId5"/>
    <p:sldId id="519" r:id="rId6"/>
    <p:sldId id="518"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FF"/>
    <a:srgbClr val="FFE5FF"/>
    <a:srgbClr val="FF99CC"/>
    <a:srgbClr val="E6C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817" autoAdjust="0"/>
    <p:restoredTop sz="94660"/>
  </p:normalViewPr>
  <p:slideViewPr>
    <p:cSldViewPr snapToGrid="0">
      <p:cViewPr varScale="1">
        <p:scale>
          <a:sx n="84" d="100"/>
          <a:sy n="84" d="100"/>
        </p:scale>
        <p:origin x="725"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tableStyles" Target="tableStyle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theme" Target="theme/theme1.xml"/><Relationship Id="rId5" Type="http://schemas.openxmlformats.org/officeDocument/2006/relationships/slide" Target="slides/slide3.xml"/><Relationship Id="rId1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C7C870-01CD-44BE-B8B4-B3FCA5C58FD9}" type="datetimeFigureOut">
              <a:rPr lang="en-US" smtClean="0"/>
              <a:t>8/5/2021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FD831-A322-40CE-9411-6E8D2E6C1938}" type="slidenum">
              <a:rPr lang="en-US" smtClean="0"/>
              <a:t>‹#›</a:t>
            </a:fld>
            <a:endParaRPr lang="en-US"/>
          </a:p>
        </p:txBody>
      </p:sp>
    </p:spTree>
    <p:extLst>
      <p:ext uri="{BB962C8B-B14F-4D97-AF65-F5344CB8AC3E}">
        <p14:creationId xmlns:p14="http://schemas.microsoft.com/office/powerpoint/2010/main" val="2543998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5.png"/><Relationship Id="rId4" Type="http://schemas.openxmlformats.org/officeDocument/2006/relationships/image" Target="../media/image13.png"/></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6.png"/><Relationship Id="rId4" Type="http://schemas.openxmlformats.org/officeDocument/2006/relationships/image" Target="../media/image15.jp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6.png"/><Relationship Id="rId3" Type="http://schemas.openxmlformats.org/officeDocument/2006/relationships/image" Target="../media/image7.png"/><Relationship Id="rId7" Type="http://schemas.openxmlformats.org/officeDocument/2006/relationships/image" Target="../media/image21.png"/><Relationship Id="rId12" Type="http://schemas.openxmlformats.org/officeDocument/2006/relationships/image" Target="../media/image25.pn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image" Target="../media/image19.png"/><Relationship Id="rId10" Type="http://schemas.openxmlformats.org/officeDocument/2006/relationships/image" Target="../media/image8.png"/><Relationship Id="rId4" Type="http://schemas.openxmlformats.org/officeDocument/2006/relationships/image" Target="../media/image18.png"/><Relationship Id="rId9" Type="http://schemas.openxmlformats.org/officeDocument/2006/relationships/image" Target="../media/image2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p:txBody>
          <a:bodyPr/>
          <a:lstStyle/>
          <a:p>
            <a:fld id="{11EBD0CC-E3E2-4331-AA06-EBB8ADD6037D}" type="datetimeFigureOut">
              <a:rPr lang="en-US" smtClean="0"/>
              <a:t>8/5/2021</a:t>
            </a:fld>
            <a:endParaRPr lang="en-US"/>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598393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a16="http://schemas.microsoft.com/office/drawing/2014/main" id="{0ED50697-74BC-4EFA-B781-F79743CC2C59}"/>
              </a:ext>
            </a:extLst>
          </p:cNvPr>
          <p:cNvPicPr>
            <a:picLocks noChangeAspect="1"/>
          </p:cNvPicPr>
          <p:nvPr userDrawn="1"/>
        </p:nvPicPr>
        <p:blipFill>
          <a:blip r:embed="rId2"/>
          <a:stretch>
            <a:fillRect/>
          </a:stretch>
        </p:blipFill>
        <p:spPr>
          <a:xfrm>
            <a:off x="0" y="0"/>
            <a:ext cx="12192000" cy="6886575"/>
          </a:xfrm>
          <a:prstGeom prst="rect">
            <a:avLst/>
          </a:prstGeom>
          <a:noFill/>
          <a:ln w="9525">
            <a:noFill/>
          </a:ln>
        </p:spPr>
      </p:pic>
      <p:sp>
        <p:nvSpPr>
          <p:cNvPr id="7" name="TextBox 6">
            <a:extLst>
              <a:ext uri="{FF2B5EF4-FFF2-40B4-BE49-F238E27FC236}">
                <a16:creationId xmlns:a16="http://schemas.microsoft.com/office/drawing/2014/main" id="{513B3005-989A-4064-A3A2-8F1316801303}"/>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1512865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B1DD7-7292-401E-98AF-8847AD905B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12AE14-5EB4-4E85-A1A3-121F33C3C62A}"/>
              </a:ext>
            </a:extLst>
          </p:cNvPr>
          <p:cNvSpPr>
            <a:spLocks noGrp="1"/>
          </p:cNvSpPr>
          <p:nvPr>
            <p:ph type="dt" sz="half" idx="10"/>
          </p:nvPr>
        </p:nvSpPr>
        <p:spPr/>
        <p:txBody>
          <a:bodyPr/>
          <a:lstStyle/>
          <a:p>
            <a:fld id="{11EBD0CC-E3E2-4331-AA06-EBB8ADD6037D}" type="datetimeFigureOut">
              <a:rPr lang="en-US" smtClean="0"/>
              <a:t>8/5/2021</a:t>
            </a:fld>
            <a:endParaRPr lang="en-US"/>
          </a:p>
        </p:txBody>
      </p:sp>
      <p:sp>
        <p:nvSpPr>
          <p:cNvPr id="4" name="Footer Placeholder 3">
            <a:extLst>
              <a:ext uri="{FF2B5EF4-FFF2-40B4-BE49-F238E27FC236}">
                <a16:creationId xmlns:a16="http://schemas.microsoft.com/office/drawing/2014/main" id="{1C74F8C4-628E-4E94-8A26-94934DBC2B8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E19B215-BF9B-4614-BFC1-CB0F0F9B34D3}"/>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31164711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t>8/5/2021</a:t>
            </a:fld>
            <a:endParaRPr lang="en-US"/>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17901205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6E15F07-3376-4EB4-851C-C01CF14852C9}"/>
              </a:ext>
            </a:extLst>
          </p:cNvPr>
          <p:cNvSpPr>
            <a:spLocks noGrp="1"/>
          </p:cNvSpPr>
          <p:nvPr>
            <p:ph type="dt" sz="half" idx="10"/>
          </p:nvPr>
        </p:nvSpPr>
        <p:spPr/>
        <p:txBody>
          <a:bodyPr/>
          <a:lstStyle/>
          <a:p>
            <a:fld id="{11EBD0CC-E3E2-4331-AA06-EBB8ADD6037D}" type="datetimeFigureOut">
              <a:rPr lang="en-US" smtClean="0"/>
              <a:t>8/5/2021</a:t>
            </a:fld>
            <a:endParaRPr lang="en-US"/>
          </a:p>
        </p:txBody>
      </p:sp>
      <p:sp>
        <p:nvSpPr>
          <p:cNvPr id="5" name="Slide Number Placeholder 4">
            <a:extLst>
              <a:ext uri="{FF2B5EF4-FFF2-40B4-BE49-F238E27FC236}">
                <a16:creationId xmlns:a16="http://schemas.microsoft.com/office/drawing/2014/main" id="{37B2C266-EC5F-43A6-86D4-1CC2C7AD615D}"/>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9">
            <a:extLst>
              <a:ext uri="{FF2B5EF4-FFF2-40B4-BE49-F238E27FC236}">
                <a16:creationId xmlns:a16="http://schemas.microsoft.com/office/drawing/2014/main"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7" name="图片 12">
            <a:extLst>
              <a:ext uri="{FF2B5EF4-FFF2-40B4-BE49-F238E27FC236}">
                <a16:creationId xmlns:a16="http://schemas.microsoft.com/office/drawing/2014/main"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487479" y="1331058"/>
            <a:ext cx="5507665" cy="1549970"/>
          </a:xfrm>
          <a:prstGeom prst="rect">
            <a:avLst/>
          </a:prstGeom>
        </p:spPr>
      </p:pic>
      <p:pic>
        <p:nvPicPr>
          <p:cNvPr id="8" name="图片 1">
            <a:extLst>
              <a:ext uri="{FF2B5EF4-FFF2-40B4-BE49-F238E27FC236}">
                <a16:creationId xmlns:a16="http://schemas.microsoft.com/office/drawing/2014/main"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9" name="图片 20">
            <a:extLst>
              <a:ext uri="{FF2B5EF4-FFF2-40B4-BE49-F238E27FC236}">
                <a16:creationId xmlns:a16="http://schemas.microsoft.com/office/drawing/2014/main"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a:extLst>
              <a:ext uri="{FF2B5EF4-FFF2-40B4-BE49-F238E27FC236}">
                <a16:creationId xmlns:a16="http://schemas.microsoft.com/office/drawing/2014/main" id="{890BE992-9077-47BD-BA72-99B4456EAB4A}"/>
              </a:ext>
            </a:extLst>
          </p:cNvPr>
          <p:cNvPicPr>
            <a:picLocks noChangeAspect="1"/>
          </p:cNvPicPr>
          <p:nvPr userDrawn="1"/>
        </p:nvPicPr>
        <p:blipFill>
          <a:blip r:embed="rId6"/>
          <a:stretch>
            <a:fillRect/>
          </a:stretch>
        </p:blipFill>
        <p:spPr>
          <a:xfrm>
            <a:off x="7913372" y="955675"/>
            <a:ext cx="4785995" cy="6764020"/>
          </a:xfrm>
          <a:prstGeom prst="rect">
            <a:avLst/>
          </a:prstGeom>
        </p:spPr>
      </p:pic>
      <p:sp>
        <p:nvSpPr>
          <p:cNvPr id="11" name="矩形 8">
            <a:extLst>
              <a:ext uri="{FF2B5EF4-FFF2-40B4-BE49-F238E27FC236}">
                <a16:creationId xmlns:a16="http://schemas.microsoft.com/office/drawing/2014/main" id="{93040D19-7743-43B1-A900-286D474B37E7}"/>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cs typeface="+mn-ea"/>
              <a:sym typeface="+mn-lt"/>
            </a:endParaRPr>
          </a:p>
        </p:txBody>
      </p:sp>
    </p:spTree>
    <p:extLst>
      <p:ext uri="{BB962C8B-B14F-4D97-AF65-F5344CB8AC3E}">
        <p14:creationId xmlns:p14="http://schemas.microsoft.com/office/powerpoint/2010/main" val="477344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9AE12-2383-4AF9-8359-698ABAA21B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9FAA95-4383-4919-B4B6-17A3DE4A2175}"/>
              </a:ext>
            </a:extLst>
          </p:cNvPr>
          <p:cNvSpPr>
            <a:spLocks noGrp="1"/>
          </p:cNvSpPr>
          <p:nvPr>
            <p:ph type="dt" sz="half" idx="10"/>
          </p:nvPr>
        </p:nvSpPr>
        <p:spPr/>
        <p:txBody>
          <a:bodyPr/>
          <a:lstStyle/>
          <a:p>
            <a:fld id="{11EBD0CC-E3E2-4331-AA06-EBB8ADD6037D}" type="datetimeFigureOut">
              <a:rPr lang="en-US" smtClean="0"/>
              <a:t>8/5/2021</a:t>
            </a:fld>
            <a:endParaRPr lang="en-US"/>
          </a:p>
        </p:txBody>
      </p:sp>
      <p:sp>
        <p:nvSpPr>
          <p:cNvPr id="4" name="Footer Placeholder 3">
            <a:extLst>
              <a:ext uri="{FF2B5EF4-FFF2-40B4-BE49-F238E27FC236}">
                <a16:creationId xmlns:a16="http://schemas.microsoft.com/office/drawing/2014/main" id="{AC5D1CFC-5940-49FA-A9B1-F0F1922C2E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5B394D-F8FC-4D7A-A8E5-32FE0A8DD17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2">
            <a:extLst>
              <a:ext uri="{FF2B5EF4-FFF2-40B4-BE49-F238E27FC236}">
                <a16:creationId xmlns:a16="http://schemas.microsoft.com/office/drawing/2014/main"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a:extLst>
              <a:ext uri="{FF2B5EF4-FFF2-40B4-BE49-F238E27FC236}">
                <a16:creationId xmlns:a16="http://schemas.microsoft.com/office/drawing/2014/main"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027113" y="-1600200"/>
            <a:ext cx="609600" cy="609600"/>
          </a:xfrm>
          <a:prstGeom prst="rect">
            <a:avLst/>
          </a:prstGeom>
        </p:spPr>
      </p:pic>
      <p:sp>
        <p:nvSpPr>
          <p:cNvPr id="8" name="TextBox 7">
            <a:extLst>
              <a:ext uri="{FF2B5EF4-FFF2-40B4-BE49-F238E27FC236}">
                <a16:creationId xmlns:a16="http://schemas.microsoft.com/office/drawing/2014/main" id="{367ECCED-74AF-4222-ACEA-AF0F161A1948}"/>
              </a:ext>
            </a:extLst>
          </p:cNvPr>
          <p:cNvSpPr txBox="1"/>
          <p:nvPr userDrawn="1"/>
        </p:nvSpPr>
        <p:spPr>
          <a:xfrm>
            <a:off x="2968651" y="2321004"/>
            <a:ext cx="65605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Đọc</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mở</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rộng</a:t>
            </a:r>
            <a:endPar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1285DAF-BC7B-4DEA-9336-B1E7E1A835AE}"/>
              </a:ext>
            </a:extLst>
          </p:cNvPr>
          <p:cNvSpPr txBox="1"/>
          <p:nvPr userDrawn="1"/>
        </p:nvSpPr>
        <p:spPr>
          <a:xfrm>
            <a:off x="8248564" y="5910407"/>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solidFill>
                <a:cs typeface="Arial"/>
                <a:sym typeface="Arial"/>
              </a:rPr>
              <a:t>Hương</a:t>
            </a:r>
            <a:r>
              <a:rPr lang="en-US" sz="1200" kern="0" dirty="0">
                <a:solidFill>
                  <a:schemeClr val="tx1"/>
                </a:solidFill>
                <a:cs typeface="Arial"/>
                <a:sym typeface="Arial"/>
              </a:rPr>
              <a:t> </a:t>
            </a:r>
            <a:r>
              <a:rPr lang="en-US" sz="1200" kern="0" dirty="0" err="1">
                <a:solidFill>
                  <a:schemeClr val="tx1"/>
                </a:solidFill>
                <a:cs typeface="Arial"/>
                <a:sym typeface="Arial"/>
              </a:rPr>
              <a:t>Thảo</a:t>
            </a:r>
            <a:r>
              <a:rPr lang="en-US" sz="1200" kern="0" dirty="0">
                <a:solidFill>
                  <a:schemeClr val="tx1"/>
                </a:solidFill>
                <a:cs typeface="Arial"/>
                <a:sym typeface="Arial"/>
              </a:rPr>
              <a:t>: tranthao121004@gmail.com</a:t>
            </a:r>
          </a:p>
        </p:txBody>
      </p:sp>
    </p:spTree>
    <p:extLst>
      <p:ext uri="{BB962C8B-B14F-4D97-AF65-F5344CB8AC3E}">
        <p14:creationId xmlns:p14="http://schemas.microsoft.com/office/powerpoint/2010/main" val="278294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3" name="图片 8">
            <a:extLst>
              <a:ext uri="{FF2B5EF4-FFF2-40B4-BE49-F238E27FC236}">
                <a16:creationId xmlns:a16="http://schemas.microsoft.com/office/drawing/2014/main"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4" name="图片 10">
            <a:extLst>
              <a:ext uri="{FF2B5EF4-FFF2-40B4-BE49-F238E27FC236}">
                <a16:creationId xmlns:a16="http://schemas.microsoft.com/office/drawing/2014/main"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63865" y="1274025"/>
            <a:ext cx="5215801" cy="5583975"/>
          </a:xfrm>
          <a:prstGeom prst="rect">
            <a:avLst/>
          </a:prstGeom>
        </p:spPr>
      </p:pic>
      <p:pic>
        <p:nvPicPr>
          <p:cNvPr id="5" name="图片 14">
            <a:extLst>
              <a:ext uri="{FF2B5EF4-FFF2-40B4-BE49-F238E27FC236}">
                <a16:creationId xmlns:a16="http://schemas.microsoft.com/office/drawing/2014/main"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6" name="图片 16">
            <a:extLst>
              <a:ext uri="{FF2B5EF4-FFF2-40B4-BE49-F238E27FC236}">
                <a16:creationId xmlns:a16="http://schemas.microsoft.com/office/drawing/2014/main"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7" name="图片 18">
            <a:extLst>
              <a:ext uri="{FF2B5EF4-FFF2-40B4-BE49-F238E27FC236}">
                <a16:creationId xmlns:a16="http://schemas.microsoft.com/office/drawing/2014/main"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8" name="图片 20">
            <a:extLst>
              <a:ext uri="{FF2B5EF4-FFF2-40B4-BE49-F238E27FC236}">
                <a16:creationId xmlns:a16="http://schemas.microsoft.com/office/drawing/2014/main"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9" name="图片 24">
            <a:extLst>
              <a:ext uri="{FF2B5EF4-FFF2-40B4-BE49-F238E27FC236}">
                <a16:creationId xmlns:a16="http://schemas.microsoft.com/office/drawing/2014/main"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0" name="图片 26">
            <a:extLst>
              <a:ext uri="{FF2B5EF4-FFF2-40B4-BE49-F238E27FC236}">
                <a16:creationId xmlns:a16="http://schemas.microsoft.com/office/drawing/2014/main"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10805766" y="5220749"/>
            <a:ext cx="2044871" cy="2130452"/>
          </a:xfrm>
          <a:prstGeom prst="rect">
            <a:avLst/>
          </a:prstGeom>
        </p:spPr>
      </p:pic>
      <p:pic>
        <p:nvPicPr>
          <p:cNvPr id="11" name="图片 28">
            <a:extLst>
              <a:ext uri="{FF2B5EF4-FFF2-40B4-BE49-F238E27FC236}">
                <a16:creationId xmlns:a16="http://schemas.microsoft.com/office/drawing/2014/main"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652791" y="753947"/>
            <a:ext cx="444494" cy="732592"/>
          </a:xfrm>
          <a:prstGeom prst="rect">
            <a:avLst/>
          </a:prstGeom>
        </p:spPr>
      </p:pic>
      <p:pic>
        <p:nvPicPr>
          <p:cNvPr id="12" name="图片 36">
            <a:extLst>
              <a:ext uri="{FF2B5EF4-FFF2-40B4-BE49-F238E27FC236}">
                <a16:creationId xmlns:a16="http://schemas.microsoft.com/office/drawing/2014/main"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40156" y="4004224"/>
            <a:ext cx="532692" cy="594157"/>
          </a:xfrm>
          <a:prstGeom prst="rect">
            <a:avLst/>
          </a:prstGeom>
        </p:spPr>
      </p:pic>
      <p:sp>
        <p:nvSpPr>
          <p:cNvPr id="13" name="矩形 39">
            <a:extLst>
              <a:ext uri="{FF2B5EF4-FFF2-40B4-BE49-F238E27FC236}">
                <a16:creationId xmlns:a16="http://schemas.microsoft.com/office/drawing/2014/main" id="{BC667135-285B-43E4-9109-FD5A575A6D8C}"/>
              </a:ext>
            </a:extLst>
          </p:cNvPr>
          <p:cNvSpPr/>
          <p:nvPr userDrawn="1"/>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3">
            <a:extLst>
              <a:ext uri="{FF2B5EF4-FFF2-40B4-BE49-F238E27FC236}">
                <a16:creationId xmlns:a16="http://schemas.microsoft.com/office/drawing/2014/main"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630874" y="4953111"/>
            <a:ext cx="716833" cy="803199"/>
          </a:xfrm>
          <a:prstGeom prst="rect">
            <a:avLst/>
          </a:prstGeom>
        </p:spPr>
      </p:pic>
      <p:sp>
        <p:nvSpPr>
          <p:cNvPr id="15" name="Rectangle 14">
            <a:extLst>
              <a:ext uri="{FF2B5EF4-FFF2-40B4-BE49-F238E27FC236}">
                <a16:creationId xmlns:a16="http://schemas.microsoft.com/office/drawing/2014/main" id="{E1050C6A-EBF3-4AAC-9E6B-85FB9AC093B4}"/>
              </a:ext>
            </a:extLst>
          </p:cNvPr>
          <p:cNvSpPr/>
          <p:nvPr userDrawn="1"/>
        </p:nvSpPr>
        <p:spPr>
          <a:xfrm>
            <a:off x="490782" y="2406689"/>
            <a:ext cx="5944848" cy="992579"/>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741800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2021/8/5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9169131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2021/8/5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9391925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2021/8/5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0467799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2021/8/5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6750444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id="{B22B1E67-3008-4521-AE81-657AB5E1176C}"/>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9" name="PA_图片 2">
            <a:extLst>
              <a:ext uri="{FF2B5EF4-FFF2-40B4-BE49-F238E27FC236}">
                <a16:creationId xmlns:a16="http://schemas.microsoft.com/office/drawing/2014/main" id="{F453868A-7C7E-4C9C-BFDE-8FEE5AE3420C}"/>
              </a:ext>
            </a:extLst>
          </p:cNvPr>
          <p:cNvPicPr>
            <a:picLocks noChangeAspect="1"/>
          </p:cNvPicPr>
          <p:nvPr userDrawn="1">
            <p:custDataLst>
              <p:tags r:id="rId1"/>
            </p:custDataLst>
          </p:nvPr>
        </p:nvPicPr>
        <p:blipFill>
          <a:blip r:embed="rId4"/>
          <a:stretch>
            <a:fillRect/>
          </a:stretch>
        </p:blipFill>
        <p:spPr>
          <a:xfrm>
            <a:off x="2538663" y="1049796"/>
            <a:ext cx="7547145" cy="6071588"/>
          </a:xfrm>
          <a:prstGeom prst="rect">
            <a:avLst/>
          </a:prstGeom>
          <a:noFill/>
          <a:ln w="9525">
            <a:noFill/>
          </a:ln>
        </p:spPr>
      </p:pic>
      <p:pic>
        <p:nvPicPr>
          <p:cNvPr id="11" name="图片 22">
            <a:extLst>
              <a:ext uri="{FF2B5EF4-FFF2-40B4-BE49-F238E27FC236}">
                <a16:creationId xmlns:a16="http://schemas.microsoft.com/office/drawing/2014/main"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199881" y="4085590"/>
            <a:ext cx="2421891" cy="2250440"/>
          </a:xfrm>
          <a:prstGeom prst="rect">
            <a:avLst/>
          </a:prstGeom>
        </p:spPr>
      </p:pic>
      <p:pic>
        <p:nvPicPr>
          <p:cNvPr id="12" name="图片 20">
            <a:extLst>
              <a:ext uri="{FF2B5EF4-FFF2-40B4-BE49-F238E27FC236}">
                <a16:creationId xmlns:a16="http://schemas.microsoft.com/office/drawing/2014/main"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360573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E08E231-020E-454B-814C-04386EE4B12D}" type="datetimeFigureOut">
              <a:rPr lang="zh-CN" altLang="en-US" smtClean="0"/>
              <a:t>2021/8/5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6295095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fld id="{4E08E231-020E-454B-814C-04386EE4B12D}" type="datetimeFigureOut">
              <a:rPr lang="zh-CN" altLang="en-US" smtClean="0"/>
              <a:t>2021/8/5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8230585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E08E231-020E-454B-814C-04386EE4B12D}" type="datetimeFigureOut">
              <a:rPr lang="zh-CN" altLang="en-US" smtClean="0"/>
              <a:t>2021/8/5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5627159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2021/8/5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7828352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2021/8/5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1593060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2021/8/5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8359324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2021/8/5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9209553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t>8/5/2021</a:t>
            </a:fld>
            <a:endParaRPr lang="en-US"/>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42880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t>8/5/2021</a:t>
            </a:fld>
            <a:endParaRPr lang="en-US"/>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6871267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690978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9312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t>8/5/2021</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40221652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828151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705548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9E4B4B-505B-43E2-987D-384A64AE44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B41F7E-7A02-4FF2-8AF5-A1AE59CD3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1E1E4-156A-4C10-BC26-D07F5C724A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t>8/5/2021</a:t>
            </a:fld>
            <a:endParaRPr lang="en-US"/>
          </a:p>
        </p:txBody>
      </p:sp>
      <p:sp>
        <p:nvSpPr>
          <p:cNvPr id="5" name="Footer Placeholder 4">
            <a:extLst>
              <a:ext uri="{FF2B5EF4-FFF2-40B4-BE49-F238E27FC236}">
                <a16:creationId xmlns:a16="http://schemas.microsoft.com/office/drawing/2014/main" id="{E57F9652-3E39-43EA-9F4E-489A7F3BC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6CC6A0-BF40-4ACA-867F-55115DA3F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t>‹#›</a:t>
            </a:fld>
            <a:endParaRPr lang="en-US"/>
          </a:p>
        </p:txBody>
      </p:sp>
      <p:sp>
        <p:nvSpPr>
          <p:cNvPr id="8" name="TextBox 7">
            <a:extLst>
              <a:ext uri="{FF2B5EF4-FFF2-40B4-BE49-F238E27FC236}">
                <a16:creationId xmlns:a16="http://schemas.microsoft.com/office/drawing/2014/main" id="{C0E103C9-1932-4B3D-B1A4-7EEDAA6CB569}"/>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770430416"/>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50" r:id="rId3"/>
    <p:sldLayoutId id="2147483651" r:id="rId4"/>
    <p:sldLayoutId id="2147483652" r:id="rId5"/>
    <p:sldLayoutId id="2147483653" r:id="rId6"/>
    <p:sldLayoutId id="2147483654" r:id="rId7"/>
    <p:sldLayoutId id="2147483656" r:id="rId8"/>
    <p:sldLayoutId id="2147483657" r:id="rId9"/>
    <p:sldLayoutId id="2147483661" r:id="rId10"/>
    <p:sldLayoutId id="2147483660" r:id="rId11"/>
    <p:sldLayoutId id="2147483658" r:id="rId12"/>
    <p:sldLayoutId id="2147483663" r:id="rId13"/>
    <p:sldLayoutId id="2147483662" r:id="rId14"/>
    <p:sldLayoutId id="2147483655"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8E231-020E-454B-814C-04386EE4B12D}" type="datetimeFigureOut">
              <a:rPr lang="zh-CN" altLang="en-US" smtClean="0"/>
              <a:t>2021/8/5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349D6-2446-475D-9F9F-B6A9DFEA62F2}" type="slidenum">
              <a:rPr lang="zh-CN" altLang="en-US" smtClean="0"/>
              <a:t>‹#›</a:t>
            </a:fld>
            <a:endParaRPr lang="zh-CN" altLang="en-US"/>
          </a:p>
        </p:txBody>
      </p:sp>
      <p:sp>
        <p:nvSpPr>
          <p:cNvPr id="11" name="Rectangle 10">
            <a:extLst>
              <a:ext uri="{FF2B5EF4-FFF2-40B4-BE49-F238E27FC236}">
                <a16:creationId xmlns:a16="http://schemas.microsoft.com/office/drawing/2014/main" id="{7909901E-D483-462A-8D2A-B42B4F486A8B}"/>
              </a:ext>
            </a:extLst>
          </p:cNvPr>
          <p:cNvSpPr/>
          <p:nvPr userDrawn="1"/>
        </p:nvSpPr>
        <p:spPr>
          <a:xfrm>
            <a:off x="204537" y="201399"/>
            <a:ext cx="11782926" cy="6423820"/>
          </a:xfrm>
          <a:prstGeom prst="rect">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1D99965-AA9D-4802-ABDE-CE803E34A3BA}"/>
              </a:ext>
            </a:extLst>
          </p:cNvPr>
          <p:cNvSpPr txBox="1"/>
          <p:nvPr userDrawn="1"/>
        </p:nvSpPr>
        <p:spPr>
          <a:xfrm>
            <a:off x="9147638" y="-39504"/>
            <a:ext cx="4784651" cy="276999"/>
          </a:xfrm>
          <a:prstGeom prst="rect">
            <a:avLst/>
          </a:prstGeom>
          <a:noFill/>
        </p:spPr>
        <p:txBody>
          <a:bodyPr wrap="square" rtlCol="0">
            <a:spAutoFit/>
          </a:bodyPr>
          <a:lstStyle/>
          <a:p>
            <a:r>
              <a:rPr lang="en-US" sz="1200" dirty="0" err="1">
                <a:solidFill>
                  <a:schemeClr val="bg1">
                    <a:lumMod val="85000"/>
                  </a:schemeClr>
                </a:solidFill>
              </a:rPr>
              <a:t>Hương</a:t>
            </a:r>
            <a:r>
              <a:rPr lang="en-US" sz="1200" dirty="0">
                <a:solidFill>
                  <a:schemeClr val="bg1">
                    <a:lumMod val="85000"/>
                  </a:schemeClr>
                </a:solidFill>
              </a:rPr>
              <a:t> </a:t>
            </a:r>
            <a:r>
              <a:rPr lang="en-US" sz="1200" dirty="0" err="1">
                <a:solidFill>
                  <a:schemeClr val="bg1">
                    <a:lumMod val="85000"/>
                  </a:schemeClr>
                </a:solidFill>
              </a:rPr>
              <a:t>Thảo</a:t>
            </a:r>
            <a:r>
              <a:rPr lang="en-US" sz="1200" dirty="0">
                <a:solidFill>
                  <a:schemeClr val="bg1">
                    <a:lumMod val="85000"/>
                  </a:schemeClr>
                </a:solidFill>
              </a:rPr>
              <a:t>: tranthao121004@gmail.com</a:t>
            </a:r>
          </a:p>
        </p:txBody>
      </p:sp>
    </p:spTree>
    <p:extLst>
      <p:ext uri="{BB962C8B-B14F-4D97-AF65-F5344CB8AC3E}">
        <p14:creationId xmlns:p14="http://schemas.microsoft.com/office/powerpoint/2010/main" val="265533222"/>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97283F-8797-43CA-9D9A-3D9EEEF7D9EA}"/>
              </a:ext>
            </a:extLst>
          </p:cNvPr>
          <p:cNvSpPr txBox="1"/>
          <p:nvPr/>
        </p:nvSpPr>
        <p:spPr>
          <a:xfrm>
            <a:off x="2746744" y="2815110"/>
            <a:ext cx="6847367"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00B050"/>
                </a:solidFill>
                <a:effectLst/>
                <a:uLnTx/>
                <a:uFillTx/>
                <a:latin typeface="Arial-Rounded"/>
                <a:ea typeface="Arial-Rounded"/>
                <a:cs typeface="+mn-cs"/>
              </a:rPr>
              <a:t>Tiết</a:t>
            </a:r>
            <a:r>
              <a:rPr kumimoji="0" lang="en-US" sz="6600" b="1" i="0" u="none" strike="noStrike" kern="1200" cap="none" spc="0" normalizeH="0" baseline="0" noProof="0" dirty="0">
                <a:ln>
                  <a:noFill/>
                </a:ln>
                <a:solidFill>
                  <a:srgbClr val="00B050"/>
                </a:solidFill>
                <a:effectLst/>
                <a:uLnTx/>
                <a:uFillTx/>
                <a:latin typeface="Arial-Rounded"/>
                <a:ea typeface="Arial-Rounded"/>
                <a:cs typeface="+mn-cs"/>
              </a:rPr>
              <a:t> 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00B050"/>
                </a:solidFill>
                <a:effectLst/>
                <a:uLnTx/>
                <a:uFillTx/>
                <a:latin typeface="Arial-Rounded"/>
                <a:ea typeface="Arial-Rounded"/>
                <a:cs typeface="+mn-cs"/>
              </a:rPr>
              <a:t>Luyện</a:t>
            </a:r>
            <a:r>
              <a:rPr kumimoji="0" lang="en-US" sz="6600" b="1" i="0" u="none" strike="noStrike" kern="1200" cap="none" spc="0" normalizeH="0" baseline="0" noProof="0" dirty="0">
                <a:ln>
                  <a:noFill/>
                </a:ln>
                <a:solidFill>
                  <a:srgbClr val="00B050"/>
                </a:solidFill>
                <a:effectLst/>
                <a:uLnTx/>
                <a:uFillTx/>
                <a:latin typeface="Arial-Rounded"/>
                <a:ea typeface="Arial-Rounded"/>
                <a:cs typeface="+mn-cs"/>
              </a:rPr>
              <a:t> </a:t>
            </a:r>
            <a:r>
              <a:rPr kumimoji="0" lang="en-US" sz="6600" b="1" i="0" u="none" strike="noStrike" kern="1200" cap="none" spc="0" normalizeH="0" baseline="0" noProof="0" dirty="0" err="1">
                <a:ln>
                  <a:noFill/>
                </a:ln>
                <a:solidFill>
                  <a:srgbClr val="00B050"/>
                </a:solidFill>
                <a:effectLst/>
                <a:uLnTx/>
                <a:uFillTx/>
                <a:latin typeface="Arial-Rounded"/>
                <a:ea typeface="Arial-Rounded"/>
                <a:cs typeface="+mn-cs"/>
              </a:rPr>
              <a:t>từ</a:t>
            </a:r>
            <a:r>
              <a:rPr kumimoji="0" lang="en-US" sz="6600" b="1" i="0" u="none" strike="noStrike" kern="1200" cap="none" spc="0" normalizeH="0" baseline="0" noProof="0" dirty="0">
                <a:ln>
                  <a:noFill/>
                </a:ln>
                <a:solidFill>
                  <a:srgbClr val="00B050"/>
                </a:solidFill>
                <a:effectLst/>
                <a:uLnTx/>
                <a:uFillTx/>
                <a:latin typeface="Arial-Rounded"/>
                <a:ea typeface="Arial-Rounded"/>
                <a:cs typeface="+mn-cs"/>
              </a:rPr>
              <a:t> </a:t>
            </a:r>
            <a:r>
              <a:rPr kumimoji="0" lang="en-US" sz="6600" b="1" i="0" u="none" strike="noStrike" kern="1200" cap="none" spc="0" normalizeH="0" baseline="0" noProof="0" dirty="0" err="1">
                <a:ln>
                  <a:noFill/>
                </a:ln>
                <a:solidFill>
                  <a:srgbClr val="00B050"/>
                </a:solidFill>
                <a:effectLst/>
                <a:uLnTx/>
                <a:uFillTx/>
                <a:latin typeface="Arial-Rounded"/>
                <a:ea typeface="Arial-Rounded"/>
                <a:cs typeface="+mn-cs"/>
              </a:rPr>
              <a:t>và</a:t>
            </a:r>
            <a:r>
              <a:rPr kumimoji="0" lang="en-US" sz="6600" b="1" i="0" u="none" strike="noStrike" kern="1200" cap="none" spc="0" normalizeH="0" baseline="0" noProof="0" dirty="0">
                <a:ln>
                  <a:noFill/>
                </a:ln>
                <a:solidFill>
                  <a:srgbClr val="00B050"/>
                </a:solidFill>
                <a:effectLst/>
                <a:uLnTx/>
                <a:uFillTx/>
                <a:latin typeface="Arial-Rounded"/>
                <a:ea typeface="Arial-Rounded"/>
                <a:cs typeface="+mn-cs"/>
              </a:rPr>
              <a:t> </a:t>
            </a:r>
            <a:r>
              <a:rPr kumimoji="0" lang="en-US" sz="6600" b="1" i="0" u="none" strike="noStrike" kern="1200" cap="none" spc="0" normalizeH="0" baseline="0" noProof="0" dirty="0" err="1">
                <a:ln>
                  <a:noFill/>
                </a:ln>
                <a:solidFill>
                  <a:srgbClr val="00B050"/>
                </a:solidFill>
                <a:effectLst/>
                <a:uLnTx/>
                <a:uFillTx/>
                <a:latin typeface="Arial-Rounded"/>
                <a:ea typeface="Arial-Rounded"/>
                <a:cs typeface="+mn-cs"/>
              </a:rPr>
              <a:t>câu</a:t>
            </a:r>
            <a:endParaRPr kumimoji="0" lang="en-US" sz="6600" b="1" i="0" u="none" strike="noStrike" kern="1200" cap="none" spc="0" normalizeH="0" baseline="0" noProof="0" dirty="0">
              <a:ln>
                <a:noFill/>
              </a:ln>
              <a:solidFill>
                <a:srgbClr val="00B050"/>
              </a:solidFill>
              <a:effectLst/>
              <a:uLnTx/>
              <a:uFillTx/>
              <a:latin typeface="Arial-Rounded"/>
              <a:ea typeface="Arial-Rounded"/>
              <a:cs typeface="+mn-cs"/>
            </a:endParaRPr>
          </a:p>
        </p:txBody>
      </p:sp>
    </p:spTree>
    <p:extLst>
      <p:ext uri="{BB962C8B-B14F-4D97-AF65-F5344CB8AC3E}">
        <p14:creationId xmlns:p14="http://schemas.microsoft.com/office/powerpoint/2010/main" val="37483741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EF64D-524D-4B5A-9697-E01951A0C57E}"/>
              </a:ext>
            </a:extLst>
          </p:cNvPr>
          <p:cNvSpPr>
            <a:spLocks noGrp="1"/>
          </p:cNvSpPr>
          <p:nvPr>
            <p:ph type="title"/>
          </p:nvPr>
        </p:nvSpPr>
        <p:spPr>
          <a:xfrm>
            <a:off x="1953126" y="1231501"/>
            <a:ext cx="10515600" cy="1325563"/>
          </a:xfrm>
        </p:spPr>
        <p:txBody>
          <a:bodyPr>
            <a:normAutofit/>
          </a:bodyPr>
          <a:lstStyle/>
          <a:p>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1. </a:t>
            </a:r>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Những từ chỉ tình cảm của người thân trong gia đình</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Rectangle: Rounded Corners 4">
            <a:extLst>
              <a:ext uri="{FF2B5EF4-FFF2-40B4-BE49-F238E27FC236}">
                <a16:creationId xmlns:a16="http://schemas.microsoft.com/office/drawing/2014/main" id="{98305658-AF1D-4D27-B270-898DD1D2DB0D}"/>
              </a:ext>
            </a:extLst>
          </p:cNvPr>
          <p:cNvSpPr/>
          <p:nvPr/>
        </p:nvSpPr>
        <p:spPr>
          <a:xfrm>
            <a:off x="2276253" y="2213810"/>
            <a:ext cx="2195997" cy="608573"/>
          </a:xfrm>
          <a:prstGeom prst="roundRect">
            <a:avLst/>
          </a:prstGeom>
          <a:solidFill>
            <a:schemeClr val="accent6">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Chăm</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sóc</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Rounded Corners 5">
            <a:extLst>
              <a:ext uri="{FF2B5EF4-FFF2-40B4-BE49-F238E27FC236}">
                <a16:creationId xmlns:a16="http://schemas.microsoft.com/office/drawing/2014/main" id="{D06872E9-D4C5-4559-90EC-40C8D3009D88}"/>
              </a:ext>
            </a:extLst>
          </p:cNvPr>
          <p:cNvSpPr/>
          <p:nvPr/>
        </p:nvSpPr>
        <p:spPr>
          <a:xfrm>
            <a:off x="5031228" y="2213810"/>
            <a:ext cx="2195997" cy="608573"/>
          </a:xfrm>
          <a:prstGeom prst="roundRect">
            <a:avLst/>
          </a:prstGeom>
          <a:solidFill>
            <a:schemeClr val="accent6">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Chăm</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chỉ</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Rounded Corners 6">
            <a:extLst>
              <a:ext uri="{FF2B5EF4-FFF2-40B4-BE49-F238E27FC236}">
                <a16:creationId xmlns:a16="http://schemas.microsoft.com/office/drawing/2014/main" id="{C914384F-0C56-421C-B125-3C3E71B2A7A7}"/>
              </a:ext>
            </a:extLst>
          </p:cNvPr>
          <p:cNvSpPr/>
          <p:nvPr/>
        </p:nvSpPr>
        <p:spPr>
          <a:xfrm>
            <a:off x="7786204" y="2213810"/>
            <a:ext cx="2195997" cy="608573"/>
          </a:xfrm>
          <a:prstGeom prst="roundRect">
            <a:avLst/>
          </a:prstGeom>
          <a:solidFill>
            <a:schemeClr val="accent6">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Quan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tâm</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ectangle: Rounded Corners 7">
            <a:extLst>
              <a:ext uri="{FF2B5EF4-FFF2-40B4-BE49-F238E27FC236}">
                <a16:creationId xmlns:a16="http://schemas.microsoft.com/office/drawing/2014/main" id="{D7A45A6E-0144-47D9-92C1-020E889DEA09}"/>
              </a:ext>
            </a:extLst>
          </p:cNvPr>
          <p:cNvSpPr/>
          <p:nvPr/>
        </p:nvSpPr>
        <p:spPr>
          <a:xfrm>
            <a:off x="2371946" y="3462438"/>
            <a:ext cx="2195997" cy="608573"/>
          </a:xfrm>
          <a:prstGeom prst="roundRect">
            <a:avLst/>
          </a:prstGeom>
          <a:solidFill>
            <a:schemeClr val="accent6">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Rounded Corners 8">
            <a:extLst>
              <a:ext uri="{FF2B5EF4-FFF2-40B4-BE49-F238E27FC236}">
                <a16:creationId xmlns:a16="http://schemas.microsoft.com/office/drawing/2014/main" id="{79EC6AB1-6346-40A9-88BF-34E06E287D1C}"/>
              </a:ext>
            </a:extLst>
          </p:cNvPr>
          <p:cNvSpPr/>
          <p:nvPr/>
        </p:nvSpPr>
        <p:spPr>
          <a:xfrm>
            <a:off x="5079075" y="3462439"/>
            <a:ext cx="2195997" cy="608573"/>
          </a:xfrm>
          <a:prstGeom prst="roundRect">
            <a:avLst/>
          </a:prstGeom>
          <a:solidFill>
            <a:schemeClr val="accent6">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Kính</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trọng</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Rounded Corners 9">
            <a:extLst>
              <a:ext uri="{FF2B5EF4-FFF2-40B4-BE49-F238E27FC236}">
                <a16:creationId xmlns:a16="http://schemas.microsoft.com/office/drawing/2014/main" id="{48876481-241C-49DA-9661-FE2B05974F33}"/>
              </a:ext>
            </a:extLst>
          </p:cNvPr>
          <p:cNvSpPr/>
          <p:nvPr/>
        </p:nvSpPr>
        <p:spPr>
          <a:xfrm>
            <a:off x="7786204" y="3465853"/>
            <a:ext cx="2195997" cy="608573"/>
          </a:xfrm>
          <a:prstGeom prst="roundRect">
            <a:avLst/>
          </a:prstGeom>
          <a:solidFill>
            <a:schemeClr val="accent6">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Vui</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774349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xit" presetSubtype="4" fill="hold" grpId="1" nodeType="clickEffect">
                                  <p:stCondLst>
                                    <p:cond delay="0"/>
                                  </p:stCondLst>
                                  <p:childTnLst>
                                    <p:anim calcmode="lin" valueType="num">
                                      <p:cBhvr additive="base">
                                        <p:cTn id="29" dur="500"/>
                                        <p:tgtEl>
                                          <p:spTgt spid="6"/>
                                        </p:tgtEl>
                                        <p:attrNameLst>
                                          <p:attrName>ppt_x</p:attrName>
                                        </p:attrNameLst>
                                      </p:cBhvr>
                                      <p:tavLst>
                                        <p:tav tm="0">
                                          <p:val>
                                            <p:strVal val="ppt_x"/>
                                          </p:val>
                                        </p:tav>
                                        <p:tav tm="100000">
                                          <p:val>
                                            <p:strVal val="ppt_x"/>
                                          </p:val>
                                        </p:tav>
                                      </p:tavLst>
                                    </p:anim>
                                    <p:anim calcmode="lin" valueType="num">
                                      <p:cBhvr additive="base">
                                        <p:cTn id="30" dur="500"/>
                                        <p:tgtEl>
                                          <p:spTgt spid="6"/>
                                        </p:tgtEl>
                                        <p:attrNameLst>
                                          <p:attrName>ppt_y</p:attrName>
                                        </p:attrNameLst>
                                      </p:cBhvr>
                                      <p:tavLst>
                                        <p:tav tm="0">
                                          <p:val>
                                            <p:strVal val="ppt_y"/>
                                          </p:val>
                                        </p:tav>
                                        <p:tav tm="100000">
                                          <p:val>
                                            <p:strVal val="1+ppt_h/2"/>
                                          </p:val>
                                        </p:tav>
                                      </p:tavLst>
                                    </p:anim>
                                    <p:set>
                                      <p:cBhvr>
                                        <p:cTn id="31" dur="1" fill="hold">
                                          <p:stCondLst>
                                            <p:cond delay="499"/>
                                          </p:stCondLst>
                                        </p:cTn>
                                        <p:tgtEl>
                                          <p:spTgt spid="6"/>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2" presetClass="exit" presetSubtype="4" fill="hold" grpId="1" nodeType="clickEffect">
                                  <p:stCondLst>
                                    <p:cond delay="0"/>
                                  </p:stCondLst>
                                  <p:childTnLst>
                                    <p:anim calcmode="lin" valueType="num">
                                      <p:cBhvr additive="base">
                                        <p:cTn id="35" dur="500"/>
                                        <p:tgtEl>
                                          <p:spTgt spid="10"/>
                                        </p:tgtEl>
                                        <p:attrNameLst>
                                          <p:attrName>ppt_x</p:attrName>
                                        </p:attrNameLst>
                                      </p:cBhvr>
                                      <p:tavLst>
                                        <p:tav tm="0">
                                          <p:val>
                                            <p:strVal val="ppt_x"/>
                                          </p:val>
                                        </p:tav>
                                        <p:tav tm="100000">
                                          <p:val>
                                            <p:strVal val="ppt_x"/>
                                          </p:val>
                                        </p:tav>
                                      </p:tavLst>
                                    </p:anim>
                                    <p:anim calcmode="lin" valueType="num">
                                      <p:cBhvr additive="base">
                                        <p:cTn id="36" dur="500"/>
                                        <p:tgtEl>
                                          <p:spTgt spid="10"/>
                                        </p:tgtEl>
                                        <p:attrNameLst>
                                          <p:attrName>ppt_y</p:attrName>
                                        </p:attrNameLst>
                                      </p:cBhvr>
                                      <p:tavLst>
                                        <p:tav tm="0">
                                          <p:val>
                                            <p:strVal val="ppt_y"/>
                                          </p:val>
                                        </p:tav>
                                        <p:tav tm="100000">
                                          <p:val>
                                            <p:strVal val="1+ppt_h/2"/>
                                          </p:val>
                                        </p:tav>
                                      </p:tavLst>
                                    </p:anim>
                                    <p:set>
                                      <p:cBhvr>
                                        <p:cTn id="37"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animBg="1"/>
      <p:bldP spid="6" grpId="1" animBg="1"/>
      <p:bldP spid="7" grpId="0" animBg="1"/>
      <p:bldP spid="8" grpId="0" animBg="1"/>
      <p:bldP spid="9" grpId="0" animBg="1"/>
      <p:bldP spid="10" grpId="0" animBg="1"/>
      <p:bldP spid="10"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AA440-787A-4B1B-A9D0-E8833E6F46EA}"/>
              </a:ext>
            </a:extLst>
          </p:cNvPr>
          <p:cNvSpPr txBox="1">
            <a:spLocks/>
          </p:cNvSpPr>
          <p:nvPr/>
        </p:nvSpPr>
        <p:spPr>
          <a:xfrm>
            <a:off x="1583412" y="1445251"/>
            <a:ext cx="9485641"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3200" b="0" i="0" u="none" strike="noStrike" kern="120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3200" b="0"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200" b="0"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ngữ</a:t>
            </a:r>
            <a:r>
              <a:rPr kumimoji="0" lang="en-US" sz="3200" b="0"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3200" b="0"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3200" b="0"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3200" b="0"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3200" b="0"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tính</a:t>
            </a:r>
            <a:r>
              <a:rPr kumimoji="0" lang="en-US" sz="3200" b="0"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cách</a:t>
            </a:r>
            <a:r>
              <a:rPr kumimoji="0" lang="en-US" sz="3200" b="0"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3200" b="0"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bố</a:t>
            </a:r>
            <a:r>
              <a:rPr kumimoji="0" lang="en-US" sz="3200" b="0"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3200" b="0"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200" b="0"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200" b="0"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văn</a:t>
            </a:r>
            <a:r>
              <a:rPr kumimoji="0" lang="en-US" sz="3200" b="0"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useBgFill="1">
        <p:nvSpPr>
          <p:cNvPr id="3" name="Content Placeholder 2">
            <a:extLst>
              <a:ext uri="{FF2B5EF4-FFF2-40B4-BE49-F238E27FC236}">
                <a16:creationId xmlns:a16="http://schemas.microsoft.com/office/drawing/2014/main" id="{BC2D442E-7AF1-4899-A54B-6A3ED9920CB1}"/>
              </a:ext>
            </a:extLst>
          </p:cNvPr>
          <p:cNvSpPr txBox="1">
            <a:spLocks/>
          </p:cNvSpPr>
          <p:nvPr/>
        </p:nvSpPr>
        <p:spPr>
          <a:xfrm>
            <a:off x="1871330" y="2770814"/>
            <a:ext cx="8592134" cy="1556637"/>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Khi dạy em học, bố rất kiên nhẫn. Khi chơi cùng em, bố rất vui vẻ và hài hước. Mỗi khi em mắc lỗi, bố rất nghiêm khắc dạy bảo nhưng cũng dễ tha thứ.</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4" name="Straight Connector 3">
            <a:extLst>
              <a:ext uri="{FF2B5EF4-FFF2-40B4-BE49-F238E27FC236}">
                <a16:creationId xmlns:a16="http://schemas.microsoft.com/office/drawing/2014/main" id="{8979429B-AF87-45FA-A8C9-8FB67EC9233F}"/>
              </a:ext>
            </a:extLst>
          </p:cNvPr>
          <p:cNvCxnSpPr/>
          <p:nvPr/>
        </p:nvCxnSpPr>
        <p:spPr>
          <a:xfrm>
            <a:off x="5590393" y="3162067"/>
            <a:ext cx="1626782"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5" name="Straight Connector 4">
            <a:extLst>
              <a:ext uri="{FF2B5EF4-FFF2-40B4-BE49-F238E27FC236}">
                <a16:creationId xmlns:a16="http://schemas.microsoft.com/office/drawing/2014/main" id="{F897661D-8AB6-46F2-9BA7-076576A33C41}"/>
              </a:ext>
            </a:extLst>
          </p:cNvPr>
          <p:cNvCxnSpPr>
            <a:cxnSpLocks/>
          </p:cNvCxnSpPr>
          <p:nvPr/>
        </p:nvCxnSpPr>
        <p:spPr>
          <a:xfrm>
            <a:off x="2902548" y="3663197"/>
            <a:ext cx="103313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6" name="Straight Connector 5">
            <a:extLst>
              <a:ext uri="{FF2B5EF4-FFF2-40B4-BE49-F238E27FC236}">
                <a16:creationId xmlns:a16="http://schemas.microsoft.com/office/drawing/2014/main" id="{8FCF1F2D-8CD0-42C5-AB39-D375F62707E1}"/>
              </a:ext>
            </a:extLst>
          </p:cNvPr>
          <p:cNvCxnSpPr>
            <a:cxnSpLocks/>
          </p:cNvCxnSpPr>
          <p:nvPr/>
        </p:nvCxnSpPr>
        <p:spPr>
          <a:xfrm>
            <a:off x="4358415" y="3676628"/>
            <a:ext cx="1458433"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7" name="Straight Connector 6">
            <a:extLst>
              <a:ext uri="{FF2B5EF4-FFF2-40B4-BE49-F238E27FC236}">
                <a16:creationId xmlns:a16="http://schemas.microsoft.com/office/drawing/2014/main" id="{A2557683-1CB6-4A8D-B200-E80157A892F6}"/>
              </a:ext>
            </a:extLst>
          </p:cNvPr>
          <p:cNvCxnSpPr>
            <a:cxnSpLocks/>
          </p:cNvCxnSpPr>
          <p:nvPr/>
        </p:nvCxnSpPr>
        <p:spPr>
          <a:xfrm>
            <a:off x="2066821" y="4062196"/>
            <a:ext cx="2085753" cy="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365710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down)">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down)">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86D3B10-1A97-48DB-964E-8ED116CB7DB7}"/>
              </a:ext>
            </a:extLst>
          </p:cNvPr>
          <p:cNvSpPr txBox="1"/>
          <p:nvPr/>
        </p:nvSpPr>
        <p:spPr>
          <a:xfrm>
            <a:off x="1947335" y="634678"/>
            <a:ext cx="9693004" cy="570734"/>
          </a:xfrm>
          <a:prstGeom prst="rect">
            <a:avLst/>
          </a:prstGeom>
          <a:noFill/>
        </p:spPr>
        <p:txBody>
          <a:bodyPr wrap="square" rtlCol="0">
            <a:spAutoFit/>
          </a:bodyPr>
          <a:lstStyle/>
          <a:p>
            <a:pPr defTabSz="1219170">
              <a:lnSpc>
                <a:spcPct val="150000"/>
              </a:lnSpc>
              <a:buClr>
                <a:srgbClr val="000000"/>
              </a:buClr>
            </a:pPr>
            <a:r>
              <a:rPr lang="en-US" sz="2400" b="1" kern="0" dirty="0">
                <a:solidFill>
                  <a:schemeClr val="accent2"/>
                </a:solidFill>
                <a:latin typeface="Arial-Rounded" panose="020B0500000000000000" pitchFamily="34" charset="0"/>
                <a:ea typeface="Arial-Rounded" panose="020B0500000000000000" pitchFamily="34" charset="0"/>
                <a:cs typeface="Arial-Rounded" panose="020B0500000000000000" pitchFamily="34" charset="0"/>
                <a:sym typeface="Arial"/>
              </a:rPr>
              <a:t>3. </a:t>
            </a:r>
            <a:r>
              <a:rPr lang="en-US" sz="2400" b="1" kern="0" dirty="0" err="1">
                <a:solidFill>
                  <a:schemeClr val="accent2"/>
                </a:solidFill>
                <a:latin typeface="Arial-Rounded" panose="020B0500000000000000" pitchFamily="34" charset="0"/>
                <a:ea typeface="Arial-Rounded" panose="020B0500000000000000" pitchFamily="34" charset="0"/>
                <a:cs typeface="Arial-Rounded" panose="020B0500000000000000" pitchFamily="34" charset="0"/>
                <a:sym typeface="Arial"/>
              </a:rPr>
              <a:t>Chọn</a:t>
            </a:r>
            <a:r>
              <a:rPr lang="en-US" sz="2400" b="1" kern="0" dirty="0">
                <a:solidFill>
                  <a:schemeClr val="accent2"/>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b="1" i="1" kern="0" dirty="0" err="1">
                <a:solidFill>
                  <a:schemeClr val="accent2"/>
                </a:solidFill>
                <a:latin typeface="Arial-Rounded" panose="020B0500000000000000" pitchFamily="34" charset="0"/>
                <a:ea typeface="Arial-Rounded" panose="020B0500000000000000" pitchFamily="34" charset="0"/>
                <a:cs typeface="Arial-Rounded" panose="020B0500000000000000" pitchFamily="34" charset="0"/>
                <a:sym typeface="Arial"/>
              </a:rPr>
              <a:t>dấu</a:t>
            </a:r>
            <a:r>
              <a:rPr lang="en-US" sz="2400" b="1" i="1" kern="0" dirty="0">
                <a:solidFill>
                  <a:schemeClr val="accent2"/>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b="1" i="1" kern="0" dirty="0" err="1">
                <a:solidFill>
                  <a:schemeClr val="accent2"/>
                </a:solidFill>
                <a:latin typeface="Arial-Rounded" panose="020B0500000000000000" pitchFamily="34" charset="0"/>
                <a:ea typeface="Arial-Rounded" panose="020B0500000000000000" pitchFamily="34" charset="0"/>
                <a:cs typeface="Arial-Rounded" panose="020B0500000000000000" pitchFamily="34" charset="0"/>
                <a:sym typeface="Arial"/>
              </a:rPr>
              <a:t>chấm</a:t>
            </a:r>
            <a:r>
              <a:rPr lang="en-US" sz="2400" b="1" kern="0" dirty="0">
                <a:solidFill>
                  <a:schemeClr val="accent2"/>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b="1" i="1" kern="0" dirty="0" err="1">
                <a:solidFill>
                  <a:schemeClr val="accent2"/>
                </a:solidFill>
                <a:latin typeface="Arial-Rounded" panose="020B0500000000000000" pitchFamily="34" charset="0"/>
                <a:ea typeface="Arial-Rounded" panose="020B0500000000000000" pitchFamily="34" charset="0"/>
                <a:cs typeface="Arial-Rounded" panose="020B0500000000000000" pitchFamily="34" charset="0"/>
                <a:sym typeface="Arial"/>
              </a:rPr>
              <a:t>dấu</a:t>
            </a:r>
            <a:r>
              <a:rPr lang="en-US" sz="2400" b="1" i="1" kern="0" dirty="0">
                <a:solidFill>
                  <a:schemeClr val="accent2"/>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b="1" i="1" kern="0" dirty="0" err="1">
                <a:solidFill>
                  <a:schemeClr val="accent2"/>
                </a:solidFill>
                <a:latin typeface="Arial-Rounded" panose="020B0500000000000000" pitchFamily="34" charset="0"/>
                <a:ea typeface="Arial-Rounded" panose="020B0500000000000000" pitchFamily="34" charset="0"/>
                <a:cs typeface="Arial-Rounded" panose="020B0500000000000000" pitchFamily="34" charset="0"/>
                <a:sym typeface="Arial"/>
              </a:rPr>
              <a:t>chấm</a:t>
            </a:r>
            <a:r>
              <a:rPr lang="en-US" sz="2400" b="1" i="1" kern="0" dirty="0">
                <a:solidFill>
                  <a:schemeClr val="accent2"/>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b="1" i="1" kern="0" dirty="0" err="1">
                <a:solidFill>
                  <a:schemeClr val="accent2"/>
                </a:solidFill>
                <a:latin typeface="Arial-Rounded" panose="020B0500000000000000" pitchFamily="34" charset="0"/>
                <a:ea typeface="Arial-Rounded" panose="020B0500000000000000" pitchFamily="34" charset="0"/>
                <a:cs typeface="Arial-Rounded" panose="020B0500000000000000" pitchFamily="34" charset="0"/>
                <a:sym typeface="Arial"/>
              </a:rPr>
              <a:t>hỏi</a:t>
            </a:r>
            <a:r>
              <a:rPr lang="en-US" sz="2400" b="1" i="1" kern="0" dirty="0">
                <a:solidFill>
                  <a:schemeClr val="accent2"/>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b="1" kern="0" dirty="0" err="1">
                <a:solidFill>
                  <a:schemeClr val="accent2"/>
                </a:solidFill>
                <a:latin typeface="Arial-Rounded" panose="020B0500000000000000" pitchFamily="34" charset="0"/>
                <a:ea typeface="Arial-Rounded" panose="020B0500000000000000" pitchFamily="34" charset="0"/>
                <a:cs typeface="Arial-Rounded" panose="020B0500000000000000" pitchFamily="34" charset="0"/>
                <a:sym typeface="Arial"/>
              </a:rPr>
              <a:t>hoặc</a:t>
            </a:r>
            <a:r>
              <a:rPr lang="en-US" sz="2400" b="1" kern="0" dirty="0">
                <a:solidFill>
                  <a:schemeClr val="accent2"/>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b="1" i="1" kern="0" dirty="0" err="1">
                <a:solidFill>
                  <a:schemeClr val="accent2"/>
                </a:solidFill>
                <a:latin typeface="Arial-Rounded" panose="020B0500000000000000" pitchFamily="34" charset="0"/>
                <a:ea typeface="Arial-Rounded" panose="020B0500000000000000" pitchFamily="34" charset="0"/>
                <a:cs typeface="Arial-Rounded" panose="020B0500000000000000" pitchFamily="34" charset="0"/>
                <a:sym typeface="Arial"/>
              </a:rPr>
              <a:t>dấu</a:t>
            </a:r>
            <a:r>
              <a:rPr lang="en-US" sz="2400" b="1" i="1" kern="0" dirty="0">
                <a:solidFill>
                  <a:schemeClr val="accent2"/>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b="1" i="1" kern="0" dirty="0" err="1">
                <a:solidFill>
                  <a:schemeClr val="accent2"/>
                </a:solidFill>
                <a:latin typeface="Arial-Rounded" panose="020B0500000000000000" pitchFamily="34" charset="0"/>
                <a:ea typeface="Arial-Rounded" panose="020B0500000000000000" pitchFamily="34" charset="0"/>
                <a:cs typeface="Arial-Rounded" panose="020B0500000000000000" pitchFamily="34" charset="0"/>
                <a:sym typeface="Arial"/>
              </a:rPr>
              <a:t>chấm</a:t>
            </a:r>
            <a:r>
              <a:rPr lang="en-US" sz="2400" b="1" i="1" kern="0" dirty="0">
                <a:solidFill>
                  <a:schemeClr val="accent2"/>
                </a:solidFill>
                <a:latin typeface="Arial-Rounded" panose="020B0500000000000000" pitchFamily="34" charset="0"/>
                <a:ea typeface="Arial-Rounded" panose="020B0500000000000000" pitchFamily="34" charset="0"/>
                <a:cs typeface="Arial-Rounded" panose="020B0500000000000000" pitchFamily="34" charset="0"/>
                <a:sym typeface="Arial"/>
              </a:rPr>
              <a:t> than</a:t>
            </a:r>
            <a:r>
              <a:rPr lang="en-US" sz="2400" b="1" kern="0" dirty="0">
                <a:solidFill>
                  <a:schemeClr val="accent2"/>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b="1" kern="0" dirty="0" err="1">
                <a:solidFill>
                  <a:schemeClr val="accent2"/>
                </a:solidFill>
                <a:latin typeface="Arial-Rounded" panose="020B0500000000000000" pitchFamily="34" charset="0"/>
                <a:ea typeface="Arial-Rounded" panose="020B0500000000000000" pitchFamily="34" charset="0"/>
                <a:cs typeface="Arial-Rounded" panose="020B0500000000000000" pitchFamily="34" charset="0"/>
                <a:sym typeface="Arial"/>
              </a:rPr>
              <a:t>thay</a:t>
            </a:r>
            <a:r>
              <a:rPr lang="en-US" sz="2400" b="1" kern="0" dirty="0">
                <a:solidFill>
                  <a:schemeClr val="accent2"/>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b="1" kern="0" dirty="0" err="1">
                <a:solidFill>
                  <a:schemeClr val="accent2"/>
                </a:solidFill>
                <a:latin typeface="Arial-Rounded" panose="020B0500000000000000" pitchFamily="34" charset="0"/>
                <a:ea typeface="Arial-Rounded" panose="020B0500000000000000" pitchFamily="34" charset="0"/>
                <a:cs typeface="Arial-Rounded" panose="020B0500000000000000" pitchFamily="34" charset="0"/>
                <a:sym typeface="Arial"/>
              </a:rPr>
              <a:t>cho</a:t>
            </a:r>
            <a:r>
              <a:rPr lang="en-US" sz="2400" b="1" kern="0" dirty="0">
                <a:solidFill>
                  <a:schemeClr val="accent2"/>
                </a:solidFill>
                <a:latin typeface="Arial-Rounded" panose="020B0500000000000000" pitchFamily="34" charset="0"/>
                <a:ea typeface="Arial-Rounded" panose="020B0500000000000000" pitchFamily="34" charset="0"/>
                <a:cs typeface="Arial-Rounded" panose="020B0500000000000000" pitchFamily="34" charset="0"/>
                <a:sym typeface="Arial"/>
              </a:rPr>
              <a:t> ô </a:t>
            </a:r>
            <a:r>
              <a:rPr lang="en-US" sz="2400" b="1" kern="0" dirty="0" err="1">
                <a:solidFill>
                  <a:schemeClr val="accent2"/>
                </a:solidFill>
                <a:latin typeface="Arial-Rounded" panose="020B0500000000000000" pitchFamily="34" charset="0"/>
                <a:ea typeface="Arial-Rounded" panose="020B0500000000000000" pitchFamily="34" charset="0"/>
                <a:cs typeface="Arial-Rounded" panose="020B0500000000000000" pitchFamily="34" charset="0"/>
                <a:sym typeface="Arial"/>
              </a:rPr>
              <a:t>vuông</a:t>
            </a:r>
            <a:r>
              <a:rPr lang="en-US" sz="2400" b="1" kern="0" dirty="0">
                <a:solidFill>
                  <a:schemeClr val="accent2"/>
                </a:solidFill>
                <a:latin typeface="Arial-Rounded" panose="020B0500000000000000" pitchFamily="34" charset="0"/>
                <a:ea typeface="Arial-Rounded" panose="020B0500000000000000" pitchFamily="34" charset="0"/>
                <a:cs typeface="Arial-Rounded" panose="020B0500000000000000" pitchFamily="34" charset="0"/>
                <a:sym typeface="Arial"/>
              </a:rPr>
              <a:t>.</a:t>
            </a:r>
          </a:p>
        </p:txBody>
      </p:sp>
      <p:sp>
        <p:nvSpPr>
          <p:cNvPr id="7" name="Rectangle 6">
            <a:extLst>
              <a:ext uri="{FF2B5EF4-FFF2-40B4-BE49-F238E27FC236}">
                <a16:creationId xmlns:a16="http://schemas.microsoft.com/office/drawing/2014/main" id="{EE1379CE-C8F1-4246-87C0-D851806CBF53}"/>
              </a:ext>
            </a:extLst>
          </p:cNvPr>
          <p:cNvSpPr/>
          <p:nvPr/>
        </p:nvSpPr>
        <p:spPr>
          <a:xfrm>
            <a:off x="1947334" y="1701970"/>
            <a:ext cx="7995684" cy="4102598"/>
          </a:xfrm>
          <a:prstGeom prst="rect">
            <a:avLst/>
          </a:prstGeom>
        </p:spPr>
        <p:txBody>
          <a:bodyPr wrap="square">
            <a:spAutoFit/>
          </a:bodyPr>
          <a:lstStyle/>
          <a:p>
            <a:pPr indent="609585" algn="ctr" defTabSz="1219170">
              <a:lnSpc>
                <a:spcPct val="150000"/>
              </a:lnSpc>
              <a:buClr>
                <a:srgbClr val="000000"/>
              </a:buClr>
            </a:pPr>
            <a:r>
              <a:rPr lang="en-US" sz="2533" b="1" kern="0" dirty="0" err="1">
                <a:solidFill>
                  <a:srgbClr val="000000"/>
                </a:solidFill>
                <a:latin typeface="UTM Avo" panose="02040603050506020204" pitchFamily="18" charset="0"/>
                <a:cs typeface="Arial"/>
                <a:sym typeface="Arial"/>
              </a:rPr>
              <a:t>Đặt</a:t>
            </a:r>
            <a:r>
              <a:rPr lang="en-US" sz="2533" b="1" kern="0" dirty="0">
                <a:solidFill>
                  <a:srgbClr val="000000"/>
                </a:solidFill>
                <a:latin typeface="UTM Avo" panose="02040603050506020204" pitchFamily="18" charset="0"/>
                <a:cs typeface="Arial"/>
                <a:sym typeface="Arial"/>
              </a:rPr>
              <a:t> </a:t>
            </a:r>
            <a:r>
              <a:rPr lang="en-US" sz="2533" b="1" kern="0" dirty="0" err="1">
                <a:solidFill>
                  <a:srgbClr val="000000"/>
                </a:solidFill>
                <a:latin typeface="UTM Avo" panose="02040603050506020204" pitchFamily="18" charset="0"/>
                <a:cs typeface="Arial"/>
                <a:sym typeface="Arial"/>
              </a:rPr>
              <a:t>câu</a:t>
            </a:r>
            <a:endParaRPr lang="en-US" sz="2533" b="1" kern="0" dirty="0">
              <a:solidFill>
                <a:srgbClr val="000000"/>
              </a:solidFill>
              <a:latin typeface="UTM Avo" panose="02040603050506020204" pitchFamily="18" charset="0"/>
              <a:cs typeface="Arial"/>
              <a:sym typeface="Arial"/>
            </a:endParaRPr>
          </a:p>
          <a:p>
            <a:pPr algn="just" defTabSz="1219170">
              <a:lnSpc>
                <a:spcPct val="150000"/>
              </a:lnSpc>
              <a:buClr>
                <a:srgbClr val="000000"/>
              </a:buClr>
            </a:pPr>
            <a:r>
              <a:rPr lang="en-US" sz="2533" i="1" kern="0" dirty="0" err="1">
                <a:solidFill>
                  <a:srgbClr val="000000"/>
                </a:solidFill>
                <a:latin typeface="UTM Avo" panose="02040603050506020204" pitchFamily="18" charset="0"/>
                <a:cs typeface="Arial"/>
                <a:sym typeface="Arial"/>
              </a:rPr>
              <a:t>Bố</a:t>
            </a:r>
            <a:r>
              <a:rPr lang="en-US" sz="2533" i="1" kern="0" dirty="0">
                <a:solidFill>
                  <a:srgbClr val="000000"/>
                </a:solidFill>
                <a:latin typeface="UTM Avo" panose="02040603050506020204" pitchFamily="18" charset="0"/>
                <a:cs typeface="Arial"/>
                <a:sym typeface="Arial"/>
              </a:rPr>
              <a:t>:  </a:t>
            </a:r>
            <a:r>
              <a:rPr lang="en-US" sz="2533" kern="0" dirty="0">
                <a:solidFill>
                  <a:srgbClr val="000000"/>
                </a:solidFill>
                <a:latin typeface="UTM Avo" panose="02040603050506020204" pitchFamily="18" charset="0"/>
                <a:cs typeface="Arial"/>
                <a:sym typeface="Arial"/>
              </a:rPr>
              <a:t>- Nam </a:t>
            </a:r>
            <a:r>
              <a:rPr lang="en-US" sz="2533" kern="0" dirty="0" err="1">
                <a:solidFill>
                  <a:srgbClr val="000000"/>
                </a:solidFill>
                <a:latin typeface="UTM Avo" panose="02040603050506020204" pitchFamily="18" charset="0"/>
                <a:cs typeface="Arial"/>
                <a:sym typeface="Arial"/>
              </a:rPr>
              <a:t>ơi</a:t>
            </a:r>
            <a:r>
              <a:rPr lang="en-US" sz="2533" kern="0" dirty="0">
                <a:solidFill>
                  <a:srgbClr val="000000"/>
                </a:solidFill>
                <a:latin typeface="UTM Avo" panose="02040603050506020204" pitchFamily="18" charset="0"/>
                <a:cs typeface="Arial"/>
                <a:sym typeface="Arial"/>
              </a:rPr>
              <a:t>  Con </a:t>
            </a:r>
            <a:r>
              <a:rPr lang="en-US" sz="2533" kern="0" dirty="0" err="1">
                <a:solidFill>
                  <a:srgbClr val="000000"/>
                </a:solidFill>
                <a:latin typeface="UTM Avo" panose="02040603050506020204" pitchFamily="18" charset="0"/>
                <a:cs typeface="Arial"/>
                <a:sym typeface="Arial"/>
              </a:rPr>
              <a:t>hãy</a:t>
            </a:r>
            <a:r>
              <a:rPr lang="en-US" sz="2533" kern="0" dirty="0">
                <a:solidFill>
                  <a:srgbClr val="000000"/>
                </a:solidFill>
                <a:latin typeface="UTM Avo" panose="02040603050506020204" pitchFamily="18" charset="0"/>
                <a:cs typeface="Arial"/>
                <a:sym typeface="Arial"/>
              </a:rPr>
              <a:t> </a:t>
            </a:r>
            <a:r>
              <a:rPr lang="en-US" sz="2533" kern="0" dirty="0" err="1">
                <a:solidFill>
                  <a:srgbClr val="000000"/>
                </a:solidFill>
                <a:latin typeface="UTM Avo" panose="02040603050506020204" pitchFamily="18" charset="0"/>
                <a:cs typeface="Arial"/>
                <a:sym typeface="Arial"/>
              </a:rPr>
              <a:t>đặt</a:t>
            </a:r>
            <a:r>
              <a:rPr lang="en-US" sz="2533" kern="0" dirty="0">
                <a:solidFill>
                  <a:srgbClr val="000000"/>
                </a:solidFill>
                <a:latin typeface="UTM Avo" panose="02040603050506020204" pitchFamily="18" charset="0"/>
                <a:cs typeface="Arial"/>
                <a:sym typeface="Arial"/>
              </a:rPr>
              <a:t> </a:t>
            </a:r>
            <a:r>
              <a:rPr lang="en-US" sz="2533" kern="0" dirty="0" err="1">
                <a:solidFill>
                  <a:srgbClr val="000000"/>
                </a:solidFill>
                <a:latin typeface="UTM Avo" panose="02040603050506020204" pitchFamily="18" charset="0"/>
                <a:cs typeface="Arial"/>
                <a:sym typeface="Arial"/>
              </a:rPr>
              <a:t>một</a:t>
            </a:r>
            <a:r>
              <a:rPr lang="en-US" sz="2533" kern="0" dirty="0">
                <a:solidFill>
                  <a:srgbClr val="000000"/>
                </a:solidFill>
                <a:latin typeface="UTM Avo" panose="02040603050506020204" pitchFamily="18" charset="0"/>
                <a:cs typeface="Arial"/>
                <a:sym typeface="Arial"/>
              </a:rPr>
              <a:t> </a:t>
            </a:r>
            <a:r>
              <a:rPr lang="en-US" sz="2533" kern="0" dirty="0" err="1">
                <a:solidFill>
                  <a:srgbClr val="000000"/>
                </a:solidFill>
                <a:latin typeface="UTM Avo" panose="02040603050506020204" pitchFamily="18" charset="0"/>
                <a:cs typeface="Arial"/>
                <a:sym typeface="Arial"/>
              </a:rPr>
              <a:t>câu</a:t>
            </a:r>
            <a:r>
              <a:rPr lang="en-US" sz="2533" kern="0" dirty="0">
                <a:solidFill>
                  <a:srgbClr val="000000"/>
                </a:solidFill>
                <a:latin typeface="UTM Avo" panose="02040603050506020204" pitchFamily="18" charset="0"/>
                <a:cs typeface="Arial"/>
                <a:sym typeface="Arial"/>
              </a:rPr>
              <a:t> </a:t>
            </a:r>
            <a:r>
              <a:rPr lang="en-US" sz="2533" kern="0" dirty="0" err="1">
                <a:solidFill>
                  <a:srgbClr val="000000"/>
                </a:solidFill>
                <a:latin typeface="UTM Avo" panose="02040603050506020204" pitchFamily="18" charset="0"/>
                <a:cs typeface="Arial"/>
                <a:sym typeface="Arial"/>
              </a:rPr>
              <a:t>có</a:t>
            </a:r>
            <a:r>
              <a:rPr lang="en-US" sz="2533" kern="0" dirty="0">
                <a:solidFill>
                  <a:srgbClr val="000000"/>
                </a:solidFill>
                <a:latin typeface="UTM Avo" panose="02040603050506020204" pitchFamily="18" charset="0"/>
                <a:cs typeface="Arial"/>
                <a:sym typeface="Arial"/>
              </a:rPr>
              <a:t> </a:t>
            </a:r>
            <a:r>
              <a:rPr lang="en-US" sz="2533" kern="0" dirty="0" err="1">
                <a:solidFill>
                  <a:srgbClr val="000000"/>
                </a:solidFill>
                <a:latin typeface="UTM Avo" panose="02040603050506020204" pitchFamily="18" charset="0"/>
                <a:cs typeface="Arial"/>
                <a:sym typeface="Arial"/>
              </a:rPr>
              <a:t>từ</a:t>
            </a:r>
            <a:r>
              <a:rPr lang="en-US" sz="2533" kern="0" dirty="0">
                <a:solidFill>
                  <a:srgbClr val="000000"/>
                </a:solidFill>
                <a:latin typeface="UTM Avo" panose="02040603050506020204" pitchFamily="18" charset="0"/>
                <a:cs typeface="Arial"/>
                <a:sym typeface="Arial"/>
              </a:rPr>
              <a:t> “</a:t>
            </a:r>
            <a:r>
              <a:rPr lang="en-US" sz="2533" kern="0" dirty="0" err="1">
                <a:solidFill>
                  <a:srgbClr val="000000"/>
                </a:solidFill>
                <a:latin typeface="UTM Avo" panose="02040603050506020204" pitchFamily="18" charset="0"/>
                <a:cs typeface="Arial"/>
                <a:sym typeface="Arial"/>
              </a:rPr>
              <a:t>đường</a:t>
            </a:r>
            <a:r>
              <a:rPr lang="en-US" sz="2533" kern="0" dirty="0">
                <a:solidFill>
                  <a:srgbClr val="000000"/>
                </a:solidFill>
                <a:latin typeface="UTM Avo" panose="02040603050506020204" pitchFamily="18" charset="0"/>
                <a:cs typeface="Arial"/>
                <a:sym typeface="Arial"/>
              </a:rPr>
              <a:t>” </a:t>
            </a:r>
            <a:r>
              <a:rPr lang="en-US" sz="2533" kern="0" dirty="0" err="1">
                <a:solidFill>
                  <a:srgbClr val="000000"/>
                </a:solidFill>
                <a:latin typeface="UTM Avo" panose="02040603050506020204" pitchFamily="18" charset="0"/>
                <a:cs typeface="Arial"/>
                <a:sym typeface="Arial"/>
              </a:rPr>
              <a:t>nhé</a:t>
            </a:r>
            <a:endParaRPr lang="en-US" sz="2533" kern="0" dirty="0">
              <a:solidFill>
                <a:srgbClr val="000000"/>
              </a:solidFill>
              <a:latin typeface="UTM Avo" panose="02040603050506020204" pitchFamily="18" charset="0"/>
              <a:cs typeface="Arial"/>
              <a:sym typeface="Arial"/>
            </a:endParaRPr>
          </a:p>
          <a:p>
            <a:pPr algn="just" defTabSz="1219170">
              <a:lnSpc>
                <a:spcPct val="150000"/>
              </a:lnSpc>
              <a:buClr>
                <a:srgbClr val="000000"/>
              </a:buClr>
            </a:pPr>
            <a:r>
              <a:rPr lang="en-US" sz="2533" i="1" kern="0" dirty="0">
                <a:solidFill>
                  <a:srgbClr val="000000"/>
                </a:solidFill>
                <a:latin typeface="UTM Avo" panose="02040603050506020204" pitchFamily="18" charset="0"/>
                <a:cs typeface="Arial"/>
                <a:sym typeface="Arial"/>
              </a:rPr>
              <a:t>Con:</a:t>
            </a:r>
            <a:r>
              <a:rPr lang="en-US" sz="2533" kern="0" dirty="0">
                <a:solidFill>
                  <a:srgbClr val="000000"/>
                </a:solidFill>
                <a:latin typeface="UTM Avo" panose="02040603050506020204" pitchFamily="18" charset="0"/>
                <a:cs typeface="Arial"/>
                <a:sym typeface="Arial"/>
              </a:rPr>
              <a:t> - </a:t>
            </a:r>
            <a:r>
              <a:rPr lang="en-US" sz="2533" kern="0" dirty="0" err="1">
                <a:solidFill>
                  <a:srgbClr val="000000"/>
                </a:solidFill>
                <a:latin typeface="UTM Avo" panose="02040603050506020204" pitchFamily="18" charset="0"/>
                <a:cs typeface="Arial"/>
                <a:sym typeface="Arial"/>
              </a:rPr>
              <a:t>Bố</a:t>
            </a:r>
            <a:r>
              <a:rPr lang="en-US" sz="2533" kern="0" dirty="0">
                <a:solidFill>
                  <a:srgbClr val="000000"/>
                </a:solidFill>
                <a:latin typeface="UTM Avo" panose="02040603050506020204" pitchFamily="18" charset="0"/>
                <a:cs typeface="Arial"/>
                <a:sym typeface="Arial"/>
              </a:rPr>
              <a:t> </a:t>
            </a:r>
            <a:r>
              <a:rPr lang="en-US" sz="2533" kern="0" dirty="0" err="1">
                <a:solidFill>
                  <a:srgbClr val="000000"/>
                </a:solidFill>
                <a:latin typeface="UTM Avo" panose="02040603050506020204" pitchFamily="18" charset="0"/>
                <a:cs typeface="Arial"/>
                <a:sym typeface="Arial"/>
              </a:rPr>
              <a:t>em</a:t>
            </a:r>
            <a:r>
              <a:rPr lang="en-US" sz="2533" kern="0" dirty="0">
                <a:solidFill>
                  <a:srgbClr val="000000"/>
                </a:solidFill>
                <a:latin typeface="UTM Avo" panose="02040603050506020204" pitchFamily="18" charset="0"/>
                <a:cs typeface="Arial"/>
                <a:sym typeface="Arial"/>
              </a:rPr>
              <a:t> </a:t>
            </a:r>
            <a:r>
              <a:rPr lang="en-US" sz="2533" kern="0" dirty="0" err="1">
                <a:solidFill>
                  <a:srgbClr val="000000"/>
                </a:solidFill>
                <a:latin typeface="UTM Avo" panose="02040603050506020204" pitchFamily="18" charset="0"/>
                <a:cs typeface="Arial"/>
                <a:sym typeface="Arial"/>
              </a:rPr>
              <a:t>đang</a:t>
            </a:r>
            <a:r>
              <a:rPr lang="en-US" sz="2533" kern="0" dirty="0">
                <a:solidFill>
                  <a:srgbClr val="000000"/>
                </a:solidFill>
                <a:latin typeface="UTM Avo" panose="02040603050506020204" pitchFamily="18" charset="0"/>
                <a:cs typeface="Arial"/>
                <a:sym typeface="Arial"/>
              </a:rPr>
              <a:t> </a:t>
            </a:r>
            <a:r>
              <a:rPr lang="en-US" sz="2533" kern="0" dirty="0" err="1">
                <a:solidFill>
                  <a:srgbClr val="000000"/>
                </a:solidFill>
                <a:latin typeface="UTM Avo" panose="02040603050506020204" pitchFamily="18" charset="0"/>
                <a:cs typeface="Arial"/>
                <a:sym typeface="Arial"/>
              </a:rPr>
              <a:t>uống</a:t>
            </a:r>
            <a:r>
              <a:rPr lang="en-US" sz="2533" kern="0" dirty="0">
                <a:solidFill>
                  <a:srgbClr val="000000"/>
                </a:solidFill>
                <a:latin typeface="UTM Avo" panose="02040603050506020204" pitchFamily="18" charset="0"/>
                <a:cs typeface="Arial"/>
                <a:sym typeface="Arial"/>
              </a:rPr>
              <a:t> </a:t>
            </a:r>
            <a:r>
              <a:rPr lang="en-US" sz="2533" kern="0" dirty="0" err="1">
                <a:solidFill>
                  <a:srgbClr val="000000"/>
                </a:solidFill>
                <a:latin typeface="UTM Avo" panose="02040603050506020204" pitchFamily="18" charset="0"/>
                <a:cs typeface="Arial"/>
                <a:sym typeface="Arial"/>
              </a:rPr>
              <a:t>cà</a:t>
            </a:r>
            <a:r>
              <a:rPr lang="en-US" sz="2533" kern="0" dirty="0">
                <a:solidFill>
                  <a:srgbClr val="000000"/>
                </a:solidFill>
                <a:latin typeface="UTM Avo" panose="02040603050506020204" pitchFamily="18" charset="0"/>
                <a:cs typeface="Arial"/>
                <a:sym typeface="Arial"/>
              </a:rPr>
              <a:t> </a:t>
            </a:r>
            <a:r>
              <a:rPr lang="en-US" sz="2533" kern="0" dirty="0" err="1">
                <a:solidFill>
                  <a:srgbClr val="000000"/>
                </a:solidFill>
                <a:latin typeface="UTM Avo" panose="02040603050506020204" pitchFamily="18" charset="0"/>
                <a:cs typeface="Arial"/>
                <a:sym typeface="Arial"/>
              </a:rPr>
              <a:t>phê</a:t>
            </a:r>
            <a:endParaRPr lang="en-US" sz="2533" kern="0" dirty="0">
              <a:solidFill>
                <a:srgbClr val="000000"/>
              </a:solidFill>
              <a:latin typeface="UTM Avo" panose="02040603050506020204" pitchFamily="18" charset="0"/>
              <a:cs typeface="Arial"/>
              <a:sym typeface="Arial"/>
            </a:endParaRPr>
          </a:p>
          <a:p>
            <a:pPr algn="just" defTabSz="1219170">
              <a:lnSpc>
                <a:spcPct val="150000"/>
              </a:lnSpc>
              <a:buClr>
                <a:srgbClr val="000000"/>
              </a:buClr>
            </a:pPr>
            <a:r>
              <a:rPr lang="en-US" sz="2533" i="1" kern="0" dirty="0" err="1">
                <a:solidFill>
                  <a:srgbClr val="000000"/>
                </a:solidFill>
                <a:latin typeface="UTM Avo" panose="02040603050506020204" pitchFamily="18" charset="0"/>
                <a:cs typeface="Arial"/>
                <a:sym typeface="Arial"/>
              </a:rPr>
              <a:t>Bố</a:t>
            </a:r>
            <a:r>
              <a:rPr lang="en-US" sz="2533" i="1" kern="0" dirty="0">
                <a:solidFill>
                  <a:srgbClr val="000000"/>
                </a:solidFill>
                <a:latin typeface="UTM Avo" panose="02040603050506020204" pitchFamily="18" charset="0"/>
                <a:cs typeface="Arial"/>
                <a:sym typeface="Arial"/>
              </a:rPr>
              <a:t>:</a:t>
            </a:r>
            <a:r>
              <a:rPr lang="en-US" sz="2533" kern="0" dirty="0">
                <a:solidFill>
                  <a:srgbClr val="000000"/>
                </a:solidFill>
                <a:latin typeface="UTM Avo" panose="02040603050506020204" pitchFamily="18" charset="0"/>
                <a:cs typeface="Arial"/>
                <a:sym typeface="Arial"/>
              </a:rPr>
              <a:t>    - </a:t>
            </a:r>
            <a:r>
              <a:rPr lang="en-US" sz="2533" kern="0" dirty="0" err="1">
                <a:solidFill>
                  <a:srgbClr val="000000"/>
                </a:solidFill>
                <a:latin typeface="UTM Avo" panose="02040603050506020204" pitchFamily="18" charset="0"/>
                <a:cs typeface="Arial"/>
                <a:sym typeface="Arial"/>
              </a:rPr>
              <a:t>Thế</a:t>
            </a:r>
            <a:r>
              <a:rPr lang="en-US" sz="2533" kern="0" dirty="0">
                <a:solidFill>
                  <a:srgbClr val="000000"/>
                </a:solidFill>
                <a:latin typeface="UTM Avo" panose="02040603050506020204" pitchFamily="18" charset="0"/>
                <a:cs typeface="Arial"/>
                <a:sym typeface="Arial"/>
              </a:rPr>
              <a:t> </a:t>
            </a:r>
            <a:r>
              <a:rPr lang="en-US" sz="2533" kern="0" dirty="0" err="1">
                <a:solidFill>
                  <a:srgbClr val="000000"/>
                </a:solidFill>
                <a:latin typeface="UTM Avo" panose="02040603050506020204" pitchFamily="18" charset="0"/>
                <a:cs typeface="Arial"/>
                <a:sym typeface="Arial"/>
              </a:rPr>
              <a:t>từ</a:t>
            </a:r>
            <a:r>
              <a:rPr lang="en-US" sz="2533" kern="0" dirty="0">
                <a:solidFill>
                  <a:srgbClr val="000000"/>
                </a:solidFill>
                <a:latin typeface="UTM Avo" panose="02040603050506020204" pitchFamily="18" charset="0"/>
                <a:cs typeface="Arial"/>
                <a:sym typeface="Arial"/>
              </a:rPr>
              <a:t> “</a:t>
            </a:r>
            <a:r>
              <a:rPr lang="en-US" sz="2533" kern="0" dirty="0" err="1">
                <a:solidFill>
                  <a:srgbClr val="000000"/>
                </a:solidFill>
                <a:latin typeface="UTM Avo" panose="02040603050506020204" pitchFamily="18" charset="0"/>
                <a:cs typeface="Arial"/>
                <a:sym typeface="Arial"/>
              </a:rPr>
              <a:t>đường</a:t>
            </a:r>
            <a:r>
              <a:rPr lang="en-US" sz="2533" kern="0" dirty="0">
                <a:solidFill>
                  <a:srgbClr val="000000"/>
                </a:solidFill>
                <a:latin typeface="UTM Avo" panose="02040603050506020204" pitchFamily="18" charset="0"/>
                <a:cs typeface="Arial"/>
                <a:sym typeface="Arial"/>
              </a:rPr>
              <a:t>” </a:t>
            </a:r>
            <a:r>
              <a:rPr lang="en-US" sz="2533" kern="0" dirty="0" err="1">
                <a:solidFill>
                  <a:srgbClr val="000000"/>
                </a:solidFill>
                <a:latin typeface="UTM Avo" panose="02040603050506020204" pitchFamily="18" charset="0"/>
                <a:cs typeface="Arial"/>
                <a:sym typeface="Arial"/>
              </a:rPr>
              <a:t>đâu</a:t>
            </a:r>
            <a:endParaRPr lang="en-US" sz="2533" kern="0" dirty="0">
              <a:solidFill>
                <a:srgbClr val="000000"/>
              </a:solidFill>
              <a:latin typeface="UTM Avo" panose="02040603050506020204" pitchFamily="18" charset="0"/>
              <a:cs typeface="Arial"/>
              <a:sym typeface="Arial"/>
            </a:endParaRPr>
          </a:p>
          <a:p>
            <a:pPr algn="just" defTabSz="1219170">
              <a:lnSpc>
                <a:spcPct val="150000"/>
              </a:lnSpc>
              <a:buClr>
                <a:srgbClr val="000000"/>
              </a:buClr>
            </a:pPr>
            <a:r>
              <a:rPr lang="en-US" sz="2533" i="1" kern="0" dirty="0">
                <a:solidFill>
                  <a:srgbClr val="000000"/>
                </a:solidFill>
                <a:latin typeface="UTM Avo" panose="02040603050506020204" pitchFamily="18" charset="0"/>
                <a:cs typeface="Arial"/>
                <a:sym typeface="Arial"/>
              </a:rPr>
              <a:t>Con:</a:t>
            </a:r>
            <a:r>
              <a:rPr lang="en-US" sz="2533" kern="0" dirty="0">
                <a:solidFill>
                  <a:srgbClr val="000000"/>
                </a:solidFill>
                <a:latin typeface="UTM Avo" panose="02040603050506020204" pitchFamily="18" charset="0"/>
                <a:cs typeface="Arial"/>
                <a:sym typeface="Arial"/>
              </a:rPr>
              <a:t> - </a:t>
            </a:r>
            <a:r>
              <a:rPr lang="en-US" sz="2533" kern="0" dirty="0" err="1">
                <a:solidFill>
                  <a:srgbClr val="000000"/>
                </a:solidFill>
                <a:latin typeface="UTM Avo" panose="02040603050506020204" pitchFamily="18" charset="0"/>
                <a:cs typeface="Arial"/>
                <a:sym typeface="Arial"/>
              </a:rPr>
              <a:t>Dạ</a:t>
            </a:r>
            <a:r>
              <a:rPr lang="en-US" sz="2533" kern="0" dirty="0">
                <a:solidFill>
                  <a:srgbClr val="000000"/>
                </a:solidFill>
                <a:latin typeface="UTM Avo" panose="02040603050506020204" pitchFamily="18" charset="0"/>
                <a:cs typeface="Arial"/>
                <a:sym typeface="Arial"/>
              </a:rPr>
              <a:t>, </a:t>
            </a:r>
            <a:r>
              <a:rPr lang="en-US" sz="2533" kern="0" dirty="0" err="1">
                <a:solidFill>
                  <a:srgbClr val="000000"/>
                </a:solidFill>
                <a:latin typeface="UTM Avo" panose="02040603050506020204" pitchFamily="18" charset="0"/>
                <a:cs typeface="Arial"/>
                <a:sym typeface="Arial"/>
              </a:rPr>
              <a:t>đường</a:t>
            </a:r>
            <a:r>
              <a:rPr lang="en-US" sz="2533" kern="0" dirty="0">
                <a:solidFill>
                  <a:srgbClr val="000000"/>
                </a:solidFill>
                <a:latin typeface="UTM Avo" panose="02040603050506020204" pitchFamily="18" charset="0"/>
                <a:cs typeface="Arial"/>
                <a:sym typeface="Arial"/>
              </a:rPr>
              <a:t> </a:t>
            </a:r>
            <a:r>
              <a:rPr lang="en-US" sz="2533" kern="0" dirty="0" err="1">
                <a:solidFill>
                  <a:srgbClr val="000000"/>
                </a:solidFill>
                <a:latin typeface="UTM Avo" panose="02040603050506020204" pitchFamily="18" charset="0"/>
                <a:cs typeface="Arial"/>
                <a:sym typeface="Arial"/>
              </a:rPr>
              <a:t>có</a:t>
            </a:r>
            <a:r>
              <a:rPr lang="en-US" sz="2533" kern="0" dirty="0">
                <a:solidFill>
                  <a:srgbClr val="000000"/>
                </a:solidFill>
                <a:latin typeface="UTM Avo" panose="02040603050506020204" pitchFamily="18" charset="0"/>
                <a:cs typeface="Arial"/>
                <a:sym typeface="Arial"/>
              </a:rPr>
              <a:t> ở </a:t>
            </a:r>
            <a:r>
              <a:rPr lang="en-US" sz="2533" kern="0" dirty="0" err="1">
                <a:solidFill>
                  <a:srgbClr val="000000"/>
                </a:solidFill>
                <a:latin typeface="UTM Avo" panose="02040603050506020204" pitchFamily="18" charset="0"/>
                <a:cs typeface="Arial"/>
                <a:sym typeface="Arial"/>
              </a:rPr>
              <a:t>trong</a:t>
            </a:r>
            <a:r>
              <a:rPr lang="en-US" sz="2533" kern="0" dirty="0">
                <a:solidFill>
                  <a:srgbClr val="000000"/>
                </a:solidFill>
                <a:latin typeface="UTM Avo" panose="02040603050506020204" pitchFamily="18" charset="0"/>
                <a:cs typeface="Arial"/>
                <a:sym typeface="Arial"/>
              </a:rPr>
              <a:t> </a:t>
            </a:r>
            <a:r>
              <a:rPr lang="en-US" sz="2533" kern="0" dirty="0" err="1">
                <a:solidFill>
                  <a:srgbClr val="000000"/>
                </a:solidFill>
                <a:latin typeface="UTM Avo" panose="02040603050506020204" pitchFamily="18" charset="0"/>
                <a:cs typeface="Arial"/>
                <a:sym typeface="Arial"/>
              </a:rPr>
              <a:t>cốc</a:t>
            </a:r>
            <a:r>
              <a:rPr lang="en-US" sz="2533" kern="0" dirty="0">
                <a:solidFill>
                  <a:srgbClr val="000000"/>
                </a:solidFill>
                <a:latin typeface="UTM Avo" panose="02040603050506020204" pitchFamily="18" charset="0"/>
                <a:cs typeface="Arial"/>
                <a:sym typeface="Arial"/>
              </a:rPr>
              <a:t> </a:t>
            </a:r>
            <a:r>
              <a:rPr lang="en-US" sz="2533" kern="0" dirty="0" err="1">
                <a:solidFill>
                  <a:srgbClr val="000000"/>
                </a:solidFill>
                <a:latin typeface="UTM Avo" panose="02040603050506020204" pitchFamily="18" charset="0"/>
                <a:cs typeface="Arial"/>
                <a:sym typeface="Arial"/>
              </a:rPr>
              <a:t>cà</a:t>
            </a:r>
            <a:r>
              <a:rPr lang="en-US" sz="2533" kern="0" dirty="0">
                <a:solidFill>
                  <a:srgbClr val="000000"/>
                </a:solidFill>
                <a:latin typeface="UTM Avo" panose="02040603050506020204" pitchFamily="18" charset="0"/>
                <a:cs typeface="Arial"/>
                <a:sym typeface="Arial"/>
              </a:rPr>
              <a:t> </a:t>
            </a:r>
            <a:r>
              <a:rPr lang="en-US" sz="2533" kern="0" dirty="0" err="1">
                <a:solidFill>
                  <a:srgbClr val="000000"/>
                </a:solidFill>
                <a:latin typeface="UTM Avo" panose="02040603050506020204" pitchFamily="18" charset="0"/>
                <a:cs typeface="Arial"/>
                <a:sym typeface="Arial"/>
              </a:rPr>
              <a:t>phê</a:t>
            </a:r>
            <a:r>
              <a:rPr lang="en-US" sz="2533" kern="0" dirty="0">
                <a:solidFill>
                  <a:srgbClr val="000000"/>
                </a:solidFill>
                <a:latin typeface="UTM Avo" panose="02040603050506020204" pitchFamily="18" charset="0"/>
                <a:cs typeface="Arial"/>
                <a:sym typeface="Arial"/>
              </a:rPr>
              <a:t> </a:t>
            </a:r>
            <a:r>
              <a:rPr lang="en-US" sz="2533" kern="0" dirty="0" err="1">
                <a:solidFill>
                  <a:srgbClr val="000000"/>
                </a:solidFill>
                <a:latin typeface="UTM Avo" panose="02040603050506020204" pitchFamily="18" charset="0"/>
                <a:cs typeface="Arial"/>
                <a:sym typeface="Arial"/>
              </a:rPr>
              <a:t>rồi</a:t>
            </a:r>
            <a:r>
              <a:rPr lang="en-US" sz="2533" kern="0" dirty="0">
                <a:solidFill>
                  <a:srgbClr val="000000"/>
                </a:solidFill>
                <a:latin typeface="UTM Avo" panose="02040603050506020204" pitchFamily="18" charset="0"/>
                <a:cs typeface="Arial"/>
                <a:sym typeface="Arial"/>
              </a:rPr>
              <a:t> ạ.</a:t>
            </a:r>
          </a:p>
          <a:p>
            <a:pPr indent="609585" algn="r" defTabSz="1219170">
              <a:lnSpc>
                <a:spcPct val="150000"/>
              </a:lnSpc>
              <a:buClr>
                <a:srgbClr val="000000"/>
              </a:buClr>
            </a:pPr>
            <a:r>
              <a:rPr lang="en-US" sz="2533" kern="0" dirty="0">
                <a:solidFill>
                  <a:srgbClr val="000000"/>
                </a:solidFill>
                <a:latin typeface="UTM Avo" panose="02040603050506020204" pitchFamily="18" charset="0"/>
                <a:cs typeface="Arial"/>
                <a:sym typeface="Arial"/>
              </a:rPr>
              <a:t>(Theo </a:t>
            </a:r>
            <a:r>
              <a:rPr lang="en-US" sz="2533" i="1" kern="0" dirty="0" err="1">
                <a:solidFill>
                  <a:srgbClr val="000000"/>
                </a:solidFill>
                <a:latin typeface="UTM Avo" panose="02040603050506020204" pitchFamily="18" charset="0"/>
                <a:cs typeface="Arial"/>
                <a:sym typeface="Arial"/>
              </a:rPr>
              <a:t>Truyện</a:t>
            </a:r>
            <a:r>
              <a:rPr lang="en-US" sz="2533" i="1" kern="0" dirty="0">
                <a:solidFill>
                  <a:srgbClr val="000000"/>
                </a:solidFill>
                <a:latin typeface="UTM Avo" panose="02040603050506020204" pitchFamily="18" charset="0"/>
                <a:cs typeface="Arial"/>
                <a:sym typeface="Arial"/>
              </a:rPr>
              <a:t> </a:t>
            </a:r>
            <a:r>
              <a:rPr lang="en-US" sz="2533" i="1" kern="0" dirty="0" err="1">
                <a:solidFill>
                  <a:srgbClr val="000000"/>
                </a:solidFill>
                <a:latin typeface="UTM Avo" panose="02040603050506020204" pitchFamily="18" charset="0"/>
                <a:cs typeface="Arial"/>
                <a:sym typeface="Arial"/>
              </a:rPr>
              <a:t>cười</a:t>
            </a:r>
            <a:r>
              <a:rPr lang="en-US" sz="2533" i="1" kern="0" dirty="0">
                <a:solidFill>
                  <a:srgbClr val="000000"/>
                </a:solidFill>
                <a:latin typeface="UTM Avo" panose="02040603050506020204" pitchFamily="18" charset="0"/>
                <a:cs typeface="Arial"/>
                <a:sym typeface="Arial"/>
              </a:rPr>
              <a:t> </a:t>
            </a:r>
            <a:r>
              <a:rPr lang="en-US" sz="2533" i="1" kern="0" dirty="0" err="1">
                <a:solidFill>
                  <a:srgbClr val="000000"/>
                </a:solidFill>
                <a:latin typeface="UTM Avo" panose="02040603050506020204" pitchFamily="18" charset="0"/>
                <a:cs typeface="Arial"/>
                <a:sym typeface="Arial"/>
              </a:rPr>
              <a:t>thông</a:t>
            </a:r>
            <a:r>
              <a:rPr lang="en-US" sz="2533" i="1" kern="0" dirty="0">
                <a:solidFill>
                  <a:srgbClr val="000000"/>
                </a:solidFill>
                <a:latin typeface="UTM Avo" panose="02040603050506020204" pitchFamily="18" charset="0"/>
                <a:cs typeface="Arial"/>
                <a:sym typeface="Arial"/>
              </a:rPr>
              <a:t> </a:t>
            </a:r>
            <a:r>
              <a:rPr lang="en-US" sz="2533" i="1" kern="0" dirty="0" err="1">
                <a:solidFill>
                  <a:srgbClr val="000000"/>
                </a:solidFill>
                <a:latin typeface="UTM Avo" panose="02040603050506020204" pitchFamily="18" charset="0"/>
                <a:cs typeface="Arial"/>
                <a:sym typeface="Arial"/>
              </a:rPr>
              <a:t>minh</a:t>
            </a:r>
            <a:r>
              <a:rPr lang="en-US" sz="2533" i="1" kern="0" dirty="0">
                <a:solidFill>
                  <a:srgbClr val="000000"/>
                </a:solidFill>
                <a:latin typeface="UTM Avo" panose="02040603050506020204" pitchFamily="18" charset="0"/>
                <a:cs typeface="Arial"/>
                <a:sym typeface="Arial"/>
              </a:rPr>
              <a:t> </a:t>
            </a:r>
            <a:r>
              <a:rPr lang="en-US" sz="2533" i="1" kern="0" dirty="0" err="1">
                <a:solidFill>
                  <a:srgbClr val="000000"/>
                </a:solidFill>
                <a:latin typeface="UTM Avo" panose="02040603050506020204" pitchFamily="18" charset="0"/>
                <a:cs typeface="Arial"/>
                <a:sym typeface="Arial"/>
              </a:rPr>
              <a:t>dí</a:t>
            </a:r>
            <a:r>
              <a:rPr lang="en-US" sz="2533" i="1" kern="0" dirty="0">
                <a:solidFill>
                  <a:srgbClr val="000000"/>
                </a:solidFill>
                <a:latin typeface="UTM Avo" panose="02040603050506020204" pitchFamily="18" charset="0"/>
                <a:cs typeface="Arial"/>
                <a:sym typeface="Arial"/>
              </a:rPr>
              <a:t> </a:t>
            </a:r>
            <a:r>
              <a:rPr lang="en-US" sz="2533" i="1" kern="0" dirty="0" err="1">
                <a:solidFill>
                  <a:srgbClr val="000000"/>
                </a:solidFill>
                <a:latin typeface="UTM Avo" panose="02040603050506020204" pitchFamily="18" charset="0"/>
                <a:cs typeface="Arial"/>
                <a:sym typeface="Arial"/>
              </a:rPr>
              <a:t>dỏm</a:t>
            </a:r>
            <a:r>
              <a:rPr lang="en-US" sz="2533" i="1" kern="0" dirty="0">
                <a:solidFill>
                  <a:srgbClr val="000000"/>
                </a:solidFill>
                <a:latin typeface="UTM Avo" panose="02040603050506020204" pitchFamily="18" charset="0"/>
                <a:cs typeface="Arial"/>
                <a:sym typeface="Arial"/>
              </a:rPr>
              <a:t>)</a:t>
            </a:r>
            <a:endParaRPr lang="en-US" sz="2533" kern="0" dirty="0">
              <a:solidFill>
                <a:srgbClr val="000000"/>
              </a:solidFill>
              <a:latin typeface="UTM Avo" panose="02040603050506020204" pitchFamily="18" charset="0"/>
              <a:cs typeface="Arial"/>
              <a:sym typeface="Arial"/>
            </a:endParaRPr>
          </a:p>
        </p:txBody>
      </p:sp>
      <p:grpSp>
        <p:nvGrpSpPr>
          <p:cNvPr id="8" name="Group 7">
            <a:extLst>
              <a:ext uri="{FF2B5EF4-FFF2-40B4-BE49-F238E27FC236}">
                <a16:creationId xmlns:a16="http://schemas.microsoft.com/office/drawing/2014/main" id="{678ADF57-E41E-44F7-87D6-9CC64004952B}"/>
              </a:ext>
            </a:extLst>
          </p:cNvPr>
          <p:cNvGrpSpPr/>
          <p:nvPr/>
        </p:nvGrpSpPr>
        <p:grpSpPr>
          <a:xfrm>
            <a:off x="4503672" y="2450521"/>
            <a:ext cx="348977" cy="348977"/>
            <a:chOff x="7507111" y="2996098"/>
            <a:chExt cx="417689" cy="417689"/>
          </a:xfrm>
        </p:grpSpPr>
        <p:sp>
          <p:nvSpPr>
            <p:cNvPr id="9" name="Rectangle 8">
              <a:extLst>
                <a:ext uri="{FF2B5EF4-FFF2-40B4-BE49-F238E27FC236}">
                  <a16:creationId xmlns:a16="http://schemas.microsoft.com/office/drawing/2014/main" id="{88FA2869-A746-41C9-9076-46B59CCDA56D}"/>
                </a:ext>
              </a:extLst>
            </p:cNvPr>
            <p:cNvSpPr/>
            <p:nvPr/>
          </p:nvSpPr>
          <p:spPr>
            <a:xfrm>
              <a:off x="7507111" y="2996098"/>
              <a:ext cx="417689" cy="417689"/>
            </a:xfrm>
            <a:prstGeom prst="rect">
              <a:avLst/>
            </a:prstGeom>
            <a:solidFill>
              <a:srgbClr val="FC7D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BAE5E4"/>
                </a:solidFill>
                <a:latin typeface="Arial"/>
                <a:sym typeface="Arial"/>
              </a:endParaRPr>
            </a:p>
          </p:txBody>
        </p:sp>
        <p:cxnSp>
          <p:nvCxnSpPr>
            <p:cNvPr id="10" name="Straight Connector 9">
              <a:extLst>
                <a:ext uri="{FF2B5EF4-FFF2-40B4-BE49-F238E27FC236}">
                  <a16:creationId xmlns:a16="http://schemas.microsoft.com/office/drawing/2014/main" id="{E2BA9091-A291-4FC6-8341-50254E9F10ED}"/>
                </a:ext>
              </a:extLst>
            </p:cNvPr>
            <p:cNvCxnSpPr>
              <a:stCxn id="9" idx="0"/>
              <a:endCxn id="9" idx="1"/>
            </p:cNvCxnSpPr>
            <p:nvPr/>
          </p:nvCxnSpPr>
          <p:spPr>
            <a:xfrm flipH="1">
              <a:off x="7507111" y="2996098"/>
              <a:ext cx="208845" cy="208845"/>
            </a:xfrm>
            <a:prstGeom prst="line">
              <a:avLst/>
            </a:prstGeom>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448D6C95-38C9-4664-B3FD-AD9015966AFD}"/>
                </a:ext>
              </a:extLst>
            </p:cNvPr>
            <p:cNvCxnSpPr>
              <a:stCxn id="9" idx="3"/>
              <a:endCxn id="9" idx="2"/>
            </p:cNvCxnSpPr>
            <p:nvPr/>
          </p:nvCxnSpPr>
          <p:spPr>
            <a:xfrm flipH="1">
              <a:off x="7715956" y="3204943"/>
              <a:ext cx="208844" cy="208844"/>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626BC5F7-10B2-4A9A-A6CE-25698E4A2500}"/>
                </a:ext>
              </a:extLst>
            </p:cNvPr>
            <p:cNvCxnSpPr/>
            <p:nvPr/>
          </p:nvCxnSpPr>
          <p:spPr>
            <a:xfrm flipH="1">
              <a:off x="7507111" y="2996098"/>
              <a:ext cx="417689" cy="417689"/>
            </a:xfrm>
            <a:prstGeom prst="line">
              <a:avLst/>
            </a:prstGeom>
          </p:spPr>
          <p:style>
            <a:lnRef idx="1">
              <a:schemeClr val="dk1"/>
            </a:lnRef>
            <a:fillRef idx="0">
              <a:schemeClr val="dk1"/>
            </a:fillRef>
            <a:effectRef idx="0">
              <a:schemeClr val="dk1"/>
            </a:effectRef>
            <a:fontRef idx="minor">
              <a:schemeClr val="tx1"/>
            </a:fontRef>
          </p:style>
        </p:cxnSp>
      </p:grpSp>
      <p:sp>
        <p:nvSpPr>
          <p:cNvPr id="13" name="TextBox 12">
            <a:extLst>
              <a:ext uri="{FF2B5EF4-FFF2-40B4-BE49-F238E27FC236}">
                <a16:creationId xmlns:a16="http://schemas.microsoft.com/office/drawing/2014/main" id="{313221BF-1228-4FB8-9A53-75A5D8CBD37A}"/>
              </a:ext>
            </a:extLst>
          </p:cNvPr>
          <p:cNvSpPr txBox="1"/>
          <p:nvPr/>
        </p:nvSpPr>
        <p:spPr>
          <a:xfrm>
            <a:off x="4444918" y="2402393"/>
            <a:ext cx="320487" cy="482120"/>
          </a:xfrm>
          <a:prstGeom prst="rect">
            <a:avLst/>
          </a:prstGeom>
          <a:noFill/>
        </p:spPr>
        <p:txBody>
          <a:bodyPr wrap="square">
            <a:spAutoFit/>
          </a:bodyPr>
          <a:lstStyle/>
          <a:p>
            <a:pPr defTabSz="1219170">
              <a:buClr>
                <a:srgbClr val="000000"/>
              </a:buClr>
            </a:pPr>
            <a:r>
              <a:rPr lang="en-US" sz="2533" b="1" kern="0" dirty="0">
                <a:solidFill>
                  <a:srgbClr val="FF0000"/>
                </a:solidFill>
                <a:latin typeface="UTM Avo" panose="02040603050506020204" pitchFamily="18" charset="0"/>
                <a:cs typeface="Arial"/>
                <a:sym typeface="Arial"/>
              </a:rPr>
              <a:t>!</a:t>
            </a:r>
            <a:endParaRPr lang="en-US" sz="2533" b="1" kern="0" dirty="0">
              <a:solidFill>
                <a:srgbClr val="FF0000"/>
              </a:solidFill>
              <a:latin typeface="Arial"/>
              <a:cs typeface="Arial"/>
              <a:sym typeface="Arial"/>
            </a:endParaRPr>
          </a:p>
        </p:txBody>
      </p:sp>
      <p:grpSp>
        <p:nvGrpSpPr>
          <p:cNvPr id="14" name="Group 13">
            <a:extLst>
              <a:ext uri="{FF2B5EF4-FFF2-40B4-BE49-F238E27FC236}">
                <a16:creationId xmlns:a16="http://schemas.microsoft.com/office/drawing/2014/main" id="{072B90DE-66F1-4320-A2E9-13BA16AE3D36}"/>
              </a:ext>
            </a:extLst>
          </p:cNvPr>
          <p:cNvGrpSpPr/>
          <p:nvPr/>
        </p:nvGrpSpPr>
        <p:grpSpPr>
          <a:xfrm>
            <a:off x="4154694" y="3024001"/>
            <a:ext cx="348977" cy="348977"/>
            <a:chOff x="7507111" y="2996098"/>
            <a:chExt cx="417689" cy="417689"/>
          </a:xfrm>
        </p:grpSpPr>
        <p:sp>
          <p:nvSpPr>
            <p:cNvPr id="15" name="Rectangle 14">
              <a:extLst>
                <a:ext uri="{FF2B5EF4-FFF2-40B4-BE49-F238E27FC236}">
                  <a16:creationId xmlns:a16="http://schemas.microsoft.com/office/drawing/2014/main" id="{92C5AC6A-33FD-402C-9CFE-797BE3DFEAC0}"/>
                </a:ext>
              </a:extLst>
            </p:cNvPr>
            <p:cNvSpPr/>
            <p:nvPr/>
          </p:nvSpPr>
          <p:spPr>
            <a:xfrm>
              <a:off x="7507111" y="2996098"/>
              <a:ext cx="417689" cy="417689"/>
            </a:xfrm>
            <a:prstGeom prst="rect">
              <a:avLst/>
            </a:prstGeom>
            <a:solidFill>
              <a:srgbClr val="FC7D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BAE5E4"/>
                </a:solidFill>
                <a:latin typeface="Arial"/>
                <a:sym typeface="Arial"/>
              </a:endParaRPr>
            </a:p>
          </p:txBody>
        </p:sp>
        <p:cxnSp>
          <p:nvCxnSpPr>
            <p:cNvPr id="16" name="Straight Connector 15">
              <a:extLst>
                <a:ext uri="{FF2B5EF4-FFF2-40B4-BE49-F238E27FC236}">
                  <a16:creationId xmlns:a16="http://schemas.microsoft.com/office/drawing/2014/main" id="{AA370472-D824-4461-97EB-4E532C063256}"/>
                </a:ext>
              </a:extLst>
            </p:cNvPr>
            <p:cNvCxnSpPr>
              <a:stCxn id="15" idx="0"/>
              <a:endCxn id="15" idx="1"/>
            </p:cNvCxnSpPr>
            <p:nvPr/>
          </p:nvCxnSpPr>
          <p:spPr>
            <a:xfrm flipH="1">
              <a:off x="7507111" y="2996098"/>
              <a:ext cx="208845" cy="208845"/>
            </a:xfrm>
            <a:prstGeom prst="line">
              <a:avLst/>
            </a:prstGeom>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CC2946A6-F553-42EC-8BBB-8810A5C1B2C5}"/>
                </a:ext>
              </a:extLst>
            </p:cNvPr>
            <p:cNvCxnSpPr>
              <a:stCxn id="15" idx="3"/>
              <a:endCxn id="15" idx="2"/>
            </p:cNvCxnSpPr>
            <p:nvPr/>
          </p:nvCxnSpPr>
          <p:spPr>
            <a:xfrm flipH="1">
              <a:off x="7715956" y="3204943"/>
              <a:ext cx="208844" cy="208844"/>
            </a:xfrm>
            <a:prstGeom prst="line">
              <a:avLst/>
            </a:prstGeom>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1449388C-D21F-43C2-8967-D7BEA2692801}"/>
                </a:ext>
              </a:extLst>
            </p:cNvPr>
            <p:cNvCxnSpPr/>
            <p:nvPr/>
          </p:nvCxnSpPr>
          <p:spPr>
            <a:xfrm flipH="1">
              <a:off x="7507111" y="2996098"/>
              <a:ext cx="417689" cy="417689"/>
            </a:xfrm>
            <a:prstGeom prst="line">
              <a:avLst/>
            </a:prstGeom>
          </p:spPr>
          <p:style>
            <a:lnRef idx="1">
              <a:schemeClr val="dk1"/>
            </a:lnRef>
            <a:fillRef idx="0">
              <a:schemeClr val="dk1"/>
            </a:fillRef>
            <a:effectRef idx="0">
              <a:schemeClr val="dk1"/>
            </a:effectRef>
            <a:fontRef idx="minor">
              <a:schemeClr val="tx1"/>
            </a:fontRef>
          </p:style>
        </p:cxnSp>
      </p:grpSp>
      <p:sp>
        <p:nvSpPr>
          <p:cNvPr id="19" name="TextBox 18">
            <a:extLst>
              <a:ext uri="{FF2B5EF4-FFF2-40B4-BE49-F238E27FC236}">
                <a16:creationId xmlns:a16="http://schemas.microsoft.com/office/drawing/2014/main" id="{8E5D47C6-4231-4251-9004-D1203D58F286}"/>
              </a:ext>
            </a:extLst>
          </p:cNvPr>
          <p:cNvSpPr txBox="1"/>
          <p:nvPr/>
        </p:nvSpPr>
        <p:spPr>
          <a:xfrm>
            <a:off x="4095941" y="2975873"/>
            <a:ext cx="320487" cy="482120"/>
          </a:xfrm>
          <a:prstGeom prst="rect">
            <a:avLst/>
          </a:prstGeom>
          <a:noFill/>
        </p:spPr>
        <p:txBody>
          <a:bodyPr wrap="square">
            <a:spAutoFit/>
          </a:bodyPr>
          <a:lstStyle/>
          <a:p>
            <a:pPr defTabSz="1219170">
              <a:buClr>
                <a:srgbClr val="000000"/>
              </a:buClr>
            </a:pPr>
            <a:r>
              <a:rPr lang="en-US" sz="2533" b="1" kern="0" dirty="0">
                <a:solidFill>
                  <a:srgbClr val="FF0000"/>
                </a:solidFill>
                <a:latin typeface="UTM Avo" panose="02040603050506020204" pitchFamily="18" charset="0"/>
                <a:cs typeface="Arial"/>
                <a:sym typeface="Arial"/>
              </a:rPr>
              <a:t>!</a:t>
            </a:r>
            <a:endParaRPr lang="en-US" sz="2533" b="1" kern="0" dirty="0">
              <a:solidFill>
                <a:srgbClr val="FF0000"/>
              </a:solidFill>
              <a:latin typeface="Arial"/>
              <a:cs typeface="Arial"/>
              <a:sym typeface="Arial"/>
            </a:endParaRPr>
          </a:p>
        </p:txBody>
      </p:sp>
      <p:grpSp>
        <p:nvGrpSpPr>
          <p:cNvPr id="20" name="Group 19">
            <a:extLst>
              <a:ext uri="{FF2B5EF4-FFF2-40B4-BE49-F238E27FC236}">
                <a16:creationId xmlns:a16="http://schemas.microsoft.com/office/drawing/2014/main" id="{7E3E5010-99CD-4A04-9434-BC8E1D6BD6C6}"/>
              </a:ext>
            </a:extLst>
          </p:cNvPr>
          <p:cNvGrpSpPr/>
          <p:nvPr/>
        </p:nvGrpSpPr>
        <p:grpSpPr>
          <a:xfrm>
            <a:off x="7246872" y="3604180"/>
            <a:ext cx="348977" cy="348977"/>
            <a:chOff x="7507111" y="2996098"/>
            <a:chExt cx="417689" cy="417689"/>
          </a:xfrm>
        </p:grpSpPr>
        <p:sp>
          <p:nvSpPr>
            <p:cNvPr id="21" name="Rectangle 20">
              <a:extLst>
                <a:ext uri="{FF2B5EF4-FFF2-40B4-BE49-F238E27FC236}">
                  <a16:creationId xmlns:a16="http://schemas.microsoft.com/office/drawing/2014/main" id="{A3158833-D1C0-4F82-B7DB-67F6EA154DCE}"/>
                </a:ext>
              </a:extLst>
            </p:cNvPr>
            <p:cNvSpPr/>
            <p:nvPr/>
          </p:nvSpPr>
          <p:spPr>
            <a:xfrm>
              <a:off x="7507111" y="2996098"/>
              <a:ext cx="417689" cy="417689"/>
            </a:xfrm>
            <a:prstGeom prst="rect">
              <a:avLst/>
            </a:prstGeom>
            <a:solidFill>
              <a:srgbClr val="FC7D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BAE5E4"/>
                </a:solidFill>
                <a:latin typeface="Arial"/>
                <a:sym typeface="Arial"/>
              </a:endParaRPr>
            </a:p>
          </p:txBody>
        </p:sp>
        <p:cxnSp>
          <p:nvCxnSpPr>
            <p:cNvPr id="22" name="Straight Connector 21">
              <a:extLst>
                <a:ext uri="{FF2B5EF4-FFF2-40B4-BE49-F238E27FC236}">
                  <a16:creationId xmlns:a16="http://schemas.microsoft.com/office/drawing/2014/main" id="{732B4B0E-DD71-4350-9414-27BFB4726AFE}"/>
                </a:ext>
              </a:extLst>
            </p:cNvPr>
            <p:cNvCxnSpPr>
              <a:stCxn id="21" idx="0"/>
              <a:endCxn id="21" idx="1"/>
            </p:cNvCxnSpPr>
            <p:nvPr/>
          </p:nvCxnSpPr>
          <p:spPr>
            <a:xfrm flipH="1">
              <a:off x="7507111" y="2996098"/>
              <a:ext cx="208845" cy="208845"/>
            </a:xfrm>
            <a:prstGeom prst="line">
              <a:avLst/>
            </a:prstGeom>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D5BFE622-3CC3-4A58-9DBA-F64EB2E2F552}"/>
                </a:ext>
              </a:extLst>
            </p:cNvPr>
            <p:cNvCxnSpPr>
              <a:stCxn id="21" idx="3"/>
              <a:endCxn id="21" idx="2"/>
            </p:cNvCxnSpPr>
            <p:nvPr/>
          </p:nvCxnSpPr>
          <p:spPr>
            <a:xfrm flipH="1">
              <a:off x="7715956" y="3204943"/>
              <a:ext cx="208844" cy="208844"/>
            </a:xfrm>
            <a:prstGeom prst="line">
              <a:avLst/>
            </a:prstGeom>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343124A2-D348-4268-80D2-8A3059B0A906}"/>
                </a:ext>
              </a:extLst>
            </p:cNvPr>
            <p:cNvCxnSpPr/>
            <p:nvPr/>
          </p:nvCxnSpPr>
          <p:spPr>
            <a:xfrm flipH="1">
              <a:off x="7507111" y="2996098"/>
              <a:ext cx="417689" cy="417689"/>
            </a:xfrm>
            <a:prstGeom prst="line">
              <a:avLst/>
            </a:prstGeom>
          </p:spPr>
          <p:style>
            <a:lnRef idx="1">
              <a:schemeClr val="dk1"/>
            </a:lnRef>
            <a:fillRef idx="0">
              <a:schemeClr val="dk1"/>
            </a:fillRef>
            <a:effectRef idx="0">
              <a:schemeClr val="dk1"/>
            </a:effectRef>
            <a:fontRef idx="minor">
              <a:schemeClr val="tx1"/>
            </a:fontRef>
          </p:style>
        </p:cxnSp>
      </p:grpSp>
      <p:sp>
        <p:nvSpPr>
          <p:cNvPr id="25" name="TextBox 24">
            <a:extLst>
              <a:ext uri="{FF2B5EF4-FFF2-40B4-BE49-F238E27FC236}">
                <a16:creationId xmlns:a16="http://schemas.microsoft.com/office/drawing/2014/main" id="{C26672A0-CD44-4552-9A30-BEE3E869650E}"/>
              </a:ext>
            </a:extLst>
          </p:cNvPr>
          <p:cNvSpPr txBox="1"/>
          <p:nvPr/>
        </p:nvSpPr>
        <p:spPr>
          <a:xfrm>
            <a:off x="7188118" y="3556052"/>
            <a:ext cx="320487" cy="482120"/>
          </a:xfrm>
          <a:prstGeom prst="rect">
            <a:avLst/>
          </a:prstGeom>
          <a:noFill/>
        </p:spPr>
        <p:txBody>
          <a:bodyPr wrap="square">
            <a:spAutoFit/>
          </a:bodyPr>
          <a:lstStyle/>
          <a:p>
            <a:pPr defTabSz="1219170">
              <a:buClr>
                <a:srgbClr val="000000"/>
              </a:buClr>
            </a:pPr>
            <a:r>
              <a:rPr lang="en-US" sz="2533" b="1" kern="0" dirty="0">
                <a:solidFill>
                  <a:srgbClr val="FF0000"/>
                </a:solidFill>
                <a:latin typeface="UTM Avo" panose="02040603050506020204" pitchFamily="18" charset="0"/>
                <a:cs typeface="Arial"/>
                <a:sym typeface="Arial"/>
              </a:rPr>
              <a:t>.</a:t>
            </a:r>
            <a:endParaRPr lang="en-US" sz="2533" b="1" kern="0" dirty="0">
              <a:solidFill>
                <a:srgbClr val="FF0000"/>
              </a:solidFill>
              <a:latin typeface="Arial"/>
              <a:cs typeface="Arial"/>
              <a:sym typeface="Arial"/>
            </a:endParaRPr>
          </a:p>
        </p:txBody>
      </p:sp>
      <p:grpSp>
        <p:nvGrpSpPr>
          <p:cNvPr id="26" name="Group 25">
            <a:extLst>
              <a:ext uri="{FF2B5EF4-FFF2-40B4-BE49-F238E27FC236}">
                <a16:creationId xmlns:a16="http://schemas.microsoft.com/office/drawing/2014/main" id="{45D77CCF-8758-4C31-9395-2FF90EF188B4}"/>
              </a:ext>
            </a:extLst>
          </p:cNvPr>
          <p:cNvGrpSpPr/>
          <p:nvPr/>
        </p:nvGrpSpPr>
        <p:grpSpPr>
          <a:xfrm>
            <a:off x="6273205" y="4194654"/>
            <a:ext cx="348977" cy="348977"/>
            <a:chOff x="7507111" y="2996098"/>
            <a:chExt cx="417689" cy="417689"/>
          </a:xfrm>
        </p:grpSpPr>
        <p:sp>
          <p:nvSpPr>
            <p:cNvPr id="27" name="Rectangle 26">
              <a:extLst>
                <a:ext uri="{FF2B5EF4-FFF2-40B4-BE49-F238E27FC236}">
                  <a16:creationId xmlns:a16="http://schemas.microsoft.com/office/drawing/2014/main" id="{F3E78FE5-B72C-4C7C-A2F5-A22C9E4EBF5E}"/>
                </a:ext>
              </a:extLst>
            </p:cNvPr>
            <p:cNvSpPr/>
            <p:nvPr/>
          </p:nvSpPr>
          <p:spPr>
            <a:xfrm>
              <a:off x="7507111" y="2996098"/>
              <a:ext cx="417689" cy="417689"/>
            </a:xfrm>
            <a:prstGeom prst="rect">
              <a:avLst/>
            </a:prstGeom>
            <a:solidFill>
              <a:srgbClr val="FC7D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BAE5E4"/>
                </a:solidFill>
                <a:latin typeface="Arial"/>
                <a:sym typeface="Arial"/>
              </a:endParaRPr>
            </a:p>
          </p:txBody>
        </p:sp>
        <p:cxnSp>
          <p:nvCxnSpPr>
            <p:cNvPr id="28" name="Straight Connector 27">
              <a:extLst>
                <a:ext uri="{FF2B5EF4-FFF2-40B4-BE49-F238E27FC236}">
                  <a16:creationId xmlns:a16="http://schemas.microsoft.com/office/drawing/2014/main" id="{62575573-FECF-4277-9F52-66DEBD2AC206}"/>
                </a:ext>
              </a:extLst>
            </p:cNvPr>
            <p:cNvCxnSpPr>
              <a:stCxn id="27" idx="0"/>
              <a:endCxn id="27" idx="1"/>
            </p:cNvCxnSpPr>
            <p:nvPr/>
          </p:nvCxnSpPr>
          <p:spPr>
            <a:xfrm flipH="1">
              <a:off x="7507111" y="2996098"/>
              <a:ext cx="208845" cy="208845"/>
            </a:xfrm>
            <a:prstGeom prst="line">
              <a:avLst/>
            </a:prstGeom>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2E89B2C9-0DC2-48FB-984A-AB67DFFE3678}"/>
                </a:ext>
              </a:extLst>
            </p:cNvPr>
            <p:cNvCxnSpPr>
              <a:stCxn id="27" idx="3"/>
              <a:endCxn id="27" idx="2"/>
            </p:cNvCxnSpPr>
            <p:nvPr/>
          </p:nvCxnSpPr>
          <p:spPr>
            <a:xfrm flipH="1">
              <a:off x="7715956" y="3204943"/>
              <a:ext cx="208844" cy="208844"/>
            </a:xfrm>
            <a:prstGeom prst="line">
              <a:avLst/>
            </a:prstGeom>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FAB8C5EF-4A8C-48AD-A3AA-48B3548CC4B0}"/>
                </a:ext>
              </a:extLst>
            </p:cNvPr>
            <p:cNvCxnSpPr/>
            <p:nvPr/>
          </p:nvCxnSpPr>
          <p:spPr>
            <a:xfrm flipH="1">
              <a:off x="7507111" y="2996098"/>
              <a:ext cx="417689" cy="417689"/>
            </a:xfrm>
            <a:prstGeom prst="line">
              <a:avLst/>
            </a:prstGeom>
          </p:spPr>
          <p:style>
            <a:lnRef idx="1">
              <a:schemeClr val="dk1"/>
            </a:lnRef>
            <a:fillRef idx="0">
              <a:schemeClr val="dk1"/>
            </a:fillRef>
            <a:effectRef idx="0">
              <a:schemeClr val="dk1"/>
            </a:effectRef>
            <a:fontRef idx="minor">
              <a:schemeClr val="tx1"/>
            </a:fontRef>
          </p:style>
        </p:cxnSp>
      </p:grpSp>
      <p:sp>
        <p:nvSpPr>
          <p:cNvPr id="31" name="TextBox 30">
            <a:extLst>
              <a:ext uri="{FF2B5EF4-FFF2-40B4-BE49-F238E27FC236}">
                <a16:creationId xmlns:a16="http://schemas.microsoft.com/office/drawing/2014/main" id="{01D85BDC-3273-4D48-9EB3-824AC1A6AFAF}"/>
              </a:ext>
            </a:extLst>
          </p:cNvPr>
          <p:cNvSpPr txBox="1"/>
          <p:nvPr/>
        </p:nvSpPr>
        <p:spPr>
          <a:xfrm>
            <a:off x="6214451" y="4146527"/>
            <a:ext cx="320487" cy="482120"/>
          </a:xfrm>
          <a:prstGeom prst="rect">
            <a:avLst/>
          </a:prstGeom>
          <a:noFill/>
        </p:spPr>
        <p:txBody>
          <a:bodyPr wrap="square">
            <a:spAutoFit/>
          </a:bodyPr>
          <a:lstStyle/>
          <a:p>
            <a:pPr defTabSz="1219170">
              <a:buClr>
                <a:srgbClr val="000000"/>
              </a:buClr>
            </a:pPr>
            <a:r>
              <a:rPr lang="en-US" sz="2533" b="1" kern="0" dirty="0">
                <a:solidFill>
                  <a:srgbClr val="FF0000"/>
                </a:solidFill>
                <a:latin typeface="UTM Avo" panose="02040603050506020204" pitchFamily="18" charset="0"/>
                <a:cs typeface="Arial"/>
                <a:sym typeface="Arial"/>
              </a:rPr>
              <a:t>?</a:t>
            </a:r>
            <a:endParaRPr lang="en-US" sz="2533" b="1" kern="0" dirty="0">
              <a:solidFill>
                <a:srgbClr val="FF0000"/>
              </a:solidFill>
              <a:latin typeface="Arial"/>
              <a:cs typeface="Arial"/>
              <a:sym typeface="Arial"/>
            </a:endParaRPr>
          </a:p>
        </p:txBody>
      </p:sp>
    </p:spTree>
    <p:extLst>
      <p:ext uri="{BB962C8B-B14F-4D97-AF65-F5344CB8AC3E}">
        <p14:creationId xmlns:p14="http://schemas.microsoft.com/office/powerpoint/2010/main" val="3326570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par>
                                <p:cTn id="17" presetID="10" presetClass="entr" presetSubtype="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8"/>
                                        </p:tgtEl>
                                      </p:cBhvr>
                                    </p:animEffect>
                                    <p:set>
                                      <p:cBhvr>
                                        <p:cTn id="24" dur="1" fill="hold">
                                          <p:stCondLst>
                                            <p:cond delay="499"/>
                                          </p:stCondLst>
                                        </p:cTn>
                                        <p:tgtEl>
                                          <p:spTgt spid="8"/>
                                        </p:tgtEl>
                                        <p:attrNameLst>
                                          <p:attrName>style.visibility</p:attrName>
                                        </p:attrNameLst>
                                      </p:cBhvr>
                                      <p:to>
                                        <p:strVal val="hidden"/>
                                      </p:to>
                                    </p:set>
                                  </p:childTnLst>
                                </p:cTn>
                              </p:par>
                              <p:par>
                                <p:cTn id="25" presetID="10"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14"/>
                                        </p:tgtEl>
                                      </p:cBhvr>
                                    </p:animEffect>
                                    <p:set>
                                      <p:cBhvr>
                                        <p:cTn id="32" dur="1" fill="hold">
                                          <p:stCondLst>
                                            <p:cond delay="499"/>
                                          </p:stCondLst>
                                        </p:cTn>
                                        <p:tgtEl>
                                          <p:spTgt spid="14"/>
                                        </p:tgtEl>
                                        <p:attrNameLst>
                                          <p:attrName>style.visibility</p:attrName>
                                        </p:attrNameLst>
                                      </p:cBhvr>
                                      <p:to>
                                        <p:strVal val="hidden"/>
                                      </p:to>
                                    </p:set>
                                  </p:childTnLst>
                                </p:cTn>
                              </p:par>
                              <p:par>
                                <p:cTn id="33" presetID="10"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20"/>
                                        </p:tgtEl>
                                      </p:cBhvr>
                                    </p:animEffect>
                                    <p:set>
                                      <p:cBhvr>
                                        <p:cTn id="40" dur="1" fill="hold">
                                          <p:stCondLst>
                                            <p:cond delay="499"/>
                                          </p:stCondLst>
                                        </p:cTn>
                                        <p:tgtEl>
                                          <p:spTgt spid="20"/>
                                        </p:tgtEl>
                                        <p:attrNameLst>
                                          <p:attrName>style.visibility</p:attrName>
                                        </p:attrNameLst>
                                      </p:cBhvr>
                                      <p:to>
                                        <p:strVal val="hidden"/>
                                      </p:to>
                                    </p:set>
                                  </p:childTnLst>
                                </p:cTn>
                              </p:par>
                              <p:par>
                                <p:cTn id="41" presetID="10" presetClass="entr" presetSubtype="0"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500"/>
                                        <p:tgtEl>
                                          <p:spTgt spid="25"/>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26"/>
                                        </p:tgtEl>
                                      </p:cBhvr>
                                    </p:animEffect>
                                    <p:set>
                                      <p:cBhvr>
                                        <p:cTn id="48" dur="1" fill="hold">
                                          <p:stCondLst>
                                            <p:cond delay="499"/>
                                          </p:stCondLst>
                                        </p:cTn>
                                        <p:tgtEl>
                                          <p:spTgt spid="26"/>
                                        </p:tgtEl>
                                        <p:attrNameLst>
                                          <p:attrName>style.visibility</p:attrName>
                                        </p:attrNameLst>
                                      </p:cBhvr>
                                      <p:to>
                                        <p:strVal val="hidden"/>
                                      </p:to>
                                    </p:set>
                                  </p:childTnLst>
                                </p:cTn>
                              </p:par>
                              <p:par>
                                <p:cTn id="49" presetID="10" presetClass="entr" presetSubtype="0" fill="hold" grpId="0" nodeType="with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fade">
                                      <p:cBhvr>
                                        <p:cTn id="5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P spid="19" grpId="0"/>
      <p:bldP spid="25" grpId="0"/>
      <p:bldP spid="3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347237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278</TotalTime>
  <Words>173</Words>
  <Application>Microsoft Office PowerPoint</Application>
  <PresentationFormat>Widescreen</PresentationFormat>
  <Paragraphs>22</Paragraphs>
  <Slides>5</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5</vt:i4>
      </vt:variant>
    </vt:vector>
  </HeadingPairs>
  <TitlesOfParts>
    <vt:vector size="12" baseType="lpstr">
      <vt:lpstr>等线</vt:lpstr>
      <vt:lpstr>Arial</vt:lpstr>
      <vt:lpstr>Arial-Rounded</vt:lpstr>
      <vt:lpstr>Calibri</vt:lpstr>
      <vt:lpstr>UTM Avo</vt:lpstr>
      <vt:lpstr>Office Theme</vt:lpstr>
      <vt:lpstr>2_Office 主题​​</vt:lpstr>
      <vt:lpstr>PowerPoint Presentation</vt:lpstr>
      <vt:lpstr>1. Những từ chỉ tình cảm của người thân trong gia đình?</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tran thao</cp:lastModifiedBy>
  <cp:revision>25</cp:revision>
  <dcterms:created xsi:type="dcterms:W3CDTF">2021-07-20T01:55:21Z</dcterms:created>
  <dcterms:modified xsi:type="dcterms:W3CDTF">2021-08-05T10:57:55Z</dcterms:modified>
</cp:coreProperties>
</file>