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0" r:id="rId3"/>
    <p:sldMasterId id="2147483714" r:id="rId4"/>
  </p:sldMasterIdLst>
  <p:notesMasterIdLst>
    <p:notesMasterId r:id="rId9"/>
  </p:notesMasterIdLst>
  <p:sldIdLst>
    <p:sldId id="343" r:id="rId5"/>
    <p:sldId id="328" r:id="rId6"/>
    <p:sldId id="515" r:id="rId7"/>
    <p:sldId id="51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78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0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25877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45612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5956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7037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84325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9983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8027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82862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07693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47206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40506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7685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9982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560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78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5151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524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9737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3771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8498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7659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288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11/12/2021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11/12/2021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09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7287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11/12/2021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701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11/12/2021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778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11/12/2021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201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11/12/2021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4809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11/12/2021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0814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11/12/2021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9718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11/12/2021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3602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11/12/2021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864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988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80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ơi giữ chỗ cho Tiêu đề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vi-VN" altLang="x-none" dirty="0"/>
              <a:t>Bấm &amp; sửa kiểu tiêu đề</a:t>
            </a:r>
            <a:endParaRPr dirty="0"/>
          </a:p>
        </p:txBody>
      </p:sp>
      <p:sp>
        <p:nvSpPr>
          <p:cNvPr id="2051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vi-VN" altLang="x-none" dirty="0"/>
              <a:t>Bấm &amp; sửa kiểu tiêu đề</a:t>
            </a:r>
          </a:p>
          <a:p>
            <a:pPr lvl="1"/>
            <a:r>
              <a:rPr lang="vi-VN" altLang="x-none" dirty="0"/>
              <a:t>Mức hai</a:t>
            </a:r>
          </a:p>
          <a:p>
            <a:pPr lvl="2"/>
            <a:r>
              <a:rPr lang="vi-VN" altLang="x-none" dirty="0"/>
              <a:t>Mức ba</a:t>
            </a:r>
          </a:p>
          <a:p>
            <a:pPr lvl="3"/>
            <a:r>
              <a:rPr lang="vi-VN" altLang="x-none" dirty="0"/>
              <a:t>Mức bốn</a:t>
            </a:r>
          </a:p>
          <a:p>
            <a:pPr lvl="4"/>
            <a:r>
              <a:rPr lang="vi-VN" altLang="x-none" dirty="0"/>
              <a:t>Mức năm</a:t>
            </a:r>
            <a:endParaRPr dirty="0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181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11/12/2021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051DFEC-D345-411B-9C42-13B82B5A6F84}"/>
              </a:ext>
            </a:extLst>
          </p:cNvPr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093017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9" name="Text Box 9"/>
          <p:cNvSpPr txBox="1"/>
          <p:nvPr/>
        </p:nvSpPr>
        <p:spPr>
          <a:xfrm>
            <a:off x="1507245" y="1031578"/>
            <a:ext cx="10003545" cy="13112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Tuần trước các em được học viết chữ cái viết hoa nào?</a:t>
            </a:r>
          </a:p>
        </p:txBody>
      </p:sp>
      <p:sp>
        <p:nvSpPr>
          <p:cNvPr id="317450" name="Text Box 10"/>
          <p:cNvSpPr txBox="1"/>
          <p:nvPr/>
        </p:nvSpPr>
        <p:spPr>
          <a:xfrm>
            <a:off x="1600200" y="2368264"/>
            <a:ext cx="10003545" cy="13112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sz="4000" dirty="0">
                <a:solidFill>
                  <a:srgbClr val="6600CC"/>
                </a:solidFill>
                <a:latin typeface="Times New Roman" panose="02020603050405020304" pitchFamily="18" charset="0"/>
              </a:rPr>
              <a:t>Bạn nào nhắc lại được câu viết ứng dụng ở bài đó?</a:t>
            </a:r>
          </a:p>
        </p:txBody>
      </p:sp>
      <p:sp>
        <p:nvSpPr>
          <p:cNvPr id="317452" name="Text Box 12"/>
          <p:cNvSpPr txBox="1"/>
          <p:nvPr/>
        </p:nvSpPr>
        <p:spPr>
          <a:xfrm flipH="1">
            <a:off x="13716000" y="-962326"/>
            <a:ext cx="76200" cy="4126514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/>
          <a:p>
            <a:pPr algn="ctr" eaLnBrk="0" fontAlgn="base" hangingPunct="0">
              <a:lnSpc>
                <a:spcPct val="135000"/>
              </a:lnSpc>
              <a:spcBef>
                <a:spcPct val="50000"/>
              </a:spcBef>
              <a:spcAft>
                <a:spcPct val="0"/>
              </a:spcAft>
            </a:pPr>
            <a:r>
              <a:rPr sz="2800" b="1" dirty="0">
                <a:solidFill>
                  <a:srgbClr val="6600CC"/>
                </a:solidFill>
                <a:latin typeface="HP001 4H" panose="020B0603050302020204" pitchFamily="34" charset="-127"/>
              </a:rPr>
              <a:t>CȄữ hΞ: </a:t>
            </a:r>
            <a:r>
              <a:rPr lang="vi-VN" altLang="x-none" sz="2800" b="1" dirty="0">
                <a:solidFill>
                  <a:srgbClr val="6600CC"/>
                </a:solidFill>
                <a:latin typeface="HP001 4H" panose="020B0603050302020204" pitchFamily="34" charset="-127"/>
              </a:rPr>
              <a:t>O</a:t>
            </a:r>
            <a:endParaRPr sz="2800" b="1" dirty="0">
              <a:solidFill>
                <a:srgbClr val="6600CC"/>
              </a:solidFill>
              <a:latin typeface="HP001 4 hàng" panose="020B0603050302020204" pitchFamily="34" charset="0"/>
            </a:endParaRPr>
          </a:p>
        </p:txBody>
      </p:sp>
      <p:pic>
        <p:nvPicPr>
          <p:cNvPr id="4103" name="Picture 18" descr="DECOR033"/>
          <p:cNvPicPr>
            <a:picLocks noChangeAspect="1"/>
          </p:cNvPicPr>
          <p:nvPr/>
        </p:nvPicPr>
        <p:blipFill>
          <a:blip r:embed="rId2">
            <a:lum bright="67999" contrast="34000"/>
          </a:blip>
          <a:stretch>
            <a:fillRect/>
          </a:stretch>
        </p:blipFill>
        <p:spPr>
          <a:xfrm rot="-3217548" flipV="1">
            <a:off x="242889" y="5227637"/>
            <a:ext cx="12954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4" name="Picture 19" descr="DECOR033"/>
          <p:cNvPicPr>
            <a:picLocks noChangeAspect="1"/>
          </p:cNvPicPr>
          <p:nvPr/>
        </p:nvPicPr>
        <p:blipFill>
          <a:blip r:embed="rId2">
            <a:lum bright="67999" contrast="34000"/>
          </a:blip>
          <a:stretch>
            <a:fillRect/>
          </a:stretch>
        </p:blipFill>
        <p:spPr>
          <a:xfrm rot="-7130662">
            <a:off x="10724707" y="5275079"/>
            <a:ext cx="1506537" cy="1549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 Box 10"/>
          <p:cNvSpPr txBox="1"/>
          <p:nvPr/>
        </p:nvSpPr>
        <p:spPr>
          <a:xfrm>
            <a:off x="1682496" y="4069081"/>
            <a:ext cx="8452104" cy="13112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Trong câu viết ứng dụng  có chữ nào chứa chữ hoa </a:t>
            </a:r>
            <a:r>
              <a:rPr sz="4000" b="1" dirty="0">
                <a:solidFill>
                  <a:srgbClr val="0000FF"/>
                </a:solidFill>
                <a:latin typeface="HP001 4 hàng" panose="020B0603050302020204" pitchFamily="34" charset="0"/>
                <a:ea typeface="HP001" panose="020B0604020202020204" charset="0"/>
              </a:rPr>
              <a:t>N</a:t>
            </a:r>
            <a:r>
              <a:rPr sz="4000" dirty="0">
                <a:solidFill>
                  <a:srgbClr val="0000FF"/>
                </a:solidFill>
                <a:latin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17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317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7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7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7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7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317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17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49" grpId="0"/>
      <p:bldP spid="317449" grpId="1"/>
      <p:bldP spid="317450" grpId="0"/>
      <p:bldP spid="317452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4" y="-678424"/>
            <a:ext cx="11858377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943897" y="5909187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3297869" y="6125801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20552B0-631B-48A9-9C6C-28372E8748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161" r="70206" b="-1446"/>
          <a:stretch/>
        </p:blipFill>
        <p:spPr>
          <a:xfrm>
            <a:off x="3621024" y="2083964"/>
            <a:ext cx="3126684" cy="31835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29F7F94-C0C2-416E-B1B1-7EE4DCBD32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37" t="22826" r="13603" b="22963"/>
          <a:stretch/>
        </p:blipFill>
        <p:spPr>
          <a:xfrm>
            <a:off x="7205472" y="3130762"/>
            <a:ext cx="2041595" cy="213675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3F6FDA0-C57C-4F6F-8337-63AA37908133}"/>
              </a:ext>
            </a:extLst>
          </p:cNvPr>
          <p:cNvSpPr txBox="1"/>
          <p:nvPr/>
        </p:nvSpPr>
        <p:spPr>
          <a:xfrm>
            <a:off x="4144752" y="88480"/>
            <a:ext cx="5693745" cy="1049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accent2"/>
                </a:solidFill>
                <a:latin typeface="+mj-lt"/>
              </a:rPr>
              <a:t>VIẾT ỨNG DỤNG</a:t>
            </a:r>
            <a:endParaRPr lang="en-US" sz="4800" dirty="0">
              <a:solidFill>
                <a:schemeClr val="accent2"/>
              </a:solidFill>
              <a:latin typeface="+mj-lt"/>
              <a:ea typeface="HP001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8CDE911-E164-4048-9835-CE03F87F81C0}"/>
              </a:ext>
            </a:extLst>
          </p:cNvPr>
          <p:cNvSpPr txBox="1"/>
          <p:nvPr/>
        </p:nvSpPr>
        <p:spPr>
          <a:xfrm>
            <a:off x="2915972" y="2524322"/>
            <a:ext cx="10613080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a.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hoa</a:t>
            </a:r>
            <a:r>
              <a:rPr lang="en-US" sz="2800" dirty="0">
                <a:latin typeface="+mj-lt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28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b. </a:t>
            </a:r>
            <a:r>
              <a:rPr lang="en-US" sz="2800" dirty="0" err="1">
                <a:latin typeface="+mj-lt"/>
              </a:rPr>
              <a:t>Khoảng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giữa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  <a:p>
            <a:pPr algn="just">
              <a:lnSpc>
                <a:spcPct val="150000"/>
              </a:lnSpc>
            </a:pPr>
            <a:endParaRPr lang="vi-VN" sz="28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+mj-lt"/>
              </a:rPr>
              <a:t>c.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cao</a:t>
            </a:r>
            <a:r>
              <a:rPr lang="en-US" sz="2800" dirty="0">
                <a:latin typeface="+mj-lt"/>
              </a:rPr>
              <a:t> 2.5 li ?</a:t>
            </a:r>
            <a:endParaRPr lang="vi-VN" sz="28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4FBB28C-A4E6-4474-95A4-DDF037A29B9D}"/>
              </a:ext>
            </a:extLst>
          </p:cNvPr>
          <p:cNvSpPr txBox="1"/>
          <p:nvPr/>
        </p:nvSpPr>
        <p:spPr>
          <a:xfrm>
            <a:off x="2760583" y="4433511"/>
            <a:ext cx="11285027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Khoảng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giữa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ghi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1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o.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9E9067E-CF7F-446B-99A7-937CBDA9430E}"/>
              </a:ext>
            </a:extLst>
          </p:cNvPr>
          <p:cNvSpPr txBox="1"/>
          <p:nvPr/>
        </p:nvSpPr>
        <p:spPr>
          <a:xfrm>
            <a:off x="2838277" y="3127117"/>
            <a:ext cx="1112963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ea typeface="HP001" panose="020B0603050302020204" pitchFamily="34" charset="0"/>
                <a:sym typeface="Wingdings" panose="05000000000000000000" pitchFamily="2" charset="2"/>
              </a:rPr>
              <a:t>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C3C6F30-ACA0-4B47-9E33-38A048CCEB13}"/>
              </a:ext>
            </a:extLst>
          </p:cNvPr>
          <p:cNvSpPr txBox="1"/>
          <p:nvPr/>
        </p:nvSpPr>
        <p:spPr>
          <a:xfrm>
            <a:off x="2760583" y="5552894"/>
            <a:ext cx="611982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O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ea typeface="HP001" panose="020B0603050302020204" pitchFamily="34" charset="0"/>
              </a:rPr>
              <a:t>, g, h, l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78C77E5-CC92-4E65-AF86-CA435C6758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9"/>
          <a:stretch/>
        </p:blipFill>
        <p:spPr>
          <a:xfrm>
            <a:off x="377927" y="270236"/>
            <a:ext cx="2637197" cy="2015163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795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uiExpand="1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148</Words>
  <Application>Microsoft Office PowerPoint</Application>
  <PresentationFormat>Custom</PresentationFormat>
  <Paragraphs>17</Paragraphs>
  <Slides>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Office Theme</vt:lpstr>
      <vt:lpstr>8_Office Theme</vt:lpstr>
      <vt:lpstr>Chủ đề của Office</vt:lpstr>
      <vt:lpstr>1_Office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32</cp:revision>
  <dcterms:created xsi:type="dcterms:W3CDTF">2021-07-20T01:55:21Z</dcterms:created>
  <dcterms:modified xsi:type="dcterms:W3CDTF">2021-12-11T06:08:16Z</dcterms:modified>
</cp:coreProperties>
</file>