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99" r:id="rId3"/>
    <p:sldId id="298" r:id="rId4"/>
    <p:sldId id="294" r:id="rId5"/>
    <p:sldId id="296" r:id="rId6"/>
    <p:sldId id="297" r:id="rId7"/>
    <p:sldId id="289" r:id="rId8"/>
    <p:sldId id="265" r:id="rId9"/>
    <p:sldId id="293" r:id="rId10"/>
    <p:sldId id="290" r:id="rId11"/>
    <p:sldId id="291" r:id="rId12"/>
    <p:sldId id="29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8A7A32-9C67-40D6-BCF0-6CB74B233723}" type="datetimeFigureOut">
              <a:rPr lang="en-US" smtClean="0"/>
              <a:t>08/12/2021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E3E26E-EB69-4076-868A-33FDC3A2AB4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25CEC-2ABC-4E79-BB53-CF7F3C7D9C4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75632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vi-VN" altLang="en-US" smtClean="0">
              <a:latin typeface="Calibri" panose="020F0502020204030204" pitchFamily="34" charset="0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8D91114-000E-48A2-B5CC-664899108A54}" type="slidenum"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pPr>
                <a:spcBef>
                  <a:spcPct val="0"/>
                </a:spcBef>
              </a:pPr>
              <a:t>12</a:t>
            </a:fld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02610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alt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fld id="{119B79F5-B530-4BAE-9145-F9CBF3F95620}" type="slidenum"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pPr/>
              <a:t>3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2266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alt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fld id="{119B79F5-B530-4BAE-9145-F9CBF3F95620}" type="slidenum"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pPr/>
              <a:t>4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6293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alt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fld id="{119B79F5-B530-4BAE-9145-F9CBF3F95620}" type="slidenum"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pPr/>
              <a:t>5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7094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alt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fld id="{119B79F5-B530-4BAE-9145-F9CBF3F95620}" type="slidenum"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pPr/>
              <a:t>6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1765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3041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25CEC-2ABC-4E79-BB53-CF7F3C7D9C4B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65465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vi-VN" altLang="en-US" smtClean="0">
              <a:latin typeface="Calibri" panose="020F0502020204030204" pitchFamily="34" charset="0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AA42343-115A-4663-A6EE-7EDDE6936988}" type="slidenum"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pPr>
                <a:spcBef>
                  <a:spcPct val="0"/>
                </a:spcBef>
              </a:pPr>
              <a:t>10</a:t>
            </a:fld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198341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vi-VN" altLang="en-US" smtClean="0">
              <a:latin typeface="Calibri" panose="020F0502020204030204" pitchFamily="34" charset="0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BE91B14-BEE5-4E28-85CB-873D515F9A9D}" type="slidenum"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pPr>
                <a:spcBef>
                  <a:spcPct val="0"/>
                </a:spcBef>
              </a:pPr>
              <a:t>11</a:t>
            </a:fld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35725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3F848-622C-4B2C-8608-C34B9F512CB7}" type="datetimeFigureOut">
              <a:rPr lang="en-US" smtClean="0"/>
              <a:pPr/>
              <a:t>08/12/2021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787C6-B7DC-48CA-A00D-7E8DA4347F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606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3F848-622C-4B2C-8608-C34B9F512CB7}" type="datetimeFigureOut">
              <a:rPr lang="en-US" smtClean="0"/>
              <a:pPr/>
              <a:t>08/12/2021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787C6-B7DC-48CA-A00D-7E8DA4347F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166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3F848-622C-4B2C-8608-C34B9F512CB7}" type="datetimeFigureOut">
              <a:rPr lang="en-US" smtClean="0"/>
              <a:pPr/>
              <a:t>08/12/2021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787C6-B7DC-48CA-A00D-7E8DA4347F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015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F5C70F0C-BD62-44B7-9D8D-23D29CDFD8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915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3F848-622C-4B2C-8608-C34B9F512CB7}" type="datetimeFigureOut">
              <a:rPr lang="en-US" smtClean="0"/>
              <a:pPr/>
              <a:t>08/12/2021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787C6-B7DC-48CA-A00D-7E8DA4347F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468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3F848-622C-4B2C-8608-C34B9F512CB7}" type="datetimeFigureOut">
              <a:rPr lang="en-US" smtClean="0"/>
              <a:pPr/>
              <a:t>08/12/2021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787C6-B7DC-48CA-A00D-7E8DA4347F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603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3F848-622C-4B2C-8608-C34B9F512CB7}" type="datetimeFigureOut">
              <a:rPr lang="en-US" smtClean="0"/>
              <a:pPr/>
              <a:t>08/12/2021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787C6-B7DC-48CA-A00D-7E8DA4347F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154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3F848-622C-4B2C-8608-C34B9F512CB7}" type="datetimeFigureOut">
              <a:rPr lang="en-US" smtClean="0"/>
              <a:pPr/>
              <a:t>08/12/2021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787C6-B7DC-48CA-A00D-7E8DA4347F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065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3F848-622C-4B2C-8608-C34B9F512CB7}" type="datetimeFigureOut">
              <a:rPr lang="en-US" smtClean="0"/>
              <a:pPr/>
              <a:t>08/12/2021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787C6-B7DC-48CA-A00D-7E8DA4347F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405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3F848-622C-4B2C-8608-C34B9F512CB7}" type="datetimeFigureOut">
              <a:rPr lang="en-US" smtClean="0"/>
              <a:pPr/>
              <a:t>08/12/2021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787C6-B7DC-48CA-A00D-7E8DA4347F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328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3F848-622C-4B2C-8608-C34B9F512CB7}" type="datetimeFigureOut">
              <a:rPr lang="en-US" smtClean="0"/>
              <a:pPr/>
              <a:t>08/12/2021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787C6-B7DC-48CA-A00D-7E8DA4347F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376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3F848-622C-4B2C-8608-C34B9F512CB7}" type="datetimeFigureOut">
              <a:rPr lang="en-US" smtClean="0"/>
              <a:pPr/>
              <a:t>08/12/2021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787C6-B7DC-48CA-A00D-7E8DA4347F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140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C3F848-622C-4B2C-8608-C34B9F512CB7}" type="datetimeFigureOut">
              <a:rPr lang="en-US" smtClean="0"/>
              <a:pPr/>
              <a:t>08/12/2021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C787C6-B7DC-48CA-A00D-7E8DA4347F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833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3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3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3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6.png"/><Relationship Id="rId1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7128" y="1524145"/>
            <a:ext cx="9144000" cy="2387600"/>
          </a:xfrm>
        </p:spPr>
        <p:txBody>
          <a:bodyPr>
            <a:normAutofit/>
          </a:bodyPr>
          <a:lstStyle/>
          <a:p>
            <a:r>
              <a:rPr lang="en-US" sz="9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TOÁN</a:t>
            </a:r>
            <a:endParaRPr lang="en-US" sz="9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4347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3"/>
          <p:cNvSpPr>
            <a:spLocks noChangeArrowheads="1"/>
          </p:cNvSpPr>
          <p:nvPr/>
        </p:nvSpPr>
        <p:spPr bwMode="auto">
          <a:xfrm>
            <a:off x="1981200" y="1041400"/>
            <a:ext cx="8305800" cy="1682750"/>
          </a:xfrm>
          <a:prstGeom prst="hexagon">
            <a:avLst>
              <a:gd name="adj" fmla="val 11631"/>
              <a:gd name="vf" fmla="val 115470"/>
            </a:avLst>
          </a:prstGeom>
          <a:solidFill>
            <a:schemeClr val="bg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22531" name="Line 4"/>
          <p:cNvSpPr>
            <a:spLocks noChangeShapeType="1"/>
          </p:cNvSpPr>
          <p:nvPr/>
        </p:nvSpPr>
        <p:spPr bwMode="auto">
          <a:xfrm flipH="1">
            <a:off x="10287000" y="1882776"/>
            <a:ext cx="419100" cy="11113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2" name="Line 5"/>
          <p:cNvSpPr>
            <a:spLocks noChangeShapeType="1"/>
          </p:cNvSpPr>
          <p:nvPr/>
        </p:nvSpPr>
        <p:spPr bwMode="auto">
          <a:xfrm flipH="1">
            <a:off x="1524000" y="1882776"/>
            <a:ext cx="457200" cy="23813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3" name="AutoShape 22"/>
          <p:cNvSpPr>
            <a:spLocks noChangeArrowheads="1"/>
          </p:cNvSpPr>
          <p:nvPr/>
        </p:nvSpPr>
        <p:spPr bwMode="auto">
          <a:xfrm>
            <a:off x="3962400" y="5200650"/>
            <a:ext cx="4267200" cy="1657350"/>
          </a:xfrm>
          <a:prstGeom prst="flowChartPreparation">
            <a:avLst/>
          </a:prstGeom>
          <a:solidFill>
            <a:srgbClr val="FFCCFF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800"/>
          </a:p>
        </p:txBody>
      </p:sp>
      <p:sp>
        <p:nvSpPr>
          <p:cNvPr id="90135" name="Line 23"/>
          <p:cNvSpPr>
            <a:spLocks noChangeShapeType="1"/>
          </p:cNvSpPr>
          <p:nvPr/>
        </p:nvSpPr>
        <p:spPr bwMode="auto">
          <a:xfrm flipH="1">
            <a:off x="5943600" y="4329113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5" name="AutoShape 24"/>
          <p:cNvSpPr>
            <a:spLocks noChangeArrowheads="1"/>
          </p:cNvSpPr>
          <p:nvPr/>
        </p:nvSpPr>
        <p:spPr bwMode="auto">
          <a:xfrm>
            <a:off x="6219825" y="3500438"/>
            <a:ext cx="4267200" cy="1657350"/>
          </a:xfrm>
          <a:prstGeom prst="flowChartPreparation">
            <a:avLst/>
          </a:prstGeom>
          <a:solidFill>
            <a:srgbClr val="FFCCFF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800"/>
          </a:p>
        </p:txBody>
      </p:sp>
      <p:sp>
        <p:nvSpPr>
          <p:cNvPr id="90137" name="Line 25"/>
          <p:cNvSpPr>
            <a:spLocks noChangeShapeType="1"/>
          </p:cNvSpPr>
          <p:nvPr/>
        </p:nvSpPr>
        <p:spPr bwMode="auto">
          <a:xfrm flipH="1">
            <a:off x="6019800" y="4329113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7" name="Line 26"/>
          <p:cNvSpPr>
            <a:spLocks noChangeShapeType="1"/>
          </p:cNvSpPr>
          <p:nvPr/>
        </p:nvSpPr>
        <p:spPr bwMode="auto">
          <a:xfrm flipH="1">
            <a:off x="10439400" y="4329113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8" name="AutoShape 27"/>
          <p:cNvSpPr>
            <a:spLocks noChangeArrowheads="1"/>
          </p:cNvSpPr>
          <p:nvPr/>
        </p:nvSpPr>
        <p:spPr bwMode="auto">
          <a:xfrm>
            <a:off x="1752600" y="3509963"/>
            <a:ext cx="4267200" cy="1657350"/>
          </a:xfrm>
          <a:prstGeom prst="flowChartPreparation">
            <a:avLst/>
          </a:prstGeom>
          <a:solidFill>
            <a:srgbClr val="FFCCFF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800"/>
          </a:p>
        </p:txBody>
      </p:sp>
      <p:sp>
        <p:nvSpPr>
          <p:cNvPr id="90144" name="AutoShape 32"/>
          <p:cNvSpPr>
            <a:spLocks noChangeArrowheads="1"/>
          </p:cNvSpPr>
          <p:nvPr/>
        </p:nvSpPr>
        <p:spPr bwMode="auto">
          <a:xfrm>
            <a:off x="1752600" y="3505200"/>
            <a:ext cx="4267200" cy="1657350"/>
          </a:xfrm>
          <a:prstGeom prst="flowChartPreparation">
            <a:avLst/>
          </a:prstGeom>
          <a:solidFill>
            <a:schemeClr val="accent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800"/>
          </a:p>
        </p:txBody>
      </p:sp>
      <p:sp>
        <p:nvSpPr>
          <p:cNvPr id="22540" name="Line 33"/>
          <p:cNvSpPr>
            <a:spLocks noChangeShapeType="1"/>
          </p:cNvSpPr>
          <p:nvPr/>
        </p:nvSpPr>
        <p:spPr bwMode="auto">
          <a:xfrm flipH="1">
            <a:off x="1524000" y="43434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1" name="Text Box 34"/>
          <p:cNvSpPr txBox="1">
            <a:spLocks noChangeArrowheads="1"/>
          </p:cNvSpPr>
          <p:nvPr/>
        </p:nvSpPr>
        <p:spPr bwMode="auto">
          <a:xfrm>
            <a:off x="4267201" y="5614988"/>
            <a:ext cx="53816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800" b="1">
                <a:solidFill>
                  <a:schemeClr val="tx2"/>
                </a:solidFill>
                <a:ea typeface="ＭＳ Ｐゴシック" panose="020B0600070205080204" pitchFamily="34" charset="-128"/>
              </a:rPr>
              <a:t>C</a:t>
            </a:r>
            <a:endParaRPr lang="en-US" altLang="en-US" sz="4800">
              <a:solidFill>
                <a:schemeClr val="tx2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2542" name="Text Box 36"/>
          <p:cNvSpPr txBox="1">
            <a:spLocks noChangeArrowheads="1"/>
          </p:cNvSpPr>
          <p:nvPr/>
        </p:nvSpPr>
        <p:spPr bwMode="auto">
          <a:xfrm>
            <a:off x="2124076" y="4024313"/>
            <a:ext cx="4667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800" b="1">
                <a:solidFill>
                  <a:schemeClr val="tx2"/>
                </a:solidFill>
                <a:ea typeface="ＭＳ Ｐゴシック" panose="020B0600070205080204" pitchFamily="34" charset="-128"/>
              </a:rPr>
              <a:t>A</a:t>
            </a:r>
            <a:endParaRPr lang="en-US" altLang="en-US" sz="4800">
              <a:solidFill>
                <a:schemeClr val="tx2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2543" name="Text Box 37"/>
          <p:cNvSpPr txBox="1">
            <a:spLocks noChangeArrowheads="1"/>
          </p:cNvSpPr>
          <p:nvPr/>
        </p:nvSpPr>
        <p:spPr bwMode="auto">
          <a:xfrm>
            <a:off x="6553200" y="4002088"/>
            <a:ext cx="3635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800">
                <a:solidFill>
                  <a:schemeClr val="tx2"/>
                </a:solidFill>
                <a:ea typeface="ＭＳ Ｐゴシック" panose="020B0600070205080204" pitchFamily="34" charset="-128"/>
              </a:rPr>
              <a:t>B</a:t>
            </a:r>
          </a:p>
        </p:txBody>
      </p:sp>
      <p:sp>
        <p:nvSpPr>
          <p:cNvPr id="31" name="Rectangle 3"/>
          <p:cNvSpPr txBox="1">
            <a:spLocks noChangeArrowheads="1"/>
          </p:cNvSpPr>
          <p:nvPr/>
        </p:nvSpPr>
        <p:spPr bwMode="auto">
          <a:xfrm>
            <a:off x="1981200" y="1390650"/>
            <a:ext cx="815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endParaRPr lang="en-US" sz="4400" b="1" kern="0" dirty="0">
              <a:solidFill>
                <a:schemeClr val="accent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8" name="Rectangle 3"/>
          <p:cNvSpPr txBox="1">
            <a:spLocks noChangeArrowheads="1"/>
          </p:cNvSpPr>
          <p:nvPr/>
        </p:nvSpPr>
        <p:spPr bwMode="auto">
          <a:xfrm>
            <a:off x="1600200" y="3657600"/>
            <a:ext cx="4724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endParaRPr lang="en-US" sz="6600" b="1" kern="0" dirty="0">
              <a:solidFill>
                <a:schemeClr val="accent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9" name="Rectangle 3"/>
          <p:cNvSpPr txBox="1">
            <a:spLocks noChangeArrowheads="1"/>
          </p:cNvSpPr>
          <p:nvPr/>
        </p:nvSpPr>
        <p:spPr bwMode="auto">
          <a:xfrm>
            <a:off x="7558088" y="3783875"/>
            <a:ext cx="1905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40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 bwMode="auto">
          <a:xfrm>
            <a:off x="2514600" y="3810001"/>
            <a:ext cx="2819400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40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4914900" y="5438003"/>
            <a:ext cx="2286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40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2549" name="Text Box 16"/>
          <p:cNvSpPr txBox="1">
            <a:spLocks noChangeArrowheads="1"/>
          </p:cNvSpPr>
          <p:nvPr/>
        </p:nvSpPr>
        <p:spPr bwMode="auto">
          <a:xfrm rot="16200000">
            <a:off x="5678269" y="-1790863"/>
            <a:ext cx="1292662" cy="716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7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– 4 = ?</a:t>
            </a:r>
            <a:endParaRPr lang="en-US" altLang="en-US" sz="7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020060"/>
      </p:ext>
    </p:extLst>
  </p:cSld>
  <p:clrMapOvr>
    <a:masterClrMapping/>
  </p:clrMapOvr>
  <p:transition>
    <p:zoom/>
    <p:sndAc>
      <p:stSnd>
        <p:snd r:embed="rId3" name="09. Who Correc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0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0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0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0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0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0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01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ar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901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901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901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901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44" grpId="0" animBg="1"/>
      <p:bldP spid="9014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3"/>
          <p:cNvSpPr>
            <a:spLocks noChangeArrowheads="1"/>
          </p:cNvSpPr>
          <p:nvPr/>
        </p:nvSpPr>
        <p:spPr bwMode="auto">
          <a:xfrm>
            <a:off x="2209800" y="1041400"/>
            <a:ext cx="8001000" cy="1682750"/>
          </a:xfrm>
          <a:prstGeom prst="hexagon">
            <a:avLst>
              <a:gd name="adj" fmla="val 11623"/>
              <a:gd name="vf" fmla="val 115470"/>
            </a:avLst>
          </a:prstGeom>
          <a:solidFill>
            <a:schemeClr val="bg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altLang="en-US" sz="4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4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4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4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4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4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79" name="Line 4"/>
          <p:cNvSpPr>
            <a:spLocks noChangeShapeType="1"/>
          </p:cNvSpPr>
          <p:nvPr/>
        </p:nvSpPr>
        <p:spPr bwMode="auto">
          <a:xfrm flipH="1">
            <a:off x="10210800" y="1906588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0" name="Line 5"/>
          <p:cNvSpPr>
            <a:spLocks noChangeShapeType="1"/>
          </p:cNvSpPr>
          <p:nvPr/>
        </p:nvSpPr>
        <p:spPr bwMode="auto">
          <a:xfrm flipH="1">
            <a:off x="1852613" y="1779588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1" name="AutoShape 22"/>
          <p:cNvSpPr>
            <a:spLocks noChangeArrowheads="1"/>
          </p:cNvSpPr>
          <p:nvPr/>
        </p:nvSpPr>
        <p:spPr bwMode="auto">
          <a:xfrm>
            <a:off x="1724025" y="3500438"/>
            <a:ext cx="4267200" cy="1657350"/>
          </a:xfrm>
          <a:prstGeom prst="flowChartPreparation">
            <a:avLst/>
          </a:prstGeom>
          <a:solidFill>
            <a:srgbClr val="FFCCFF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90135" name="Line 23"/>
          <p:cNvSpPr>
            <a:spLocks noChangeShapeType="1"/>
          </p:cNvSpPr>
          <p:nvPr/>
        </p:nvSpPr>
        <p:spPr bwMode="auto">
          <a:xfrm flipH="1">
            <a:off x="5943600" y="4329113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3" name="AutoShape 24"/>
          <p:cNvSpPr>
            <a:spLocks noChangeArrowheads="1"/>
          </p:cNvSpPr>
          <p:nvPr/>
        </p:nvSpPr>
        <p:spPr bwMode="auto">
          <a:xfrm>
            <a:off x="3962400" y="5200650"/>
            <a:ext cx="4267200" cy="1657350"/>
          </a:xfrm>
          <a:prstGeom prst="flowChartPreparation">
            <a:avLst/>
          </a:prstGeom>
          <a:solidFill>
            <a:srgbClr val="FFCCFF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90137" name="Line 25"/>
          <p:cNvSpPr>
            <a:spLocks noChangeShapeType="1"/>
          </p:cNvSpPr>
          <p:nvPr/>
        </p:nvSpPr>
        <p:spPr bwMode="auto">
          <a:xfrm flipH="1">
            <a:off x="6019800" y="4329113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5" name="Line 26"/>
          <p:cNvSpPr>
            <a:spLocks noChangeShapeType="1"/>
          </p:cNvSpPr>
          <p:nvPr/>
        </p:nvSpPr>
        <p:spPr bwMode="auto">
          <a:xfrm flipH="1">
            <a:off x="10439400" y="4329113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6" name="AutoShape 27"/>
          <p:cNvSpPr>
            <a:spLocks noChangeArrowheads="1"/>
          </p:cNvSpPr>
          <p:nvPr/>
        </p:nvSpPr>
        <p:spPr bwMode="auto">
          <a:xfrm>
            <a:off x="6180138" y="3505200"/>
            <a:ext cx="4267200" cy="1657350"/>
          </a:xfrm>
          <a:prstGeom prst="flowChartPreparation">
            <a:avLst/>
          </a:prstGeom>
          <a:solidFill>
            <a:srgbClr val="FFCCFF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90144" name="AutoShape 32"/>
          <p:cNvSpPr>
            <a:spLocks noChangeArrowheads="1"/>
          </p:cNvSpPr>
          <p:nvPr/>
        </p:nvSpPr>
        <p:spPr bwMode="auto">
          <a:xfrm>
            <a:off x="6248400" y="3505200"/>
            <a:ext cx="4267200" cy="1657350"/>
          </a:xfrm>
          <a:prstGeom prst="flowChartPreparation">
            <a:avLst/>
          </a:prstGeom>
          <a:solidFill>
            <a:schemeClr val="accent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24588" name="Line 33"/>
          <p:cNvSpPr>
            <a:spLocks noChangeShapeType="1"/>
          </p:cNvSpPr>
          <p:nvPr/>
        </p:nvSpPr>
        <p:spPr bwMode="auto">
          <a:xfrm flipH="1">
            <a:off x="1524000" y="4329113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9" name="Text Box 34"/>
          <p:cNvSpPr txBox="1">
            <a:spLocks noChangeArrowheads="1"/>
          </p:cNvSpPr>
          <p:nvPr/>
        </p:nvSpPr>
        <p:spPr bwMode="auto">
          <a:xfrm>
            <a:off x="2028826" y="3914776"/>
            <a:ext cx="5381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chemeClr val="tx2"/>
                </a:solidFill>
                <a:ea typeface="ＭＳ Ｐゴシック" panose="020B0600070205080204" pitchFamily="34" charset="-128"/>
              </a:rPr>
              <a:t>A</a:t>
            </a:r>
            <a:endParaRPr lang="en-US" altLang="en-US" sz="3600">
              <a:solidFill>
                <a:schemeClr val="tx2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4590" name="Text Box 36"/>
          <p:cNvSpPr txBox="1">
            <a:spLocks noChangeArrowheads="1"/>
          </p:cNvSpPr>
          <p:nvPr/>
        </p:nvSpPr>
        <p:spPr bwMode="auto">
          <a:xfrm>
            <a:off x="6551614" y="4019551"/>
            <a:ext cx="4667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chemeClr val="tx2"/>
                </a:solidFill>
                <a:ea typeface="ＭＳ Ｐゴシック" panose="020B0600070205080204" pitchFamily="34" charset="-128"/>
              </a:rPr>
              <a:t>B</a:t>
            </a:r>
            <a:endParaRPr lang="en-US" altLang="en-US" sz="3600">
              <a:solidFill>
                <a:schemeClr val="tx2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4591" name="Text Box 37"/>
          <p:cNvSpPr txBox="1">
            <a:spLocks noChangeArrowheads="1"/>
          </p:cNvSpPr>
          <p:nvPr/>
        </p:nvSpPr>
        <p:spPr bwMode="auto">
          <a:xfrm>
            <a:off x="4295775" y="5702301"/>
            <a:ext cx="3635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>
                <a:solidFill>
                  <a:schemeClr val="tx2"/>
                </a:solidFill>
                <a:ea typeface="ＭＳ Ｐゴシック" panose="020B0600070205080204" pitchFamily="34" charset="-128"/>
              </a:rPr>
              <a:t>C</a:t>
            </a:r>
          </a:p>
        </p:txBody>
      </p:sp>
      <p:sp>
        <p:nvSpPr>
          <p:cNvPr id="28" name="Rectangle 3"/>
          <p:cNvSpPr txBox="1">
            <a:spLocks noChangeArrowheads="1"/>
          </p:cNvSpPr>
          <p:nvPr/>
        </p:nvSpPr>
        <p:spPr bwMode="auto">
          <a:xfrm>
            <a:off x="1575481" y="4016374"/>
            <a:ext cx="47244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4000" b="1" kern="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10 - 4</a:t>
            </a:r>
            <a:endParaRPr lang="en-US" sz="4000" b="1" kern="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endParaRPr lang="en-US" sz="3600" b="1" kern="0" dirty="0">
              <a:solidFill>
                <a:schemeClr val="accent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9" name="Rectangle 3"/>
          <p:cNvSpPr txBox="1">
            <a:spLocks noChangeArrowheads="1"/>
          </p:cNvSpPr>
          <p:nvPr/>
        </p:nvSpPr>
        <p:spPr bwMode="auto">
          <a:xfrm>
            <a:off x="4876800" y="5434013"/>
            <a:ext cx="2971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4000" b="1" kern="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10 - 6</a:t>
            </a:r>
            <a:endParaRPr lang="en-US" sz="4000" b="1" kern="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 bwMode="auto">
          <a:xfrm>
            <a:off x="6942138" y="3790950"/>
            <a:ext cx="2819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4000" b="1" kern="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10 - 5</a:t>
            </a:r>
            <a:endParaRPr lang="en-US" sz="4000" b="1" kern="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292861"/>
      </p:ext>
    </p:extLst>
  </p:cSld>
  <p:clrMapOvr>
    <a:masterClrMapping/>
  </p:clrMapOvr>
  <p:transition>
    <p:zoom/>
    <p:sndAc>
      <p:stSnd>
        <p:snd r:embed="rId3" name="09. Who Correc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0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0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0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0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0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0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01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ar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901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901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901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901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44" grpId="0" animBg="1"/>
      <p:bldP spid="9014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3"/>
          <p:cNvSpPr>
            <a:spLocks noChangeArrowheads="1"/>
          </p:cNvSpPr>
          <p:nvPr/>
        </p:nvSpPr>
        <p:spPr bwMode="auto">
          <a:xfrm>
            <a:off x="2133600" y="1041400"/>
            <a:ext cx="8001000" cy="1682750"/>
          </a:xfrm>
          <a:prstGeom prst="hexagon">
            <a:avLst>
              <a:gd name="adj" fmla="val 11623"/>
              <a:gd name="vf" fmla="val 115470"/>
            </a:avLst>
          </a:prstGeom>
          <a:solidFill>
            <a:schemeClr val="bg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– 7 = ?</a:t>
            </a:r>
            <a:endParaRPr lang="vi-VN" altLang="en-US" sz="7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27" name="Line 4"/>
          <p:cNvSpPr>
            <a:spLocks noChangeShapeType="1"/>
          </p:cNvSpPr>
          <p:nvPr/>
        </p:nvSpPr>
        <p:spPr bwMode="auto">
          <a:xfrm flipH="1">
            <a:off x="10134600" y="1906588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28" name="Line 5"/>
          <p:cNvSpPr>
            <a:spLocks noChangeShapeType="1"/>
          </p:cNvSpPr>
          <p:nvPr/>
        </p:nvSpPr>
        <p:spPr bwMode="auto">
          <a:xfrm flipH="1">
            <a:off x="1524000" y="1906588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29" name="AutoShape 22"/>
          <p:cNvSpPr>
            <a:spLocks noChangeArrowheads="1"/>
          </p:cNvSpPr>
          <p:nvPr/>
        </p:nvSpPr>
        <p:spPr bwMode="auto">
          <a:xfrm>
            <a:off x="1724025" y="3500438"/>
            <a:ext cx="4267200" cy="1657350"/>
          </a:xfrm>
          <a:prstGeom prst="flowChartPreparation">
            <a:avLst/>
          </a:prstGeom>
          <a:solidFill>
            <a:srgbClr val="FFCCFF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90135" name="Line 23"/>
          <p:cNvSpPr>
            <a:spLocks noChangeShapeType="1"/>
          </p:cNvSpPr>
          <p:nvPr/>
        </p:nvSpPr>
        <p:spPr bwMode="auto">
          <a:xfrm flipH="1">
            <a:off x="5943600" y="4329113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1" name="AutoShape 24"/>
          <p:cNvSpPr>
            <a:spLocks noChangeArrowheads="1"/>
          </p:cNvSpPr>
          <p:nvPr/>
        </p:nvSpPr>
        <p:spPr bwMode="auto">
          <a:xfrm>
            <a:off x="6219825" y="3500438"/>
            <a:ext cx="4267200" cy="1657350"/>
          </a:xfrm>
          <a:prstGeom prst="flowChartPreparation">
            <a:avLst/>
          </a:prstGeom>
          <a:solidFill>
            <a:srgbClr val="FFCCFF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90137" name="Line 25"/>
          <p:cNvSpPr>
            <a:spLocks noChangeShapeType="1"/>
          </p:cNvSpPr>
          <p:nvPr/>
        </p:nvSpPr>
        <p:spPr bwMode="auto">
          <a:xfrm flipH="1">
            <a:off x="6019800" y="4329113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3" name="Line 26"/>
          <p:cNvSpPr>
            <a:spLocks noChangeShapeType="1"/>
          </p:cNvSpPr>
          <p:nvPr/>
        </p:nvSpPr>
        <p:spPr bwMode="auto">
          <a:xfrm flipH="1">
            <a:off x="10439400" y="4329113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4" name="AutoShape 27"/>
          <p:cNvSpPr>
            <a:spLocks noChangeArrowheads="1"/>
          </p:cNvSpPr>
          <p:nvPr/>
        </p:nvSpPr>
        <p:spPr bwMode="auto">
          <a:xfrm>
            <a:off x="3810000" y="5200650"/>
            <a:ext cx="4267200" cy="1657350"/>
          </a:xfrm>
          <a:prstGeom prst="flowChartPreparation">
            <a:avLst/>
          </a:prstGeom>
          <a:solidFill>
            <a:srgbClr val="FFCCFF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90144" name="AutoShape 32"/>
          <p:cNvSpPr>
            <a:spLocks noChangeArrowheads="1"/>
          </p:cNvSpPr>
          <p:nvPr/>
        </p:nvSpPr>
        <p:spPr bwMode="auto">
          <a:xfrm>
            <a:off x="3878263" y="5200650"/>
            <a:ext cx="4267200" cy="1657350"/>
          </a:xfrm>
          <a:prstGeom prst="flowChartPreparation">
            <a:avLst/>
          </a:prstGeom>
          <a:solidFill>
            <a:schemeClr val="accent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26636" name="Line 33"/>
          <p:cNvSpPr>
            <a:spLocks noChangeShapeType="1"/>
          </p:cNvSpPr>
          <p:nvPr/>
        </p:nvSpPr>
        <p:spPr bwMode="auto">
          <a:xfrm flipH="1">
            <a:off x="1524000" y="4329113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7" name="Text Box 34"/>
          <p:cNvSpPr txBox="1">
            <a:spLocks noChangeArrowheads="1"/>
          </p:cNvSpPr>
          <p:nvPr/>
        </p:nvSpPr>
        <p:spPr bwMode="auto">
          <a:xfrm>
            <a:off x="2028826" y="3914776"/>
            <a:ext cx="5381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chemeClr val="tx2"/>
                </a:solidFill>
                <a:ea typeface="ＭＳ Ｐゴシック" panose="020B0600070205080204" pitchFamily="34" charset="-128"/>
              </a:rPr>
              <a:t>A</a:t>
            </a:r>
            <a:endParaRPr lang="en-US" altLang="en-US" sz="3600">
              <a:solidFill>
                <a:schemeClr val="tx2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6638" name="Text Box 36"/>
          <p:cNvSpPr txBox="1">
            <a:spLocks noChangeArrowheads="1"/>
          </p:cNvSpPr>
          <p:nvPr/>
        </p:nvSpPr>
        <p:spPr bwMode="auto">
          <a:xfrm>
            <a:off x="4181476" y="5715001"/>
            <a:ext cx="4667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chemeClr val="tx2"/>
                </a:solidFill>
                <a:ea typeface="ＭＳ Ｐゴシック" panose="020B0600070205080204" pitchFamily="34" charset="-128"/>
              </a:rPr>
              <a:t>C</a:t>
            </a:r>
            <a:endParaRPr lang="en-US" altLang="en-US" sz="3600">
              <a:solidFill>
                <a:schemeClr val="tx2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6639" name="Text Box 37"/>
          <p:cNvSpPr txBox="1">
            <a:spLocks noChangeArrowheads="1"/>
          </p:cNvSpPr>
          <p:nvPr/>
        </p:nvSpPr>
        <p:spPr bwMode="auto">
          <a:xfrm>
            <a:off x="6553200" y="4002088"/>
            <a:ext cx="3635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>
                <a:solidFill>
                  <a:schemeClr val="tx2"/>
                </a:solidFill>
                <a:ea typeface="ＭＳ Ｐゴシック" panose="020B0600070205080204" pitchFamily="34" charset="-128"/>
              </a:rPr>
              <a:t>B</a:t>
            </a:r>
          </a:p>
        </p:txBody>
      </p:sp>
      <p:sp>
        <p:nvSpPr>
          <p:cNvPr id="28" name="Rectangle 3"/>
          <p:cNvSpPr txBox="1">
            <a:spLocks noChangeArrowheads="1"/>
          </p:cNvSpPr>
          <p:nvPr/>
        </p:nvSpPr>
        <p:spPr bwMode="auto">
          <a:xfrm>
            <a:off x="1257300" y="3611177"/>
            <a:ext cx="4724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4000" b="1" kern="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10 - 5</a:t>
            </a:r>
            <a:endParaRPr lang="en-US" sz="4000" b="1" kern="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9" name="Rectangle 3"/>
          <p:cNvSpPr txBox="1">
            <a:spLocks noChangeArrowheads="1"/>
          </p:cNvSpPr>
          <p:nvPr/>
        </p:nvSpPr>
        <p:spPr bwMode="auto">
          <a:xfrm>
            <a:off x="7467600" y="3733800"/>
            <a:ext cx="23034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4000" b="1" kern="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10 -7</a:t>
            </a:r>
            <a:endParaRPr lang="en-US" sz="4000" b="1" kern="0" dirty="0">
              <a:solidFill>
                <a:schemeClr val="accent2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 bwMode="auto">
          <a:xfrm>
            <a:off x="4572000" y="5486400"/>
            <a:ext cx="2819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4000" b="1" kern="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10 - 8</a:t>
            </a:r>
            <a:endParaRPr lang="en-US" sz="4000" b="1" kern="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97138"/>
      </p:ext>
    </p:extLst>
  </p:cSld>
  <p:clrMapOvr>
    <a:masterClrMapping/>
  </p:clrMapOvr>
  <p:transition>
    <p:zoom/>
    <p:sndAc>
      <p:stSnd>
        <p:snd r:embed="rId3" name="09. Who Correc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0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0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0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0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0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0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01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ar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901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901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901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901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44" grpId="0" animBg="1"/>
      <p:bldP spid="90144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1-原创素材\1_mm1102\PPT\PPT_014\materaials\pageimg_g1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0" t="11406"/>
          <a:stretch>
            <a:fillRect/>
          </a:stretch>
        </p:blipFill>
        <p:spPr bwMode="auto">
          <a:xfrm>
            <a:off x="2578100" y="1798320"/>
            <a:ext cx="6785610" cy="320611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4438" y="1385435"/>
            <a:ext cx="1269162" cy="53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组合 7"/>
          <p:cNvGrpSpPr/>
          <p:nvPr/>
        </p:nvGrpSpPr>
        <p:grpSpPr>
          <a:xfrm>
            <a:off x="8792784" y="1807027"/>
            <a:ext cx="463503" cy="619473"/>
            <a:chOff x="-2033679" y="889419"/>
            <a:chExt cx="463503" cy="619473"/>
          </a:xfrm>
        </p:grpSpPr>
        <p:pic>
          <p:nvPicPr>
            <p:cNvPr id="10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>
              <a:fillRect/>
            </a:stretch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>
              <a:fillRect/>
            </a:stretch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273" y="492489"/>
            <a:ext cx="1347858" cy="565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组合 13"/>
          <p:cNvGrpSpPr/>
          <p:nvPr/>
        </p:nvGrpSpPr>
        <p:grpSpPr>
          <a:xfrm>
            <a:off x="3305148" y="4182334"/>
            <a:ext cx="463503" cy="619473"/>
            <a:chOff x="-2033679" y="889419"/>
            <a:chExt cx="463503" cy="619473"/>
          </a:xfrm>
        </p:grpSpPr>
        <p:pic>
          <p:nvPicPr>
            <p:cNvPr id="15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>
              <a:fillRect/>
            </a:stretch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>
              <a:fillRect/>
            </a:stretch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781" y="292397"/>
            <a:ext cx="1102698" cy="1022486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160" y="1830717"/>
            <a:ext cx="3279407" cy="451783"/>
          </a:xfrm>
          <a:prstGeom prst="rect">
            <a:avLst/>
          </a:prstGeom>
        </p:spPr>
      </p:pic>
      <p:pic>
        <p:nvPicPr>
          <p:cNvPr id="19" name="图片 18" descr="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86545" y="3997960"/>
            <a:ext cx="2648585" cy="2648585"/>
          </a:xfrm>
          <a:prstGeom prst="rect">
            <a:avLst/>
          </a:prstGeom>
        </p:spPr>
      </p:pic>
      <p:sp>
        <p:nvSpPr>
          <p:cNvPr id="20" name="矩形: 圆角 13"/>
          <p:cNvSpPr/>
          <p:nvPr/>
        </p:nvSpPr>
        <p:spPr>
          <a:xfrm>
            <a:off x="3305175" y="2908300"/>
            <a:ext cx="5873750" cy="986790"/>
          </a:xfrm>
          <a:prstGeom prst="roundRect">
            <a:avLst/>
          </a:prstGeom>
          <a:solidFill>
            <a:srgbClr val="BCE2E6">
              <a:alpha val="56000"/>
            </a:srgb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6"/>
          <p:cNvSpPr txBox="1">
            <a:spLocks noChangeArrowheads="1"/>
          </p:cNvSpPr>
          <p:nvPr/>
        </p:nvSpPr>
        <p:spPr bwMode="auto">
          <a:xfrm>
            <a:off x="3304540" y="3056255"/>
            <a:ext cx="5874385" cy="812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indent="0" algn="dist">
              <a:buNone/>
            </a:pPr>
            <a:r>
              <a:rPr lang="en-US" altLang="zh-CN" sz="5200" b="1" dirty="0" err="1" smtClean="0">
                <a:ln w="6600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bg1"/>
                  </a:outerShdw>
                </a:effectLst>
                <a:latin typeface="Times New Roman" panose="02020603050405020304" pitchFamily="18" charset="0"/>
                <a:ea typeface="华文琥珀" panose="02010800040101010101" charset="-122"/>
                <a:cs typeface="Times New Roman" panose="02020603050405020304" pitchFamily="18" charset="0"/>
                <a:sym typeface="+mn-ea"/>
              </a:rPr>
              <a:t>TRò</a:t>
            </a:r>
            <a:r>
              <a:rPr lang="en-US" altLang="zh-CN" sz="5200" b="1" dirty="0" smtClean="0">
                <a:ln w="6600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bg1"/>
                  </a:outerShdw>
                </a:effectLst>
                <a:latin typeface="Times New Roman" panose="02020603050405020304" pitchFamily="18" charset="0"/>
                <a:ea typeface="华文琥珀" panose="02010800040101010101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5200" b="1" dirty="0" err="1" smtClean="0">
                <a:ln w="6600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bg1"/>
                  </a:outerShdw>
                </a:effectLst>
                <a:latin typeface="Times New Roman" panose="02020603050405020304" pitchFamily="18" charset="0"/>
                <a:ea typeface="华文琥珀" panose="02010800040101010101" charset="-122"/>
                <a:cs typeface="Times New Roman" panose="02020603050405020304" pitchFamily="18" charset="0"/>
                <a:sym typeface="+mn-ea"/>
              </a:rPr>
              <a:t>chơi</a:t>
            </a:r>
            <a:r>
              <a:rPr lang="en-US" altLang="zh-CN" sz="5200" b="1" dirty="0" smtClean="0">
                <a:ln w="6600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bg1"/>
                  </a:outerShdw>
                </a:effectLst>
                <a:latin typeface="Times New Roman" panose="02020603050405020304" pitchFamily="18" charset="0"/>
                <a:ea typeface="华文琥珀" panose="02010800040101010101" charset="-122"/>
                <a:cs typeface="Times New Roman" panose="02020603050405020304" pitchFamily="18" charset="0"/>
                <a:sym typeface="+mn-ea"/>
              </a:rPr>
              <a:t> : </a:t>
            </a:r>
            <a:r>
              <a:rPr lang="en-US" altLang="zh-CN" sz="5200" b="1" i="1" dirty="0" err="1" smtClean="0">
                <a:ln w="6600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bg1"/>
                  </a:outerShdw>
                </a:effectLst>
                <a:latin typeface="Times New Roman" panose="02020603050405020304" pitchFamily="18" charset="0"/>
                <a:ea typeface="华文琥珀" panose="02010800040101010101" charset="-122"/>
                <a:cs typeface="Times New Roman" panose="02020603050405020304" pitchFamily="18" charset="0"/>
                <a:sym typeface="+mn-ea"/>
              </a:rPr>
              <a:t>Hái</a:t>
            </a:r>
            <a:r>
              <a:rPr lang="en-US" altLang="zh-CN" sz="5200" b="1" i="1" dirty="0" smtClean="0">
                <a:ln w="6600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bg1"/>
                  </a:outerShdw>
                </a:effectLst>
                <a:latin typeface="Times New Roman" panose="02020603050405020304" pitchFamily="18" charset="0"/>
                <a:ea typeface="华文琥珀" panose="02010800040101010101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5200" b="1" i="1" dirty="0" err="1" smtClean="0">
                <a:ln w="6600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bg1"/>
                  </a:outerShdw>
                </a:effectLst>
                <a:latin typeface="Times New Roman" panose="02020603050405020304" pitchFamily="18" charset="0"/>
                <a:ea typeface="华文琥珀" panose="02010800040101010101" charset="-122"/>
                <a:cs typeface="Times New Roman" panose="02020603050405020304" pitchFamily="18" charset="0"/>
                <a:sym typeface="+mn-ea"/>
              </a:rPr>
              <a:t>táo</a:t>
            </a:r>
            <a:endParaRPr lang="zh-CN" altLang="en-US" sz="5200" b="1" i="1" dirty="0">
              <a:ln w="6600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tl" rotWithShape="0">
                  <a:schemeClr val="bg1"/>
                </a:outerShdw>
              </a:effectLst>
              <a:latin typeface="Times New Roman" panose="02020603050405020304" pitchFamily="18" charset="0"/>
              <a:ea typeface="华文琥珀" panose="02010800040101010101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30" name="图片 29" descr="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1480" y="62865"/>
            <a:ext cx="4658995" cy="4658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75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0.00062 L 0.01875 2.46914E-6 " pathEditMode="relative" rAng="0" ptsTypes="AA">
                                      <p:cBhvr>
                                        <p:cTn id="3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" y="31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34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ldLvl="0" animBg="1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CAM DUONG\Desktop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441" y="0"/>
            <a:ext cx="89408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4" descr="C:\Users\CAM DUONG\Desktop\disney-winnie-the-pooh-clip-art-disney-clip-art-ra-dorm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4721" y="2889543"/>
            <a:ext cx="2684463" cy="403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AutoShape 7" descr="Kết quả hình ảnh cho hình vẽ cái giỏ"/>
          <p:cNvSpPr>
            <a:spLocks noChangeAspect="1" noChangeArrowheads="1"/>
          </p:cNvSpPr>
          <p:nvPr/>
        </p:nvSpPr>
        <p:spPr bwMode="auto">
          <a:xfrm>
            <a:off x="207963" y="-144463"/>
            <a:ext cx="4064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vi-VN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6389" name="AutoShape 9" descr="Kết quả hình ảnh cho hình vẽ cái giỏ"/>
          <p:cNvSpPr>
            <a:spLocks noChangeAspect="1" noChangeArrowheads="1"/>
          </p:cNvSpPr>
          <p:nvPr/>
        </p:nvSpPr>
        <p:spPr bwMode="auto">
          <a:xfrm>
            <a:off x="411163" y="7938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vi-VN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8" name="Text Box 652"/>
          <p:cNvSpPr txBox="1">
            <a:spLocks noChangeArrowheads="1"/>
          </p:cNvSpPr>
          <p:nvPr/>
        </p:nvSpPr>
        <p:spPr bwMode="auto">
          <a:xfrm>
            <a:off x="62634" y="231208"/>
            <a:ext cx="5626967" cy="707886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40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 4 hàng" pitchFamily="34" charset="-93"/>
              </a:rPr>
              <a:t>Trò</a:t>
            </a:r>
            <a:r>
              <a:rPr lang="en-US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 4 hàng" pitchFamily="34" charset="-93"/>
              </a:rPr>
              <a:t> </a:t>
            </a:r>
            <a:r>
              <a:rPr lang="en-US" sz="40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 4 hàng" pitchFamily="34" charset="-93"/>
              </a:rPr>
              <a:t>chơi</a:t>
            </a:r>
            <a:r>
              <a:rPr lang="en-US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 4 hàng" pitchFamily="34" charset="-93"/>
              </a:rPr>
              <a:t>: </a:t>
            </a:r>
            <a:r>
              <a:rPr lang="en-US" sz="40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 4 hàng" pitchFamily="34" charset="-93"/>
              </a:rPr>
              <a:t>Hái</a:t>
            </a:r>
            <a:r>
              <a:rPr lang="en-US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 4 hàng" pitchFamily="34" charset="-93"/>
              </a:rPr>
              <a:t> </a:t>
            </a:r>
            <a:r>
              <a:rPr lang="en-US" sz="40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 4 hàng" pitchFamily="34" charset="-93"/>
              </a:rPr>
              <a:t>táo</a:t>
            </a:r>
            <a:r>
              <a:rPr lang="en-US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 4 hàng" pitchFamily="34" charset="-93"/>
              </a:rPr>
              <a:t> </a:t>
            </a:r>
          </a:p>
        </p:txBody>
      </p:sp>
      <p:pic>
        <p:nvPicPr>
          <p:cNvPr id="16391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80" b="11580"/>
          <a:stretch>
            <a:fillRect/>
          </a:stretch>
        </p:blipFill>
        <p:spPr bwMode="auto">
          <a:xfrm>
            <a:off x="1842263" y="4576351"/>
            <a:ext cx="5059383" cy="2647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C:\Users\CAM DUONG\Desktop\2000px-Red_apple_with_leaf.sv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3360" y="504121"/>
            <a:ext cx="1481229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5" descr="C:\Users\CAM DUONG\Desktop\2000px-Red_apple_with_leaf.sv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188" y="262251"/>
            <a:ext cx="1481229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5" descr="C:\Users\CAM DUONG\Desktop\2000px-Red_apple_with_leaf.sv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646" y="3174"/>
            <a:ext cx="1481229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5" descr="C:\Users\CAM DUONG\Desktop\2000px-Red_apple_with_leaf.sv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5001" y="200738"/>
            <a:ext cx="1481229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5" descr="C:\Users\CAM DUONG\Desktop\2000px-Red_apple_with_leaf.sv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6802" y="1498599"/>
            <a:ext cx="1481229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5" descr="C:\Users\CAM DUONG\Desktop\2000px-Red_apple_with_leaf.sv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3607" y="1082679"/>
            <a:ext cx="1251373" cy="1262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5" descr="C:\Users\CAM DUONG\Desktop\2000px-Red_apple_with_leaf.sv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60" y="1382199"/>
            <a:ext cx="1481229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5" descr="C:\Users\CAM DUONG\Desktop\2000px-Red_apple_with_leaf.sv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276" y="1751011"/>
            <a:ext cx="1481229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5" descr="C:\Users\CAM DUONG\Desktop\2000px-Red_apple_with_leaf.sv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039" y="1757676"/>
            <a:ext cx="1481229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5" descr="C:\Users\CAM DUONG\Desktop\2000px-Red_apple_with_leaf.sv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9342" y="2184654"/>
            <a:ext cx="1481229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5276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078 0.1456 L 0.03828 0.672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25" y="2634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328 0.19907 L -0.29922 0.7259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25" y="2634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CAM DUONG\Desktop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441" y="0"/>
            <a:ext cx="89408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4" descr="C:\Users\CAM DUONG\Desktop\disney-winnie-the-pooh-clip-art-disney-clip-art-ra-dorm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171" y="2877624"/>
            <a:ext cx="2684463" cy="403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AutoShape 7" descr="Kết quả hình ảnh cho hình vẽ cái giỏ"/>
          <p:cNvSpPr>
            <a:spLocks noChangeAspect="1" noChangeArrowheads="1"/>
          </p:cNvSpPr>
          <p:nvPr/>
        </p:nvSpPr>
        <p:spPr bwMode="auto">
          <a:xfrm>
            <a:off x="207963" y="-144463"/>
            <a:ext cx="4064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vi-VN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6389" name="AutoShape 9" descr="Kết quả hình ảnh cho hình vẽ cái giỏ"/>
          <p:cNvSpPr>
            <a:spLocks noChangeAspect="1" noChangeArrowheads="1"/>
          </p:cNvSpPr>
          <p:nvPr/>
        </p:nvSpPr>
        <p:spPr bwMode="auto">
          <a:xfrm>
            <a:off x="411163" y="7938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vi-VN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8" name="Text Box 652"/>
          <p:cNvSpPr txBox="1">
            <a:spLocks noChangeArrowheads="1"/>
          </p:cNvSpPr>
          <p:nvPr/>
        </p:nvSpPr>
        <p:spPr bwMode="auto">
          <a:xfrm>
            <a:off x="62634" y="231208"/>
            <a:ext cx="5626967" cy="707886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40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 4 hàng" pitchFamily="34" charset="-93"/>
              </a:rPr>
              <a:t>Trò</a:t>
            </a:r>
            <a:r>
              <a:rPr lang="en-US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 4 hàng" pitchFamily="34" charset="-93"/>
              </a:rPr>
              <a:t> </a:t>
            </a:r>
            <a:r>
              <a:rPr lang="en-US" sz="40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 4 hàng" pitchFamily="34" charset="-93"/>
              </a:rPr>
              <a:t>chơi</a:t>
            </a:r>
            <a:r>
              <a:rPr lang="en-US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 4 hàng" pitchFamily="34" charset="-93"/>
              </a:rPr>
              <a:t>: </a:t>
            </a:r>
            <a:r>
              <a:rPr lang="en-US" sz="40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 4 hàng" pitchFamily="34" charset="-93"/>
              </a:rPr>
              <a:t>Hái</a:t>
            </a:r>
            <a:r>
              <a:rPr lang="en-US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 4 hàng" pitchFamily="34" charset="-93"/>
              </a:rPr>
              <a:t> </a:t>
            </a:r>
            <a:r>
              <a:rPr lang="en-US" sz="40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 4 hàng" pitchFamily="34" charset="-93"/>
              </a:rPr>
              <a:t>táo</a:t>
            </a:r>
            <a:r>
              <a:rPr lang="en-US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 4 hàng" pitchFamily="34" charset="-93"/>
              </a:rPr>
              <a:t> </a:t>
            </a:r>
          </a:p>
        </p:txBody>
      </p:sp>
      <p:pic>
        <p:nvPicPr>
          <p:cNvPr id="16391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80" b="11580"/>
          <a:stretch>
            <a:fillRect/>
          </a:stretch>
        </p:blipFill>
        <p:spPr bwMode="auto">
          <a:xfrm>
            <a:off x="1842263" y="4576351"/>
            <a:ext cx="5059383" cy="2647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C:\Users\CAM DUONG\Desktop\2000px-Red_apple_with_leaf.sv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3360" y="504121"/>
            <a:ext cx="1481229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5" descr="C:\Users\CAM DUONG\Desktop\2000px-Red_apple_with_leaf.sv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188" y="262251"/>
            <a:ext cx="1481229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5" descr="C:\Users\CAM DUONG\Desktop\2000px-Red_apple_with_leaf.sv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646" y="3174"/>
            <a:ext cx="1481229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5" descr="C:\Users\CAM DUONG\Desktop\2000px-Red_apple_with_leaf.sv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5001" y="200738"/>
            <a:ext cx="1481229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5" descr="C:\Users\CAM DUONG\Desktop\2000px-Red_apple_with_leaf.sv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6802" y="1498599"/>
            <a:ext cx="1481229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5" descr="C:\Users\CAM DUONG\Desktop\2000px-Red_apple_with_leaf.sv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3607" y="1082679"/>
            <a:ext cx="1251373" cy="1262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5" descr="C:\Users\CAM DUONG\Desktop\2000px-Red_apple_with_leaf.sv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60" y="1382199"/>
            <a:ext cx="1481229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5" descr="C:\Users\CAM DUONG\Desktop\2000px-Red_apple_with_leaf.sv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276" y="1751011"/>
            <a:ext cx="1481229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5" descr="C:\Users\CAM DUONG\Desktop\2000px-Red_apple_with_leaf.sv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039" y="1757676"/>
            <a:ext cx="1481229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5" descr="C:\Users\CAM DUONG\Desktop\2000px-Red_apple_with_leaf.sv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9342" y="2184654"/>
            <a:ext cx="1481229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033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078 0.1456 L 0.03828 0.672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25" y="2634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338 0.15625 L -0.25912 0.683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25" y="2634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328 0.19907 L -0.29922 0.7259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25" y="2634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693 -0.00463 L -0.27435 0.6754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70" y="3400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CAM DUONG\Desktop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441" y="0"/>
            <a:ext cx="89408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4" descr="C:\Users\CAM DUONG\Desktop\disney-winnie-the-pooh-clip-art-disney-clip-art-ra-dorm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239" y="2786150"/>
            <a:ext cx="2684463" cy="403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AutoShape 7" descr="Kết quả hình ảnh cho hình vẽ cái giỏ"/>
          <p:cNvSpPr>
            <a:spLocks noChangeAspect="1" noChangeArrowheads="1"/>
          </p:cNvSpPr>
          <p:nvPr/>
        </p:nvSpPr>
        <p:spPr bwMode="auto">
          <a:xfrm>
            <a:off x="207963" y="-144463"/>
            <a:ext cx="4064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vi-VN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6389" name="AutoShape 9" descr="Kết quả hình ảnh cho hình vẽ cái giỏ"/>
          <p:cNvSpPr>
            <a:spLocks noChangeAspect="1" noChangeArrowheads="1"/>
          </p:cNvSpPr>
          <p:nvPr/>
        </p:nvSpPr>
        <p:spPr bwMode="auto">
          <a:xfrm>
            <a:off x="411163" y="7938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vi-VN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8" name="Text Box 652"/>
          <p:cNvSpPr txBox="1">
            <a:spLocks noChangeArrowheads="1"/>
          </p:cNvSpPr>
          <p:nvPr/>
        </p:nvSpPr>
        <p:spPr bwMode="auto">
          <a:xfrm>
            <a:off x="62634" y="231208"/>
            <a:ext cx="5626967" cy="707886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40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 4 hàng" pitchFamily="34" charset="-93"/>
              </a:rPr>
              <a:t>Trò</a:t>
            </a:r>
            <a:r>
              <a:rPr lang="en-US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 4 hàng" pitchFamily="34" charset="-93"/>
              </a:rPr>
              <a:t> </a:t>
            </a:r>
            <a:r>
              <a:rPr lang="en-US" sz="40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 4 hàng" pitchFamily="34" charset="-93"/>
              </a:rPr>
              <a:t>chơi</a:t>
            </a:r>
            <a:r>
              <a:rPr lang="en-US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 4 hàng" pitchFamily="34" charset="-93"/>
              </a:rPr>
              <a:t>: </a:t>
            </a:r>
            <a:r>
              <a:rPr lang="en-US" sz="40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 4 hàng" pitchFamily="34" charset="-93"/>
              </a:rPr>
              <a:t>Hái</a:t>
            </a:r>
            <a:r>
              <a:rPr lang="en-US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 4 hàng" pitchFamily="34" charset="-93"/>
              </a:rPr>
              <a:t> </a:t>
            </a:r>
            <a:r>
              <a:rPr lang="en-US" sz="40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 4 hàng" pitchFamily="34" charset="-93"/>
              </a:rPr>
              <a:t>táo</a:t>
            </a:r>
            <a:r>
              <a:rPr lang="en-US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 4 hàng" pitchFamily="34" charset="-93"/>
              </a:rPr>
              <a:t> </a:t>
            </a:r>
          </a:p>
        </p:txBody>
      </p:sp>
      <p:pic>
        <p:nvPicPr>
          <p:cNvPr id="16391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80" b="11580"/>
          <a:stretch>
            <a:fillRect/>
          </a:stretch>
        </p:blipFill>
        <p:spPr bwMode="auto">
          <a:xfrm>
            <a:off x="1842263" y="4576351"/>
            <a:ext cx="5059383" cy="2647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C:\Users\CAM DUONG\Desktop\2000px-Red_apple_with_leaf.sv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3360" y="504121"/>
            <a:ext cx="1481229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5" descr="C:\Users\CAM DUONG\Desktop\2000px-Red_apple_with_leaf.sv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188" y="262251"/>
            <a:ext cx="1481229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5" descr="C:\Users\CAM DUONG\Desktop\2000px-Red_apple_with_leaf.sv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646" y="3174"/>
            <a:ext cx="1481229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5" descr="C:\Users\CAM DUONG\Desktop\2000px-Red_apple_with_leaf.sv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5001" y="200738"/>
            <a:ext cx="1481229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5" descr="C:\Users\CAM DUONG\Desktop\2000px-Red_apple_with_leaf.sv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6802" y="1498599"/>
            <a:ext cx="1481229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5" descr="C:\Users\CAM DUONG\Desktop\2000px-Red_apple_with_leaf.sv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3607" y="1082679"/>
            <a:ext cx="1251373" cy="1262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5" descr="C:\Users\CAM DUONG\Desktop\2000px-Red_apple_with_leaf.sv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60" y="1382199"/>
            <a:ext cx="1481229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5" descr="C:\Users\CAM DUONG\Desktop\2000px-Red_apple_with_leaf.sv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276" y="1751011"/>
            <a:ext cx="1481229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5" descr="C:\Users\CAM DUONG\Desktop\2000px-Red_apple_with_leaf.sv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039" y="1757677"/>
            <a:ext cx="1481229" cy="1236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5" descr="C:\Users\CAM DUONG\Desktop\2000px-Red_apple_with_leaf.sv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9342" y="2184654"/>
            <a:ext cx="1481229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6795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078 0.1456 L 0.03828 0.672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25" y="2634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338 0.15625 L -0.25912 0.683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25" y="2634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328 0.19907 L -0.29922 0.7259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25" y="2634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693 -0.00463 L -0.27435 0.6754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70" y="3400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2 0.11041 L 0.00092 0.3604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CAM DUONG\Desktop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969" y="42814"/>
            <a:ext cx="89408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4" descr="C:\Users\CAM DUONG\Desktop\disney-winnie-the-pooh-clip-art-disney-clip-art-ra-dorm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671" y="2820988"/>
            <a:ext cx="2684463" cy="403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AutoShape 7" descr="Kết quả hình ảnh cho hình vẽ cái giỏ"/>
          <p:cNvSpPr>
            <a:spLocks noChangeAspect="1" noChangeArrowheads="1"/>
          </p:cNvSpPr>
          <p:nvPr/>
        </p:nvSpPr>
        <p:spPr bwMode="auto">
          <a:xfrm>
            <a:off x="207963" y="-144463"/>
            <a:ext cx="4064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vi-VN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6389" name="AutoShape 9" descr="Kết quả hình ảnh cho hình vẽ cái giỏ"/>
          <p:cNvSpPr>
            <a:spLocks noChangeAspect="1" noChangeArrowheads="1"/>
          </p:cNvSpPr>
          <p:nvPr/>
        </p:nvSpPr>
        <p:spPr bwMode="auto">
          <a:xfrm>
            <a:off x="411163" y="7938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vi-VN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8" name="Text Box 652"/>
          <p:cNvSpPr txBox="1">
            <a:spLocks noChangeArrowheads="1"/>
          </p:cNvSpPr>
          <p:nvPr/>
        </p:nvSpPr>
        <p:spPr bwMode="auto">
          <a:xfrm>
            <a:off x="62634" y="231208"/>
            <a:ext cx="5626967" cy="707886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40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 4 hàng" pitchFamily="34" charset="-93"/>
              </a:rPr>
              <a:t>Trò</a:t>
            </a:r>
            <a:r>
              <a:rPr lang="en-US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 4 hàng" pitchFamily="34" charset="-93"/>
              </a:rPr>
              <a:t> </a:t>
            </a:r>
            <a:r>
              <a:rPr lang="en-US" sz="40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 4 hàng" pitchFamily="34" charset="-93"/>
              </a:rPr>
              <a:t>chơi</a:t>
            </a:r>
            <a:r>
              <a:rPr lang="en-US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 4 hàng" pitchFamily="34" charset="-93"/>
              </a:rPr>
              <a:t>: </a:t>
            </a:r>
            <a:r>
              <a:rPr lang="en-US" sz="40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 4 hàng" pitchFamily="34" charset="-93"/>
              </a:rPr>
              <a:t>Hái</a:t>
            </a:r>
            <a:r>
              <a:rPr lang="en-US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 4 hàng" pitchFamily="34" charset="-93"/>
              </a:rPr>
              <a:t> </a:t>
            </a:r>
            <a:r>
              <a:rPr lang="en-US" sz="40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 4 hàng" pitchFamily="34" charset="-93"/>
              </a:rPr>
              <a:t>táo</a:t>
            </a:r>
            <a:r>
              <a:rPr lang="en-US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 4 hàng" pitchFamily="34" charset="-93"/>
              </a:rPr>
              <a:t> </a:t>
            </a:r>
          </a:p>
        </p:txBody>
      </p:sp>
      <p:pic>
        <p:nvPicPr>
          <p:cNvPr id="16391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80" b="11580"/>
          <a:stretch>
            <a:fillRect/>
          </a:stretch>
        </p:blipFill>
        <p:spPr bwMode="auto">
          <a:xfrm>
            <a:off x="1842263" y="4576351"/>
            <a:ext cx="5059383" cy="2647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C:\Users\CAM DUONG\Desktop\2000px-Red_apple_with_leaf.sv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3360" y="504121"/>
            <a:ext cx="1481229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5" descr="C:\Users\CAM DUONG\Desktop\2000px-Red_apple_with_leaf.sv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188" y="262251"/>
            <a:ext cx="1481229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5" descr="C:\Users\CAM DUONG\Desktop\2000px-Red_apple_with_leaf.sv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646" y="3174"/>
            <a:ext cx="1481229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5" descr="C:\Users\CAM DUONG\Desktop\2000px-Red_apple_with_leaf.sv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5001" y="200738"/>
            <a:ext cx="1481229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5" descr="C:\Users\CAM DUONG\Desktop\2000px-Red_apple_with_leaf.sv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6802" y="1498599"/>
            <a:ext cx="1481229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5" descr="C:\Users\CAM DUONG\Desktop\2000px-Red_apple_with_leaf.sv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3607" y="1082679"/>
            <a:ext cx="1251373" cy="1262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5" descr="C:\Users\CAM DUONG\Desktop\2000px-Red_apple_with_leaf.sv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60" y="1382199"/>
            <a:ext cx="1481229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5" descr="C:\Users\CAM DUONG\Desktop\2000px-Red_apple_with_leaf.sv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976" y="1483850"/>
            <a:ext cx="1481229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5" descr="C:\Users\CAM DUONG\Desktop\2000px-Red_apple_with_leaf.sv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039" y="1757676"/>
            <a:ext cx="1481229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5" descr="C:\Users\CAM DUONG\Desktop\2000px-Red_apple_with_leaf.sv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9342" y="2184654"/>
            <a:ext cx="1481229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3175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078 0.1456 L 0.03828 0.672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25" y="2634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292 0.34676 L -0.22292 0.5967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381 0.19954 L -0.29869 0.7263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25" y="2634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693 -0.00463 L -0.27435 0.6754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70" y="3400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3 0.11528 L -0.00533 0.3652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888 0.14885 L -0.06888 0.3988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519" y="266134"/>
            <a:ext cx="1534160" cy="15341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8136230-5B62-4BB2-A4F3-36D512B371EB}"/>
              </a:ext>
            </a:extLst>
          </p:cNvPr>
          <p:cNvSpPr txBox="1"/>
          <p:nvPr/>
        </p:nvSpPr>
        <p:spPr>
          <a:xfrm>
            <a:off x="1656535" y="991484"/>
            <a:ext cx="38055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FD3EC45-446D-411C-8E4B-6CC61AE27806}"/>
              </a:ext>
            </a:extLst>
          </p:cNvPr>
          <p:cNvGrpSpPr/>
          <p:nvPr/>
        </p:nvGrpSpPr>
        <p:grpSpPr>
          <a:xfrm>
            <a:off x="310594" y="1775185"/>
            <a:ext cx="10650828" cy="2995817"/>
            <a:chOff x="553792" y="1486031"/>
            <a:chExt cx="10650828" cy="299581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5CBF955-71E5-4923-B422-42F06046EADE}"/>
                </a:ext>
              </a:extLst>
            </p:cNvPr>
            <p:cNvSpPr/>
            <p:nvPr/>
          </p:nvSpPr>
          <p:spPr>
            <a:xfrm>
              <a:off x="553792" y="1513268"/>
              <a:ext cx="10650828" cy="296858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B45BA85-6899-46E0-8B63-281EA4B22DAC}"/>
                </a:ext>
              </a:extLst>
            </p:cNvPr>
            <p:cNvSpPr txBox="1"/>
            <p:nvPr/>
          </p:nvSpPr>
          <p:spPr>
            <a:xfrm>
              <a:off x="1278677" y="1486031"/>
              <a:ext cx="2281730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 – 2=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200000"/>
                </a:lnSpc>
              </a:pP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 – 3 =</a:t>
              </a:r>
            </a:p>
            <a:p>
              <a:pPr>
                <a:lnSpc>
                  <a:spcPct val="200000"/>
                </a:lnSpc>
              </a:pP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 – 6 =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8408785-AD55-45B1-A5D0-83474233AC94}"/>
                </a:ext>
              </a:extLst>
            </p:cNvPr>
            <p:cNvSpPr txBox="1"/>
            <p:nvPr/>
          </p:nvSpPr>
          <p:spPr>
            <a:xfrm>
              <a:off x="3677968" y="1905933"/>
              <a:ext cx="184731" cy="8227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200000"/>
                </a:lnSpc>
              </a:pP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42C9CF9-660C-405C-9E73-E1CB0395D18E}"/>
                </a:ext>
              </a:extLst>
            </p:cNvPr>
            <p:cNvSpPr txBox="1"/>
            <p:nvPr/>
          </p:nvSpPr>
          <p:spPr>
            <a:xfrm>
              <a:off x="6155172" y="1905933"/>
              <a:ext cx="184731" cy="8227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200000"/>
                </a:lnSpc>
              </a:pP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AB5074F-56E2-4A4F-98D2-15539A396BAC}"/>
                </a:ext>
              </a:extLst>
            </p:cNvPr>
            <p:cNvSpPr txBox="1"/>
            <p:nvPr/>
          </p:nvSpPr>
          <p:spPr>
            <a:xfrm>
              <a:off x="8514678" y="1905933"/>
              <a:ext cx="184731" cy="8227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200000"/>
                </a:lnSpc>
              </a:pP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15ED5868-1A85-4135-A6A7-FC60704936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661" y="4441081"/>
            <a:ext cx="12192000" cy="2436244"/>
          </a:xfrm>
          <a:prstGeom prst="rect">
            <a:avLst/>
          </a:prstGeom>
        </p:spPr>
      </p:pic>
      <p:pic>
        <p:nvPicPr>
          <p:cNvPr id="2" name="图片 1" descr="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30498" y="3983162"/>
            <a:ext cx="2204899" cy="22048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21832" y="1954916"/>
            <a:ext cx="18283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– 7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– 5=</a:t>
            </a:r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9 - 6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77292" y="2005860"/>
            <a:ext cx="177654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– 5 =</a:t>
            </a:r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– 5 =</a:t>
            </a:r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– 8 =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55683" y="2049022"/>
            <a:ext cx="768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939428" y="2825481"/>
            <a:ext cx="768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369824" y="3716434"/>
            <a:ext cx="768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71651" y="2904093"/>
            <a:ext cx="7520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369824" y="2798240"/>
            <a:ext cx="7520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515275" y="3741236"/>
            <a:ext cx="7520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874939" y="1919945"/>
            <a:ext cx="7520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15929" y="3637063"/>
            <a:ext cx="1070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357087" y="1979047"/>
            <a:ext cx="531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77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5" grpId="0"/>
      <p:bldP spid="26" grpId="0"/>
      <p:bldP spid="10" grpId="0"/>
      <p:bldP spid="34" grpId="0"/>
      <p:bldP spid="35" grpId="0"/>
      <p:bldP spid="36" grpId="0"/>
      <p:bldP spid="12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09006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6835" y="1502229"/>
            <a:ext cx="10371908" cy="501613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775166" y="5799909"/>
            <a:ext cx="849085" cy="64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4794069" y="5891349"/>
            <a:ext cx="770708" cy="5486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34595" y="5799909"/>
            <a:ext cx="809896" cy="64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171509" y="5891349"/>
            <a:ext cx="836022" cy="548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75167" y="5695406"/>
            <a:ext cx="4336868" cy="8360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/>
              <a:t>9 – 7 = 2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265611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1-原创素材\1_mm1102\PPT\PPT_014\materaials\pageimg_g1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0" t="11406"/>
          <a:stretch>
            <a:fillRect/>
          </a:stretch>
        </p:blipFill>
        <p:spPr bwMode="auto">
          <a:xfrm>
            <a:off x="2578100" y="1798320"/>
            <a:ext cx="6785610" cy="320611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4438" y="1385435"/>
            <a:ext cx="1269162" cy="53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组合 7"/>
          <p:cNvGrpSpPr/>
          <p:nvPr/>
        </p:nvGrpSpPr>
        <p:grpSpPr>
          <a:xfrm>
            <a:off x="8792784" y="1807027"/>
            <a:ext cx="463503" cy="619473"/>
            <a:chOff x="-2033679" y="889419"/>
            <a:chExt cx="463503" cy="619473"/>
          </a:xfrm>
        </p:grpSpPr>
        <p:pic>
          <p:nvPicPr>
            <p:cNvPr id="10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>
              <a:fillRect/>
            </a:stretch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>
              <a:fillRect/>
            </a:stretch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273" y="492489"/>
            <a:ext cx="1347858" cy="565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组合 13"/>
          <p:cNvGrpSpPr/>
          <p:nvPr/>
        </p:nvGrpSpPr>
        <p:grpSpPr>
          <a:xfrm>
            <a:off x="3305148" y="4182334"/>
            <a:ext cx="463503" cy="619473"/>
            <a:chOff x="-2033679" y="889419"/>
            <a:chExt cx="463503" cy="619473"/>
          </a:xfrm>
        </p:grpSpPr>
        <p:pic>
          <p:nvPicPr>
            <p:cNvPr id="15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>
              <a:fillRect/>
            </a:stretch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>
              <a:fillRect/>
            </a:stretch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781" y="292397"/>
            <a:ext cx="1102698" cy="1022486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160" y="1830717"/>
            <a:ext cx="3279407" cy="451783"/>
          </a:xfrm>
          <a:prstGeom prst="rect">
            <a:avLst/>
          </a:prstGeom>
        </p:spPr>
      </p:pic>
      <p:pic>
        <p:nvPicPr>
          <p:cNvPr id="19" name="图片 18" descr="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86545" y="3997960"/>
            <a:ext cx="2648585" cy="2648585"/>
          </a:xfrm>
          <a:prstGeom prst="rect">
            <a:avLst/>
          </a:prstGeom>
        </p:spPr>
      </p:pic>
      <p:sp>
        <p:nvSpPr>
          <p:cNvPr id="20" name="矩形: 圆角 13"/>
          <p:cNvSpPr/>
          <p:nvPr/>
        </p:nvSpPr>
        <p:spPr>
          <a:xfrm>
            <a:off x="3305175" y="2908300"/>
            <a:ext cx="5873750" cy="986790"/>
          </a:xfrm>
          <a:prstGeom prst="roundRect">
            <a:avLst/>
          </a:prstGeom>
          <a:solidFill>
            <a:srgbClr val="BCE2E6">
              <a:alpha val="56000"/>
            </a:srgb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6"/>
          <p:cNvSpPr txBox="1">
            <a:spLocks noChangeArrowheads="1"/>
          </p:cNvSpPr>
          <p:nvPr/>
        </p:nvSpPr>
        <p:spPr bwMode="auto">
          <a:xfrm>
            <a:off x="3304540" y="3056255"/>
            <a:ext cx="5874385" cy="840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indent="0" algn="dist">
              <a:buNone/>
            </a:pPr>
            <a:r>
              <a:rPr lang="en-US" sz="5400" b="1" i="1" dirty="0" smtClean="0">
                <a:ln w="66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bg1"/>
                  </a:outerShdw>
                </a:effectLst>
                <a:latin typeface="Times New Roman" panose="02020603050405020304" pitchFamily="18" charset="0"/>
                <a:ea typeface="华文琥珀" panose="02010800040101010101" charset="-122"/>
                <a:cs typeface="Times New Roman" panose="02020603050405020304" pitchFamily="18" charset="0"/>
                <a:sym typeface="+mn-ea"/>
              </a:rPr>
              <a:t>Ai </a:t>
            </a:r>
            <a:r>
              <a:rPr lang="en-US" sz="5400" b="1" i="1" dirty="0" err="1" smtClean="0">
                <a:ln w="66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bg1"/>
                  </a:outerShdw>
                </a:effectLst>
                <a:latin typeface="Times New Roman" panose="02020603050405020304" pitchFamily="18" charset="0"/>
                <a:ea typeface="华文琥珀" panose="02010800040101010101" charset="-122"/>
                <a:cs typeface="Times New Roman" panose="02020603050405020304" pitchFamily="18" charset="0"/>
                <a:sym typeface="+mn-ea"/>
              </a:rPr>
              <a:t>nhanh</a:t>
            </a:r>
            <a:r>
              <a:rPr lang="en-US" sz="5400" b="1" i="1" dirty="0" smtClean="0">
                <a:ln w="66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bg1"/>
                  </a:outerShdw>
                </a:effectLst>
                <a:latin typeface="Times New Roman" panose="02020603050405020304" pitchFamily="18" charset="0"/>
                <a:ea typeface="华文琥珀" panose="02010800040101010101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5400" b="1" i="1" dirty="0" err="1" smtClean="0">
                <a:ln w="66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bg1"/>
                  </a:outerShdw>
                </a:effectLst>
                <a:latin typeface="Times New Roman" panose="02020603050405020304" pitchFamily="18" charset="0"/>
                <a:ea typeface="华文琥珀" panose="02010800040101010101" charset="-122"/>
                <a:cs typeface="Times New Roman" panose="02020603050405020304" pitchFamily="18" charset="0"/>
                <a:sym typeface="+mn-ea"/>
              </a:rPr>
              <a:t>anh</a:t>
            </a:r>
            <a:r>
              <a:rPr lang="en-US" sz="5400" b="1" i="1" dirty="0" smtClean="0">
                <a:ln w="66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bg1"/>
                  </a:outerShdw>
                </a:effectLst>
                <a:latin typeface="Times New Roman" panose="02020603050405020304" pitchFamily="18" charset="0"/>
                <a:ea typeface="华文琥珀" panose="02010800040101010101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5400" b="1" i="1" dirty="0" err="1" smtClean="0">
                <a:ln w="66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bg1"/>
                  </a:outerShdw>
                </a:effectLst>
                <a:latin typeface="Times New Roman" panose="02020603050405020304" pitchFamily="18" charset="0"/>
                <a:ea typeface="华文琥珀" panose="02010800040101010101" charset="-122"/>
                <a:cs typeface="Times New Roman" panose="02020603050405020304" pitchFamily="18" charset="0"/>
                <a:sym typeface="+mn-ea"/>
              </a:rPr>
              <a:t>đúng</a:t>
            </a:r>
            <a:endParaRPr lang="en-US" sz="5400" b="1" i="1" dirty="0">
              <a:ln w="6600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bg1"/>
                </a:outerShdw>
              </a:effectLst>
              <a:latin typeface="Times New Roman" panose="02020603050405020304" pitchFamily="18" charset="0"/>
              <a:ea typeface="华文琥珀" panose="02010800040101010101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30" name="图片 29" descr="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28273" y="17529"/>
            <a:ext cx="4658995" cy="4658995"/>
          </a:xfrm>
          <a:prstGeom prst="rect">
            <a:avLst/>
          </a:prstGeom>
        </p:spPr>
      </p:pic>
      <p:pic>
        <p:nvPicPr>
          <p:cNvPr id="22" name="5989a9319305a">
            <a:hlinkClick r:id="" action="ppaction://media"/>
            <a:extLst>
              <a:ext uri="{FF2B5EF4-FFF2-40B4-BE49-F238E27FC236}">
                <a16:creationId xmlns:a16="http://schemas.microsoft.com/office/drawing/2014/main" id="{D793850A-765F-4CCC-B793-579F65A94AF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136650" y="0"/>
            <a:ext cx="736600" cy="7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888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467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39467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40467"/>
                            </p:stCondLst>
                            <p:childTnLst>
                              <p:par>
                                <p:cTn id="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41467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41967"/>
                            </p:stCondLst>
                            <p:childTnLst>
                              <p:par>
                                <p:cTn id="2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0.00062 L 0.01875 2.46914E-6 " pathEditMode="relative" rAng="0" ptsTypes="AA">
                                      <p:cBhvr>
                                        <p:cTn id="35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" y="31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37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44967"/>
                            </p:stCondLst>
                            <p:childTnLst>
                              <p:par>
                                <p:cTn id="5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45467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3636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20" grpId="0" bldLvl="0" animBg="1"/>
      <p:bldP spid="2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160</Words>
  <Application>Microsoft Office PowerPoint</Application>
  <PresentationFormat>Widescreen</PresentationFormat>
  <Paragraphs>67</Paragraphs>
  <Slides>12</Slides>
  <Notes>10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宋体</vt:lpstr>
      <vt:lpstr>Arial</vt:lpstr>
      <vt:lpstr>Calibri</vt:lpstr>
      <vt:lpstr>Calibri Light</vt:lpstr>
      <vt:lpstr>HP001 4 hàng</vt:lpstr>
      <vt:lpstr>ＭＳ Ｐゴシック</vt:lpstr>
      <vt:lpstr>华文琥珀</vt:lpstr>
      <vt:lpstr>Times New Roman</vt:lpstr>
      <vt:lpstr>Office Theme</vt:lpstr>
      <vt:lpstr>TOÁN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</dc:title>
  <dc:creator>Windows User</dc:creator>
  <cp:lastModifiedBy>Admin</cp:lastModifiedBy>
  <cp:revision>83</cp:revision>
  <dcterms:created xsi:type="dcterms:W3CDTF">2020-08-10T02:36:48Z</dcterms:created>
  <dcterms:modified xsi:type="dcterms:W3CDTF">2021-12-08T09:21:26Z</dcterms:modified>
</cp:coreProperties>
</file>