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271" r:id="rId3"/>
    <p:sldId id="293" r:id="rId4"/>
    <p:sldId id="290" r:id="rId5"/>
    <p:sldId id="291" r:id="rId6"/>
    <p:sldId id="292" r:id="rId7"/>
    <p:sldId id="288" r:id="rId8"/>
    <p:sldId id="294" r:id="rId9"/>
    <p:sldId id="295" r:id="rId10"/>
    <p:sldId id="299" r:id="rId11"/>
    <p:sldId id="301" r:id="rId12"/>
    <p:sldId id="306" r:id="rId13"/>
    <p:sldId id="304" r:id="rId14"/>
    <p:sldId id="310" r:id="rId15"/>
    <p:sldId id="311" r:id="rId16"/>
    <p:sldId id="286" r:id="rId17"/>
    <p:sldId id="308" r:id="rId18"/>
    <p:sldId id="277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000099"/>
    <a:srgbClr val="F7F6EF"/>
    <a:srgbClr val="FFCC99"/>
    <a:srgbClr val="66DCF4"/>
    <a:srgbClr val="006600"/>
    <a:srgbClr val="F79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69" autoAdjust="0"/>
  </p:normalViewPr>
  <p:slideViewPr>
    <p:cSldViewPr snapToGrid="0">
      <p:cViewPr varScale="1">
        <p:scale>
          <a:sx n="53" d="100"/>
          <a:sy n="53" d="100"/>
        </p:scale>
        <p:origin x="-50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BBA2-BDDD-46D1-A8FB-3328FCA1CB9A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E3603-892B-406A-9D08-559A0D2F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0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F48E2-AF58-4D49-BCDB-A54D91571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B23893-EDA4-4CA0-B786-6BF1E23F2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C25F0F-E5C2-4A2C-BB53-A6A8568D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8B71C1-26E3-43B8-BD36-8989C8E5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EE777-CEC0-484D-8E3B-B3D86E2F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5E37D-0B71-4E90-A50F-B391A2A4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3BB014-C594-4EF1-BEAA-590BFE179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B19D62-0463-4B03-8DEA-F319DD75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71C792-3E51-41D3-974A-F535B78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5A397-6BA1-4868-8820-958E98D0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38B1CF-F59A-46B7-BBE6-73CB5442E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EC3E05-4351-4933-9DB9-A0433E904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9171B9-CF33-4EB1-B7F1-8AF644E9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370ADB-B9DB-43F7-B8D9-BFB770C6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F5EADD-7CC6-4AAA-89C0-050BBEA0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C1006-0516-484F-87B9-DE4BD646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F13724-DA63-4AC3-AA85-0F085B097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97582-C76A-464D-861C-53D8F60B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5B5EA9-2A28-4609-BC1F-8958C80B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6AE309-F5F0-45E9-97CA-53AC7CB2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4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8E47D-F355-420E-918F-C8B1EE3C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CB6D72-F2E9-450D-9264-268A82525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7C2A33-EFD7-47DD-9B16-D86DE489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9566A-24B8-47FD-823D-E6C90389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ED61C6-4A37-42CF-989C-5CF42936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962FB-6049-4D20-8E34-645A191F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83431-E021-49C0-9BE2-1BF2B93C8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63D868-17D9-4E96-888B-07781677E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B55D5-CC68-40A5-AFC1-8A42AA29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E75946-BA6B-4CD7-BD2D-CB5668C9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C23C73-87D6-4145-9D3F-7570EE67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9917F-BB58-4ACF-A0EB-F8D1F77C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38ACB-E168-42AF-A90F-9094DD90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21F60-4255-450B-95C3-2DFFAA9D8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83C6FB-C245-4521-B087-85773E0D6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CB9BB9D-F1B6-4891-8972-999BC40B7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5AF8A2-3BCB-4F9E-8998-EDF1D9E3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72926D-DA5D-4736-AC4E-CF0A6B13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B6370EB-57B0-45F0-AD52-7D26CCDD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0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D29D3-EB30-4D57-B56B-873BB16D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E9A57B-6036-41DA-B58E-7D245236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BCF1AF-6705-4409-97DB-C76DB21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BB61AA-06D6-4C9C-8A7B-EC478290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9012C9-2095-4BF1-93A3-94B1DA16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FD8210-70F2-489E-8443-5844CA09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483224-C795-4A00-9D87-A3417CF1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7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48244-D463-4FC3-8D61-2E7B8309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9BE236-5F40-48C0-A417-FB5DEE84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77E146-3203-4880-8AF3-F790C015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EA0795-224F-4133-98D1-A730908E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1C7892-6300-4544-8421-DF3D825C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1ACB24-AADE-4879-BA39-486113D9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B17ED-9433-4441-B1DD-94A2E7D2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EEA295B-6A56-4600-97A1-D2A74ABE5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E8AA04-4961-43E0-A3CC-97FBD0437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606AEE-55E0-49E8-BC03-1E963305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F42343-3437-443C-9F27-0EDDB98B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61198C-9523-43D7-889C-E5C8D34C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029416-BFC0-4143-9081-F675EDA0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60C4CF-8EF6-4BAB-8B14-BEEB4D785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F8FAE8-5E52-4690-B439-66320524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B81A-67ED-4D04-91EC-A9913DA0832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65C240-B221-4C57-AC02-71F3B8137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8D6FD2-EC3B-4739-B3C5-711E2491D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10" Type="http://schemas.openxmlformats.org/officeDocument/2006/relationships/image" Target="../media/image13.png"/><Relationship Id="rId4" Type="http://schemas.openxmlformats.org/officeDocument/2006/relationships/slide" Target="slid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5F6D3DE-405C-4B08-9CD3-75672218D2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898" y="3593815"/>
            <a:ext cx="2239103" cy="3048000"/>
          </a:xfrm>
          <a:prstGeom prst="rect">
            <a:avLst/>
          </a:prstGeom>
        </p:spPr>
      </p:pic>
      <p:pic>
        <p:nvPicPr>
          <p:cNvPr id="5" name="PA_图片 8" descr="图片包含 矢量图形, 事情&#10;&#10;已生成高可信度的说明">
            <a:extLst>
              <a:ext uri="{FF2B5EF4-FFF2-40B4-BE49-F238E27FC236}">
                <a16:creationId xmlns=""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2517" y="2665759"/>
            <a:ext cx="4560828" cy="4904115"/>
          </a:xfrm>
          <a:prstGeom prst="rect">
            <a:avLst/>
          </a:prstGeom>
        </p:spPr>
      </p:pic>
      <p:pic>
        <p:nvPicPr>
          <p:cNvPr id="6" name="PA_图片 10">
            <a:extLst>
              <a:ext uri="{FF2B5EF4-FFF2-40B4-BE49-F238E27FC236}">
                <a16:creationId xmlns="" xmlns:a16="http://schemas.microsoft.com/office/drawing/2014/main" id="{FF65E65F-31EB-4D24-98AC-69DC68A0C9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98" y="1854522"/>
            <a:ext cx="2337343" cy="23373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A97CED-98B0-4355-AEA4-3396701F28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711" y="-866061"/>
            <a:ext cx="8645569" cy="7419261"/>
          </a:xfrm>
          <a:prstGeom prst="rect">
            <a:avLst/>
          </a:prstGeom>
        </p:spPr>
      </p:pic>
      <p:sp>
        <p:nvSpPr>
          <p:cNvPr id="8" name="文本框 2054"/>
          <p:cNvSpPr txBox="1"/>
          <p:nvPr/>
        </p:nvSpPr>
        <p:spPr>
          <a:xfrm>
            <a:off x="3946085" y="2344819"/>
            <a:ext cx="5888207" cy="2497992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1085888">
              <a:spcBef>
                <a:spcPct val="50000"/>
              </a:spcBef>
              <a:defRPr/>
            </a:pPr>
            <a:r>
              <a:rPr lang="en-US" altLang="zh-CN" sz="52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 MỪNG </a:t>
            </a:r>
            <a:r>
              <a:rPr lang="en-US" altLang="zh-CN" sz="5200" b="1">
                <a:ln w="22225">
                  <a:solidFill>
                    <a:schemeClr val="accent2"/>
                  </a:solidFill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 </a:t>
            </a:r>
            <a:r>
              <a:rPr lang="vi-VN" altLang="zh-CN" sz="5200" b="1">
                <a:ln w="22225">
                  <a:solidFill>
                    <a:schemeClr val="accent2"/>
                  </a:solidFill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CON</a:t>
            </a:r>
            <a:r>
              <a:rPr lang="en-US" altLang="zh-CN" sz="5200" b="1">
                <a:ln w="22225">
                  <a:solidFill>
                    <a:schemeClr val="accent2"/>
                  </a:solidFill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23038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325 0.85232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xmlns="" id="{B9AE14F2-58F0-469C-9D82-059DD71B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154">
            <a:extLst>
              <a:ext uri="{FF2B5EF4-FFF2-40B4-BE49-F238E27FC236}">
                <a16:creationId xmlns:a16="http://schemas.microsoft.com/office/drawing/2014/main" xmlns="" id="{C9A5778B-9E01-4410-95EB-C71620380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38137"/>
              </p:ext>
            </p:extLst>
          </p:nvPr>
        </p:nvGraphicFramePr>
        <p:xfrm>
          <a:off x="721588" y="412843"/>
          <a:ext cx="8176493" cy="5733013"/>
        </p:xfrm>
        <a:graphic>
          <a:graphicData uri="http://schemas.openxmlformats.org/drawingml/2006/table">
            <a:tbl>
              <a:tblPr/>
              <a:tblGrid>
                <a:gridCol w="740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7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2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2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03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02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28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28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52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052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8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6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Rectangle 155">
            <a:extLst>
              <a:ext uri="{FF2B5EF4-FFF2-40B4-BE49-F238E27FC236}">
                <a16:creationId xmlns:a16="http://schemas.microsoft.com/office/drawing/2014/main" xmlns="" id="{56045C6B-27C4-4427-87F5-C7C675817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966" y="935151"/>
            <a:ext cx="7378557" cy="45248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xmlns="" id="{BF889157-6D89-4E60-80CD-1F9788A4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388" y="1986075"/>
            <a:ext cx="7432674" cy="51672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57">
            <a:extLst>
              <a:ext uri="{FF2B5EF4-FFF2-40B4-BE49-F238E27FC236}">
                <a16:creationId xmlns:a16="http://schemas.microsoft.com/office/drawing/2014/main" xmlns="" id="{E7115584-C74A-4D66-A353-1AE01E557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965" y="1467128"/>
            <a:ext cx="7378557" cy="428861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9">
            <a:extLst>
              <a:ext uri="{FF2B5EF4-FFF2-40B4-BE49-F238E27FC236}">
                <a16:creationId xmlns:a16="http://schemas.microsoft.com/office/drawing/2014/main" xmlns="" id="{D92EFE10-ED80-4657-98F6-3B99D490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854" y="5617459"/>
            <a:ext cx="7416763" cy="58199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4AA2E0-F720-40C2-8FD9-840EF295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745" y="879178"/>
            <a:ext cx="2553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EC68C48-5A8D-470D-8342-B890D4376455}"/>
              </a:ext>
            </a:extLst>
          </p:cNvPr>
          <p:cNvCxnSpPr/>
          <p:nvPr/>
        </p:nvCxnSpPr>
        <p:spPr>
          <a:xfrm>
            <a:off x="8875062" y="1132514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32ECF8-8944-4AF0-A63D-01EC01842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746" y="1454728"/>
            <a:ext cx="2355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014CF3D-ACFD-4EA7-ACB2-2CC792E4101E}"/>
              </a:ext>
            </a:extLst>
          </p:cNvPr>
          <p:cNvCxnSpPr/>
          <p:nvPr/>
        </p:nvCxnSpPr>
        <p:spPr>
          <a:xfrm>
            <a:off x="8936179" y="1708981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B7E752-D94E-474D-9305-E9C88704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746" y="2015721"/>
            <a:ext cx="2553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164978B-3836-4B42-B614-7E68A23812F3}"/>
              </a:ext>
            </a:extLst>
          </p:cNvPr>
          <p:cNvCxnSpPr/>
          <p:nvPr/>
        </p:nvCxnSpPr>
        <p:spPr>
          <a:xfrm>
            <a:off x="8914243" y="2308828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40A407-E402-4A08-A912-F3710EE7B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371" y="2510495"/>
            <a:ext cx="2355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4B641D-A5F7-4EE3-B989-C4CC94AEC292}"/>
              </a:ext>
            </a:extLst>
          </p:cNvPr>
          <p:cNvCxnSpPr/>
          <p:nvPr/>
        </p:nvCxnSpPr>
        <p:spPr>
          <a:xfrm>
            <a:off x="8917711" y="2844051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C011408-2CD7-4B56-841D-1233B7C4D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8710" y="3006118"/>
            <a:ext cx="2355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2FCA43E-DBF0-478A-936B-2B03043EFF05}"/>
              </a:ext>
            </a:extLst>
          </p:cNvPr>
          <p:cNvCxnSpPr/>
          <p:nvPr/>
        </p:nvCxnSpPr>
        <p:spPr>
          <a:xfrm>
            <a:off x="8936179" y="3301535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131272-53C9-4FD4-AF24-E76D78B2F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981" y="3532386"/>
            <a:ext cx="22294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5038C60-9C23-4027-B1B8-2A487FEA2BA3}"/>
              </a:ext>
            </a:extLst>
          </p:cNvPr>
          <p:cNvCxnSpPr/>
          <p:nvPr/>
        </p:nvCxnSpPr>
        <p:spPr>
          <a:xfrm>
            <a:off x="8925789" y="381159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D301D8-35D9-44BC-9EF1-548E76C2F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4390" y="4008251"/>
            <a:ext cx="2355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65B6A0B-E211-4C5C-B338-EE595F255D7A}"/>
              </a:ext>
            </a:extLst>
          </p:cNvPr>
          <p:cNvCxnSpPr/>
          <p:nvPr/>
        </p:nvCxnSpPr>
        <p:spPr>
          <a:xfrm>
            <a:off x="8925789" y="4305718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ADA4ED-EF3A-4AF1-A1E4-D0C3F334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371" y="4565741"/>
            <a:ext cx="2553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5C0430B-325D-4A3A-B523-3C82C77798A7}"/>
              </a:ext>
            </a:extLst>
          </p:cNvPr>
          <p:cNvCxnSpPr/>
          <p:nvPr/>
        </p:nvCxnSpPr>
        <p:spPr>
          <a:xfrm>
            <a:off x="8917712" y="4836623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A147894-6656-483A-89B8-9D759EF61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718" y="5094239"/>
            <a:ext cx="2723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2ADD92B-D557-466C-AC1D-3A34DDF3103D}"/>
              </a:ext>
            </a:extLst>
          </p:cNvPr>
          <p:cNvCxnSpPr/>
          <p:nvPr/>
        </p:nvCxnSpPr>
        <p:spPr>
          <a:xfrm>
            <a:off x="8917711" y="5392526"/>
            <a:ext cx="3810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06964C3-93B2-4EFB-85EF-BDE6BA45D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228" y="5770861"/>
            <a:ext cx="2436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77FA356-0228-47C8-9F04-BE77CC4D60A3}"/>
              </a:ext>
            </a:extLst>
          </p:cNvPr>
          <p:cNvCxnSpPr/>
          <p:nvPr/>
        </p:nvCxnSpPr>
        <p:spPr>
          <a:xfrm>
            <a:off x="8943113" y="6032471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xmlns="" id="{82A96864-C161-43C9-AE02-BE49C3B83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157">
            <a:extLst>
              <a:ext uri="{FF2B5EF4-FFF2-40B4-BE49-F238E27FC236}">
                <a16:creationId xmlns:a16="http://schemas.microsoft.com/office/drawing/2014/main" xmlns="" id="{1FB81837-9182-4557-A3EE-34E37E489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08177"/>
              </p:ext>
            </p:extLst>
          </p:nvPr>
        </p:nvGraphicFramePr>
        <p:xfrm>
          <a:off x="852488" y="653613"/>
          <a:ext cx="8291513" cy="5766632"/>
        </p:xfrm>
        <a:graphic>
          <a:graphicData uri="http://schemas.openxmlformats.org/drawingml/2006/table">
            <a:tbl>
              <a:tblPr/>
              <a:tblGrid>
                <a:gridCol w="752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55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20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8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08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55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20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5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520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5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 Box 151">
            <a:extLst>
              <a:ext uri="{FF2B5EF4-FFF2-40B4-BE49-F238E27FC236}">
                <a16:creationId xmlns:a16="http://schemas.microsoft.com/office/drawing/2014/main" xmlns="" id="{26D2B88B-3BD3-49AF-8964-8B74E64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05" y="60219"/>
            <a:ext cx="9414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3</a:t>
            </a:r>
          </a:p>
        </p:txBody>
      </p:sp>
      <p:sp>
        <p:nvSpPr>
          <p:cNvPr id="5" name="Text Box 156">
            <a:extLst>
              <a:ext uri="{FF2B5EF4-FFF2-40B4-BE49-F238E27FC236}">
                <a16:creationId xmlns:a16="http://schemas.microsoft.com/office/drawing/2014/main" xmlns="" id="{7C185A47-DED6-4C35-8041-36885543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616" y="2750139"/>
            <a:ext cx="864607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 Box 156">
            <a:extLst>
              <a:ext uri="{FF2B5EF4-FFF2-40B4-BE49-F238E27FC236}">
                <a16:creationId xmlns:a16="http://schemas.microsoft.com/office/drawing/2014/main" xmlns="" id="{1B45C10E-C575-49FF-8F63-8638A238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691692"/>
            <a:ext cx="864606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Line 150">
            <a:extLst>
              <a:ext uri="{FF2B5EF4-FFF2-40B4-BE49-F238E27FC236}">
                <a16:creationId xmlns:a16="http://schemas.microsoft.com/office/drawing/2014/main" xmlns="" id="{DA898902-B375-4089-ADDC-2BC790B387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488" y="3214912"/>
            <a:ext cx="2708130" cy="69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6">
            <a:extLst>
              <a:ext uri="{FF2B5EF4-FFF2-40B4-BE49-F238E27FC236}">
                <a16:creationId xmlns:a16="http://schemas.microsoft.com/office/drawing/2014/main" xmlns="" id="{2CBFB1E1-037C-422A-B7AA-B268C8767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939" y="658005"/>
            <a:ext cx="864608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Line 149">
            <a:extLst>
              <a:ext uri="{FF2B5EF4-FFF2-40B4-BE49-F238E27FC236}">
                <a16:creationId xmlns:a16="http://schemas.microsoft.com/office/drawing/2014/main" xmlns="" id="{DDB7E14F-AC24-4270-A868-1468D2FB6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1725" y="817418"/>
            <a:ext cx="0" cy="22998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51">
            <a:extLst>
              <a:ext uri="{FF2B5EF4-FFF2-40B4-BE49-F238E27FC236}">
                <a16:creationId xmlns:a16="http://schemas.microsoft.com/office/drawing/2014/main" xmlns="" id="{2DB6DEC3-79D5-4C3C-9B14-D5C8A0DB5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837" y="4451992"/>
            <a:ext cx="2200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1C0F45-2CF7-4768-BADD-8A66679FA8E4}"/>
              </a:ext>
            </a:extLst>
          </p:cNvPr>
          <p:cNvSpPr txBox="1"/>
          <p:nvPr/>
        </p:nvSpPr>
        <p:spPr>
          <a:xfrm>
            <a:off x="9334890" y="703075"/>
            <a:ext cx="21519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7B1B3A-5971-4C2F-AAB2-16619E5C747B}"/>
              </a:ext>
            </a:extLst>
          </p:cNvPr>
          <p:cNvSpPr txBox="1"/>
          <p:nvPr/>
        </p:nvSpPr>
        <p:spPr>
          <a:xfrm>
            <a:off x="9386247" y="2707830"/>
            <a:ext cx="21519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D518F9-9DD3-4386-BE87-58A37E92B639}"/>
              </a:ext>
            </a:extLst>
          </p:cNvPr>
          <p:cNvSpPr txBox="1"/>
          <p:nvPr/>
        </p:nvSpPr>
        <p:spPr>
          <a:xfrm>
            <a:off x="9229117" y="5772713"/>
            <a:ext cx="2333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3 = 12</a:t>
            </a:r>
          </a:p>
        </p:txBody>
      </p:sp>
    </p:spTree>
    <p:extLst>
      <p:ext uri="{BB962C8B-B14F-4D97-AF65-F5344CB8AC3E}">
        <p14:creationId xmlns:p14="http://schemas.microsoft.com/office/powerpoint/2010/main" val="22076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xmlns="" id="{655F92F6-8569-4AF1-A81B-DA6CDD911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C6346C-4305-4F70-8441-CD3B92C0B0D5}"/>
              </a:ext>
            </a:extLst>
          </p:cNvPr>
          <p:cNvSpPr txBox="1"/>
          <p:nvPr/>
        </p:nvSpPr>
        <p:spPr>
          <a:xfrm>
            <a:off x="3920835" y="1939636"/>
            <a:ext cx="548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xmlns="" id="{3C7788F9-25B9-47CA-96FB-03ABA714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168">
            <a:extLst>
              <a:ext uri="{FF2B5EF4-FFF2-40B4-BE49-F238E27FC236}">
                <a16:creationId xmlns:a16="http://schemas.microsoft.com/office/drawing/2014/main" xmlns="" id="{674A1E60-B6CD-45FE-B37E-901F903F6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15767"/>
              </p:ext>
            </p:extLst>
          </p:nvPr>
        </p:nvGraphicFramePr>
        <p:xfrm>
          <a:off x="2639292" y="855880"/>
          <a:ext cx="5867400" cy="4049713"/>
        </p:xfrm>
        <a:graphic>
          <a:graphicData uri="http://schemas.openxmlformats.org/drawingml/2006/table">
            <a:tbl>
              <a:tblPr/>
              <a:tblGrid>
                <a:gridCol w="412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X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 Box 219">
            <a:extLst>
              <a:ext uri="{FF2B5EF4-FFF2-40B4-BE49-F238E27FC236}">
                <a16:creationId xmlns:a16="http://schemas.microsoft.com/office/drawing/2014/main" xmlns="" id="{F88E1A28-A85B-4D9A-BF21-319FB2BE9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64" y="5860473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Line 220">
            <a:extLst>
              <a:ext uri="{FF2B5EF4-FFF2-40B4-BE49-F238E27FC236}">
                <a16:creationId xmlns:a16="http://schemas.microsoft.com/office/drawing/2014/main" xmlns="" id="{A53F6DC5-B060-4EA2-A3A4-AC4B20C64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9364" y="608907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21">
            <a:extLst>
              <a:ext uri="{FF2B5EF4-FFF2-40B4-BE49-F238E27FC236}">
                <a16:creationId xmlns:a16="http://schemas.microsoft.com/office/drawing/2014/main" xmlns="" id="{FACBF30A-500D-4773-8FB9-88342CC7A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4102" y="52508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22">
            <a:extLst>
              <a:ext uri="{FF2B5EF4-FFF2-40B4-BE49-F238E27FC236}">
                <a16:creationId xmlns:a16="http://schemas.microsoft.com/office/drawing/2014/main" xmlns="" id="{A2E0EF5A-FF91-410A-B6F2-A562BDED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877" y="479367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Line 225">
            <a:extLst>
              <a:ext uri="{FF2B5EF4-FFF2-40B4-BE49-F238E27FC236}">
                <a16:creationId xmlns:a16="http://schemas.microsoft.com/office/drawing/2014/main" xmlns="" id="{8737B8A2-FF1B-413E-BA8D-067A9AA67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364" y="608907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26">
            <a:extLst>
              <a:ext uri="{FF2B5EF4-FFF2-40B4-BE49-F238E27FC236}">
                <a16:creationId xmlns:a16="http://schemas.microsoft.com/office/drawing/2014/main" xmlns="" id="{AD3FD533-EE3A-4E74-B096-A44875784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302" y="52508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27">
            <a:extLst>
              <a:ext uri="{FF2B5EF4-FFF2-40B4-BE49-F238E27FC236}">
                <a16:creationId xmlns:a16="http://schemas.microsoft.com/office/drawing/2014/main" xmlns="" id="{0AF659AD-7AEB-4486-B7A2-E68D4311B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364" y="608907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28">
            <a:extLst>
              <a:ext uri="{FF2B5EF4-FFF2-40B4-BE49-F238E27FC236}">
                <a16:creationId xmlns:a16="http://schemas.microsoft.com/office/drawing/2014/main" xmlns="" id="{5952605B-5003-4C72-84AD-17C23FD0E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9277" y="521753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229">
            <a:extLst>
              <a:ext uri="{FF2B5EF4-FFF2-40B4-BE49-F238E27FC236}">
                <a16:creationId xmlns:a16="http://schemas.microsoft.com/office/drawing/2014/main" xmlns="" id="{8F940D7D-45F0-42E0-9353-B44F85EE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364" y="5784273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Rectangle 230">
            <a:extLst>
              <a:ext uri="{FF2B5EF4-FFF2-40B4-BE49-F238E27FC236}">
                <a16:creationId xmlns:a16="http://schemas.microsoft.com/office/drawing/2014/main" xmlns="" id="{5EE2DBBF-546E-435E-A048-AF0F9F21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164" y="5784273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4" name="Text Box 231">
            <a:extLst>
              <a:ext uri="{FF2B5EF4-FFF2-40B4-BE49-F238E27FC236}">
                <a16:creationId xmlns:a16="http://schemas.microsoft.com/office/drawing/2014/main" xmlns="" id="{212010DF-C601-44DD-8755-446977CF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364" y="586047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 Box 232">
            <a:extLst>
              <a:ext uri="{FF2B5EF4-FFF2-40B4-BE49-F238E27FC236}">
                <a16:creationId xmlns:a16="http://schemas.microsoft.com/office/drawing/2014/main" xmlns="" id="{488F00AC-9AD5-4B60-A8EC-96DDC3BB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77" y="4869873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Line 233">
            <a:extLst>
              <a:ext uri="{FF2B5EF4-FFF2-40B4-BE49-F238E27FC236}">
                <a16:creationId xmlns:a16="http://schemas.microsoft.com/office/drawing/2014/main" xmlns="" id="{CFB0CBE4-0490-4B3C-A6F0-992B3DFF8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7964" y="52508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34">
            <a:extLst>
              <a:ext uri="{FF2B5EF4-FFF2-40B4-BE49-F238E27FC236}">
                <a16:creationId xmlns:a16="http://schemas.microsoft.com/office/drawing/2014/main" xmlns="" id="{35A3761A-281B-4C42-B8FA-379B606A1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1164" y="608907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36">
            <a:extLst>
              <a:ext uri="{FF2B5EF4-FFF2-40B4-BE49-F238E27FC236}">
                <a16:creationId xmlns:a16="http://schemas.microsoft.com/office/drawing/2014/main" xmlns="" id="{DA5D489B-A35F-4B5C-A442-4F37D389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877" y="486987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 Box 237">
            <a:extLst>
              <a:ext uri="{FF2B5EF4-FFF2-40B4-BE49-F238E27FC236}">
                <a16:creationId xmlns:a16="http://schemas.microsoft.com/office/drawing/2014/main" xmlns="" id="{4BFCE4FD-218E-495F-9256-B8081250E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564" y="5860473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Text Box 238">
            <a:extLst>
              <a:ext uri="{FF2B5EF4-FFF2-40B4-BE49-F238E27FC236}">
                <a16:creationId xmlns:a16="http://schemas.microsoft.com/office/drawing/2014/main" xmlns="" id="{705CF448-0126-4CA4-BC98-379FBCD1F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164" y="5860473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Text Box 239">
            <a:extLst>
              <a:ext uri="{FF2B5EF4-FFF2-40B4-BE49-F238E27FC236}">
                <a16:creationId xmlns:a16="http://schemas.microsoft.com/office/drawing/2014/main" xmlns="" id="{60D419A8-872A-4539-B8AE-CD228292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564" y="494607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Rectangle 240">
            <a:extLst>
              <a:ext uri="{FF2B5EF4-FFF2-40B4-BE49-F238E27FC236}">
                <a16:creationId xmlns:a16="http://schemas.microsoft.com/office/drawing/2014/main" xmlns="" id="{B0C804E4-5610-4C8E-B613-EDADF5D23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564" y="5784273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3" name="Rectangle 224">
            <a:extLst>
              <a:ext uri="{FF2B5EF4-FFF2-40B4-BE49-F238E27FC236}">
                <a16:creationId xmlns:a16="http://schemas.microsoft.com/office/drawing/2014/main" xmlns="" id="{05C53C35-BF9B-40C6-92A3-369306A1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564" y="5784273"/>
            <a:ext cx="4572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75">
            <a:extLst>
              <a:ext uri="{FF2B5EF4-FFF2-40B4-BE49-F238E27FC236}">
                <a16:creationId xmlns:a16="http://schemas.microsoft.com/office/drawing/2014/main" xmlns="" id="{2AF3FC00-4E2F-47D3-BD15-3D81B60D2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564" y="5784273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FF0000"/>
                </a:solidFill>
                <a:latin typeface=".VnTimeH" panose="020B7200000000000000" pitchFamily="34" charset="0"/>
              </a:rPr>
              <a:t>30</a:t>
            </a:r>
          </a:p>
        </p:txBody>
      </p:sp>
      <p:sp>
        <p:nvSpPr>
          <p:cNvPr id="25" name="Text Box 180">
            <a:extLst>
              <a:ext uri="{FF2B5EF4-FFF2-40B4-BE49-F238E27FC236}">
                <a16:creationId xmlns:a16="http://schemas.microsoft.com/office/drawing/2014/main" xmlns="" id="{B4D0FB84-4626-415E-A29E-C31EA1BC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037" y="3462917"/>
            <a:ext cx="660400" cy="3651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VNI-Garam" pitchFamily="2" charset="0"/>
              </a:rPr>
              <a:t>28</a:t>
            </a:r>
          </a:p>
        </p:txBody>
      </p:sp>
      <p:sp>
        <p:nvSpPr>
          <p:cNvPr id="26" name="Line 151">
            <a:extLst>
              <a:ext uri="{FF2B5EF4-FFF2-40B4-BE49-F238E27FC236}">
                <a16:creationId xmlns:a16="http://schemas.microsoft.com/office/drawing/2014/main" xmlns="" id="{1BF14097-B327-409D-9C1C-7F67AB546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4277" y="3829638"/>
            <a:ext cx="2362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50">
            <a:extLst>
              <a:ext uri="{FF2B5EF4-FFF2-40B4-BE49-F238E27FC236}">
                <a16:creationId xmlns:a16="http://schemas.microsoft.com/office/drawing/2014/main" xmlns="" id="{BEA66C5C-10B8-43F4-9506-241039DA15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6159" y="854284"/>
            <a:ext cx="12691" cy="287865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1">
            <a:extLst>
              <a:ext uri="{FF2B5EF4-FFF2-40B4-BE49-F238E27FC236}">
                <a16:creationId xmlns:a16="http://schemas.microsoft.com/office/drawing/2014/main" xmlns="" id="{E233C773-E396-4B22-820E-BB258E0E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437" y="3095339"/>
            <a:ext cx="508000" cy="3651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VNI-Garam" pitchFamily="2" charset="0"/>
              </a:rPr>
              <a:t>30</a:t>
            </a:r>
          </a:p>
        </p:txBody>
      </p:sp>
      <p:sp>
        <p:nvSpPr>
          <p:cNvPr id="29" name="Line 150">
            <a:extLst>
              <a:ext uri="{FF2B5EF4-FFF2-40B4-BE49-F238E27FC236}">
                <a16:creationId xmlns:a16="http://schemas.microsoft.com/office/drawing/2014/main" xmlns="" id="{3644ACDA-99AA-499C-BE92-DAD22D8186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8423" y="933740"/>
            <a:ext cx="1270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51">
            <a:extLst>
              <a:ext uri="{FF2B5EF4-FFF2-40B4-BE49-F238E27FC236}">
                <a16:creationId xmlns:a16="http://schemas.microsoft.com/office/drawing/2014/main" xmlns="" id="{54E8F7B5-FAAA-4F8A-AD4E-FD03819BD8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7056" y="3412733"/>
            <a:ext cx="2895600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82">
            <a:extLst>
              <a:ext uri="{FF2B5EF4-FFF2-40B4-BE49-F238E27FC236}">
                <a16:creationId xmlns:a16="http://schemas.microsoft.com/office/drawing/2014/main" xmlns="" id="{87D66790-2098-4849-B861-F35C913F8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722" y="3077225"/>
            <a:ext cx="508000" cy="3651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VNI-Garam" pitchFamily="2" charset="0"/>
              </a:rPr>
              <a:t>42</a:t>
            </a:r>
          </a:p>
        </p:txBody>
      </p:sp>
      <p:sp>
        <p:nvSpPr>
          <p:cNvPr id="32" name="Text Box 183">
            <a:extLst>
              <a:ext uri="{FF2B5EF4-FFF2-40B4-BE49-F238E27FC236}">
                <a16:creationId xmlns:a16="http://schemas.microsoft.com/office/drawing/2014/main" xmlns="" id="{9DB2EF47-8181-4B73-9F03-A8BC7533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164" y="3833814"/>
            <a:ext cx="508000" cy="3651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VNI-Garam" pitchFamily="2" charset="0"/>
              </a:rPr>
              <a:t>72</a:t>
            </a:r>
          </a:p>
        </p:txBody>
      </p:sp>
      <p:sp>
        <p:nvSpPr>
          <p:cNvPr id="33" name="Line 151">
            <a:extLst>
              <a:ext uri="{FF2B5EF4-FFF2-40B4-BE49-F238E27FC236}">
                <a16:creationId xmlns:a16="http://schemas.microsoft.com/office/drawing/2014/main" xmlns="" id="{9B9C5FFD-3668-46CA-87AA-B1FAE8626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560" y="4203845"/>
            <a:ext cx="502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50">
            <a:extLst>
              <a:ext uri="{FF2B5EF4-FFF2-40B4-BE49-F238E27FC236}">
                <a16:creationId xmlns:a16="http://schemas.microsoft.com/office/drawing/2014/main" xmlns="" id="{D17A6F60-2AD9-4BF4-9B34-71996F1B8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1673" y="943304"/>
            <a:ext cx="0" cy="3124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50">
            <a:extLst>
              <a:ext uri="{FF2B5EF4-FFF2-40B4-BE49-F238E27FC236}">
                <a16:creationId xmlns:a16="http://schemas.microsoft.com/office/drawing/2014/main" xmlns="" id="{9B49F81E-B433-424F-A14F-79B3839D7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995" y="1056699"/>
            <a:ext cx="0" cy="2273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51">
            <a:extLst>
              <a:ext uri="{FF2B5EF4-FFF2-40B4-BE49-F238E27FC236}">
                <a16:creationId xmlns:a16="http://schemas.microsoft.com/office/drawing/2014/main" xmlns="" id="{BE2B6E72-8B10-4C13-BE63-9A72F9AAB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2077" y="3412733"/>
            <a:ext cx="396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71">
            <a:extLst>
              <a:ext uri="{FF2B5EF4-FFF2-40B4-BE49-F238E27FC236}">
                <a16:creationId xmlns:a16="http://schemas.microsoft.com/office/drawing/2014/main" xmlns="" id="{4B8510C6-7D10-431C-AA61-492A013A9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26" y="147854"/>
            <a:ext cx="9891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(S)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38" name="Line 179">
            <a:extLst>
              <a:ext uri="{FF2B5EF4-FFF2-40B4-BE49-F238E27FC236}">
                <a16:creationId xmlns:a16="http://schemas.microsoft.com/office/drawing/2014/main" xmlns="" id="{752EBF9E-AE6A-4E41-9DA7-B4F7D51A5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560" y="4905593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/>
        </p:nvGraphicFramePr>
        <p:xfrm>
          <a:off x="4165600" y="76200"/>
          <a:ext cx="7823200" cy="4049712"/>
        </p:xfrm>
        <a:graphic>
          <a:graphicData uri="http://schemas.openxmlformats.org/drawingml/2006/table">
            <a:tbl>
              <a:tblPr/>
              <a:tblGrid>
                <a:gridCol w="550333"/>
                <a:gridCol w="711200"/>
                <a:gridCol w="711200"/>
                <a:gridCol w="711200"/>
                <a:gridCol w="872067"/>
                <a:gridCol w="651933"/>
                <a:gridCol w="711200"/>
                <a:gridCol w="711200"/>
                <a:gridCol w="668867"/>
                <a:gridCol w="711200"/>
                <a:gridCol w="812800"/>
              </a:tblGrid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34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34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36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34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  <a:tr h="546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</a:tr>
            </a:tbl>
          </a:graphicData>
        </a:graphic>
      </p:graphicFrame>
      <p:sp>
        <p:nvSpPr>
          <p:cNvPr id="63636" name="Text Box 148"/>
          <p:cNvSpPr txBox="1">
            <a:spLocks noChangeArrowheads="1"/>
          </p:cNvSpPr>
          <p:nvPr/>
        </p:nvSpPr>
        <p:spPr bwMode="auto">
          <a:xfrm>
            <a:off x="406400" y="4557714"/>
            <a:ext cx="264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000" b="1" i="1">
                <a:solidFill>
                  <a:srgbClr val="FF0000"/>
                </a:solidFill>
                <a:latin typeface="VNI-Helve" pitchFamily="2" charset="0"/>
              </a:rPr>
              <a:t>  ?</a:t>
            </a:r>
          </a:p>
        </p:txBody>
      </p:sp>
      <p:graphicFrame>
        <p:nvGraphicFramePr>
          <p:cNvPr id="18643" name="Group 211"/>
          <p:cNvGraphicFramePr>
            <a:graphicFrameLocks noGrp="1"/>
          </p:cNvGraphicFramePr>
          <p:nvPr/>
        </p:nvGraphicFramePr>
        <p:xfrm>
          <a:off x="3149600" y="4953000"/>
          <a:ext cx="8229600" cy="1271588"/>
        </p:xfrm>
        <a:graphic>
          <a:graphicData uri="http://schemas.openxmlformats.org/drawingml/2006/table">
            <a:tbl>
              <a:tblPr/>
              <a:tblGrid>
                <a:gridCol w="2362200"/>
                <a:gridCol w="577851"/>
                <a:gridCol w="575733"/>
                <a:gridCol w="577849"/>
                <a:gridCol w="673100"/>
                <a:gridCol w="673100"/>
                <a:gridCol w="673100"/>
                <a:gridCol w="673100"/>
                <a:gridCol w="673100"/>
                <a:gridCol w="770467"/>
              </a:tblGrid>
              <a:tr h="39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Helve" pitchFamily="2" charset="0"/>
                          <a:cs typeface="Arial" pitchFamily="34" charset="0"/>
                        </a:rPr>
                        <a:t>Thừa số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Helve" pitchFamily="2" charset="0"/>
                          <a:cs typeface="Arial" pitchFamily="34" charset="0"/>
                        </a:rPr>
                        <a:t>Thừa số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Tích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66" name="Line 150"/>
          <p:cNvSpPr>
            <a:spLocks noChangeShapeType="1"/>
          </p:cNvSpPr>
          <p:nvPr/>
        </p:nvSpPr>
        <p:spPr bwMode="auto">
          <a:xfrm>
            <a:off x="7450667" y="165100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7" name="Line 151"/>
          <p:cNvSpPr>
            <a:spLocks noChangeShapeType="1"/>
          </p:cNvSpPr>
          <p:nvPr/>
        </p:nvSpPr>
        <p:spPr bwMode="auto">
          <a:xfrm flipV="1">
            <a:off x="4368800" y="1117600"/>
            <a:ext cx="314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150"/>
          <p:cNvSpPr>
            <a:spLocks noChangeShapeType="1"/>
          </p:cNvSpPr>
          <p:nvPr/>
        </p:nvSpPr>
        <p:spPr bwMode="auto">
          <a:xfrm>
            <a:off x="10346267" y="292100"/>
            <a:ext cx="0" cy="2590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151"/>
          <p:cNvSpPr>
            <a:spLocks noChangeShapeType="1"/>
          </p:cNvSpPr>
          <p:nvPr/>
        </p:nvSpPr>
        <p:spPr bwMode="auto">
          <a:xfrm flipV="1">
            <a:off x="4368800" y="2819400"/>
            <a:ext cx="5892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50"/>
          <p:cNvSpPr>
            <a:spLocks noChangeShapeType="1"/>
          </p:cNvSpPr>
          <p:nvPr/>
        </p:nvSpPr>
        <p:spPr bwMode="auto">
          <a:xfrm>
            <a:off x="11074400" y="228600"/>
            <a:ext cx="0" cy="3733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1"/>
          <p:cNvSpPr>
            <a:spLocks noChangeShapeType="1"/>
          </p:cNvSpPr>
          <p:nvPr/>
        </p:nvSpPr>
        <p:spPr bwMode="auto">
          <a:xfrm flipV="1">
            <a:off x="4267200" y="4038600"/>
            <a:ext cx="6705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8" name="Rectangle 204"/>
          <p:cNvSpPr>
            <a:spLocks noChangeArrowheads="1"/>
          </p:cNvSpPr>
          <p:nvPr/>
        </p:nvSpPr>
        <p:spPr bwMode="auto">
          <a:xfrm>
            <a:off x="6096000" y="4938713"/>
            <a:ext cx="5503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16589" name="Rectangle 205"/>
          <p:cNvSpPr>
            <a:spLocks noChangeArrowheads="1"/>
          </p:cNvSpPr>
          <p:nvPr/>
        </p:nvSpPr>
        <p:spPr bwMode="auto">
          <a:xfrm>
            <a:off x="5545667" y="5776913"/>
            <a:ext cx="44873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16590" name="Rectangle 206"/>
          <p:cNvSpPr>
            <a:spLocks noChangeArrowheads="1"/>
          </p:cNvSpPr>
          <p:nvPr/>
        </p:nvSpPr>
        <p:spPr bwMode="auto">
          <a:xfrm>
            <a:off x="6705600" y="5395913"/>
            <a:ext cx="4487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16591" name="Rectangle 207"/>
          <p:cNvSpPr>
            <a:spLocks noChangeArrowheads="1"/>
          </p:cNvSpPr>
          <p:nvPr/>
        </p:nvSpPr>
        <p:spPr bwMode="auto">
          <a:xfrm>
            <a:off x="7315200" y="5776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56</a:t>
            </a:r>
          </a:p>
        </p:txBody>
      </p:sp>
      <p:sp>
        <p:nvSpPr>
          <p:cNvPr id="16592" name="Rectangle 208"/>
          <p:cNvSpPr>
            <a:spLocks noChangeArrowheads="1"/>
          </p:cNvSpPr>
          <p:nvPr/>
        </p:nvSpPr>
        <p:spPr bwMode="auto">
          <a:xfrm>
            <a:off x="8026400" y="5357813"/>
            <a:ext cx="406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16593" name="Rectangle 209"/>
          <p:cNvSpPr>
            <a:spLocks noChangeArrowheads="1"/>
          </p:cNvSpPr>
          <p:nvPr/>
        </p:nvSpPr>
        <p:spPr bwMode="auto">
          <a:xfrm>
            <a:off x="8636000" y="4938714"/>
            <a:ext cx="50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16594" name="Rectangle 210"/>
          <p:cNvSpPr>
            <a:spLocks noChangeArrowheads="1"/>
          </p:cNvSpPr>
          <p:nvPr/>
        </p:nvSpPr>
        <p:spPr bwMode="auto">
          <a:xfrm>
            <a:off x="9347200" y="5776913"/>
            <a:ext cx="5503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90</a:t>
            </a:r>
          </a:p>
        </p:txBody>
      </p:sp>
      <p:sp>
        <p:nvSpPr>
          <p:cNvPr id="16595" name="Rectangle 211"/>
          <p:cNvSpPr>
            <a:spLocks noChangeArrowheads="1"/>
          </p:cNvSpPr>
          <p:nvPr/>
        </p:nvSpPr>
        <p:spPr bwMode="auto">
          <a:xfrm>
            <a:off x="9956800" y="4938713"/>
            <a:ext cx="5503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16596" name="Rectangle 212"/>
          <p:cNvSpPr>
            <a:spLocks noChangeArrowheads="1"/>
          </p:cNvSpPr>
          <p:nvPr/>
        </p:nvSpPr>
        <p:spPr bwMode="auto">
          <a:xfrm>
            <a:off x="10668000" y="4938713"/>
            <a:ext cx="71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  <p:pic>
        <p:nvPicPr>
          <p:cNvPr id="20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xmlns="" id="{3C7788F9-25B9-47CA-96FB-03ABA714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71">
            <a:extLst>
              <a:ext uri="{FF2B5EF4-FFF2-40B4-BE49-F238E27FC236}">
                <a16:creationId xmlns:a16="http://schemas.microsoft.com/office/drawing/2014/main" xmlns="" id="{4B8510C6-7D10-431C-AA61-492A013A9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27" y="147854"/>
            <a:ext cx="2347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(S) </a:t>
            </a:r>
            <a:r>
              <a:rPr lang="vi-VN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36" grpId="0"/>
      <p:bldP spid="9366" grpId="0" animBg="1"/>
      <p:bldP spid="9367" grpId="0" animBg="1"/>
      <p:bldP spid="2" grpId="0" animBg="1"/>
      <p:bldP spid="3" grpId="0" animBg="1"/>
      <p:bldP spid="4" grpId="0" animBg="1"/>
      <p:bldP spid="5" grpId="0" animBg="1"/>
      <p:bldP spid="16588" grpId="0"/>
      <p:bldP spid="16589" grpId="0" animBg="1"/>
      <p:bldP spid="16590" grpId="0"/>
      <p:bldP spid="16591" grpId="0"/>
      <p:bldP spid="16592" grpId="0" animBg="1"/>
      <p:bldP spid="16593" grpId="0"/>
      <p:bldP spid="16594" grpId="0"/>
      <p:bldP spid="16595" grpId="0"/>
      <p:bldP spid="165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1724025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altLang="vi-VN" sz="2400" b="1" u="sng">
                <a:solidFill>
                  <a:srgbClr val="0000FF"/>
                </a:solidFill>
                <a:latin typeface="Times New Roman" pitchFamily="18" charset="0"/>
              </a:rPr>
              <a:t>Bài </a:t>
            </a:r>
            <a:r>
              <a:rPr lang="en-US" altLang="vi-VN" sz="2400" b="1" u="sng" smtClean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vi-VN" altLang="vi-VN" sz="2400" b="1" smtClean="0">
                <a:solidFill>
                  <a:srgbClr val="0000FF"/>
                </a:solidFill>
                <a:latin typeface="Times New Roman" pitchFamily="18" charset="0"/>
              </a:rPr>
              <a:t>(GT)</a:t>
            </a:r>
            <a:r>
              <a:rPr lang="en-US" altLang="vi-VN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Trong Hội khỏe Phù Đổng, đội tuyển của một tỉnh đã giành được 8 huy chương vàng, số huy chương bạc giành được nhiều gấp 3 lần số huy chương vàng. Hỏi đội tuyển đó đã giành được tất cả bao nhiêu huy chương?</a:t>
            </a:r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8839200" y="2057400"/>
            <a:ext cx="294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2000">
              <a:latin typeface="VNI-Garam" pitchFamily="2" charset="0"/>
            </a:endParaRPr>
          </a:p>
        </p:txBody>
      </p:sp>
      <p:sp>
        <p:nvSpPr>
          <p:cNvPr id="20484" name="Text Box 37"/>
          <p:cNvSpPr txBox="1">
            <a:spLocks noChangeArrowheads="1"/>
          </p:cNvSpPr>
          <p:nvPr/>
        </p:nvSpPr>
        <p:spPr bwMode="auto">
          <a:xfrm>
            <a:off x="1727200" y="2057401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>
              <a:latin typeface=".VnLincoln" pitchFamily="34" charset="0"/>
            </a:endParaRPr>
          </a:p>
        </p:txBody>
      </p:sp>
      <p:sp>
        <p:nvSpPr>
          <p:cNvPr id="21519" name="Text Box 22"/>
          <p:cNvSpPr txBox="1">
            <a:spLocks noChangeArrowheads="1"/>
          </p:cNvSpPr>
          <p:nvPr/>
        </p:nvSpPr>
        <p:spPr bwMode="auto">
          <a:xfrm>
            <a:off x="711200" y="3738563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Sè huy 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ch­ương</a:t>
            </a:r>
            <a:r>
              <a:rPr lang="en-US" altLang="vi-VN" sz="2400">
                <a:latin typeface=".VnTime" pitchFamily="34" charset="0"/>
              </a:rPr>
              <a:t> vµng </a:t>
            </a:r>
          </a:p>
        </p:txBody>
      </p:sp>
      <p:sp>
        <p:nvSpPr>
          <p:cNvPr id="21520" name="Text Box 23"/>
          <p:cNvSpPr txBox="1">
            <a:spLocks noChangeArrowheads="1"/>
          </p:cNvSpPr>
          <p:nvPr/>
        </p:nvSpPr>
        <p:spPr bwMode="auto">
          <a:xfrm>
            <a:off x="812800" y="4119563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Sè huy ch­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vi-VN" sz="2400">
                <a:latin typeface=".VnTime" pitchFamily="34" charset="0"/>
              </a:rPr>
              <a:t>ng b¹c</a:t>
            </a:r>
          </a:p>
        </p:txBody>
      </p:sp>
      <p:grpSp>
        <p:nvGrpSpPr>
          <p:cNvPr id="2" name="Nhóm 21"/>
          <p:cNvGrpSpPr>
            <a:grpSpLocks/>
          </p:cNvGrpSpPr>
          <p:nvPr/>
        </p:nvGrpSpPr>
        <p:grpSpPr bwMode="auto">
          <a:xfrm>
            <a:off x="4876800" y="3967163"/>
            <a:ext cx="1018117" cy="152400"/>
            <a:chOff x="3656806" y="4495800"/>
            <a:chExt cx="762794" cy="152400"/>
          </a:xfrm>
        </p:grpSpPr>
        <p:cxnSp>
          <p:nvCxnSpPr>
            <p:cNvPr id="20517" name="Đường kết nối thẳng 17"/>
            <p:cNvCxnSpPr>
              <a:cxnSpLocks noChangeShapeType="1"/>
              <a:stCxn id="21519" idx="3"/>
            </p:cNvCxnSpPr>
            <p:nvPr/>
          </p:nvCxnSpPr>
          <p:spPr bwMode="auto">
            <a:xfrm>
              <a:off x="3657600" y="4572000"/>
              <a:ext cx="7620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8" name="Đường kết nối thẳng 19"/>
            <p:cNvCxnSpPr>
              <a:cxnSpLocks noChangeShapeType="1"/>
            </p:cNvCxnSpPr>
            <p:nvPr/>
          </p:nvCxnSpPr>
          <p:spPr bwMode="auto">
            <a:xfrm rot="5400000">
              <a:off x="3581400" y="4571206"/>
              <a:ext cx="1524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9" name="Đường kết nối thẳng 20"/>
            <p:cNvCxnSpPr>
              <a:cxnSpLocks noChangeShapeType="1"/>
            </p:cNvCxnSpPr>
            <p:nvPr/>
          </p:nvCxnSpPr>
          <p:spPr bwMode="auto">
            <a:xfrm rot="5400000">
              <a:off x="4342606" y="4571206"/>
              <a:ext cx="1524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Nhóm 34"/>
          <p:cNvGrpSpPr>
            <a:grpSpLocks/>
          </p:cNvGrpSpPr>
          <p:nvPr/>
        </p:nvGrpSpPr>
        <p:grpSpPr bwMode="auto">
          <a:xfrm>
            <a:off x="4876800" y="4271963"/>
            <a:ext cx="3050117" cy="152400"/>
            <a:chOff x="3961606" y="4800600"/>
            <a:chExt cx="2286794" cy="152400"/>
          </a:xfrm>
        </p:grpSpPr>
        <p:grpSp>
          <p:nvGrpSpPr>
            <p:cNvPr id="20505" name="Nhóm 22"/>
            <p:cNvGrpSpPr>
              <a:grpSpLocks/>
            </p:cNvGrpSpPr>
            <p:nvPr/>
          </p:nvGrpSpPr>
          <p:grpSpPr bwMode="auto">
            <a:xfrm>
              <a:off x="5485606" y="4800600"/>
              <a:ext cx="762794" cy="152400"/>
              <a:chOff x="3656806" y="4495800"/>
              <a:chExt cx="762794" cy="152400"/>
            </a:xfrm>
          </p:grpSpPr>
          <p:cxnSp>
            <p:nvCxnSpPr>
              <p:cNvPr id="20514" name="Đường kết nối thẳng 23"/>
              <p:cNvCxnSpPr>
                <a:cxnSpLocks noChangeShapeType="1"/>
              </p:cNvCxnSpPr>
              <p:nvPr/>
            </p:nvCxnSpPr>
            <p:spPr bwMode="auto">
              <a:xfrm>
                <a:off x="3657600" y="4572000"/>
                <a:ext cx="7620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5" name="Đường kết nối thẳng 24"/>
              <p:cNvCxnSpPr>
                <a:cxnSpLocks noChangeShapeType="1"/>
              </p:cNvCxnSpPr>
              <p:nvPr/>
            </p:nvCxnSpPr>
            <p:spPr bwMode="auto">
              <a:xfrm rot="5400000">
                <a:off x="3581400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6" name="Đường kết nối thẳng 25"/>
              <p:cNvCxnSpPr>
                <a:cxnSpLocks noChangeShapeType="1"/>
              </p:cNvCxnSpPr>
              <p:nvPr/>
            </p:nvCxnSpPr>
            <p:spPr bwMode="auto">
              <a:xfrm rot="5400000">
                <a:off x="4342606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06" name="Nhóm 26"/>
            <p:cNvGrpSpPr>
              <a:grpSpLocks/>
            </p:cNvGrpSpPr>
            <p:nvPr/>
          </p:nvGrpSpPr>
          <p:grpSpPr bwMode="auto">
            <a:xfrm>
              <a:off x="3961606" y="4800600"/>
              <a:ext cx="762794" cy="152400"/>
              <a:chOff x="3656806" y="4495800"/>
              <a:chExt cx="762794" cy="152400"/>
            </a:xfrm>
          </p:grpSpPr>
          <p:cxnSp>
            <p:nvCxnSpPr>
              <p:cNvPr id="20511" name="Đường kết nối thẳng 27"/>
              <p:cNvCxnSpPr>
                <a:cxnSpLocks noChangeShapeType="1"/>
              </p:cNvCxnSpPr>
              <p:nvPr/>
            </p:nvCxnSpPr>
            <p:spPr bwMode="auto">
              <a:xfrm>
                <a:off x="3657600" y="4572000"/>
                <a:ext cx="7620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2" name="Đường kết nối thẳng 28"/>
              <p:cNvCxnSpPr>
                <a:cxnSpLocks noChangeShapeType="1"/>
              </p:cNvCxnSpPr>
              <p:nvPr/>
            </p:nvCxnSpPr>
            <p:spPr bwMode="auto">
              <a:xfrm rot="5400000">
                <a:off x="3581400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3" name="Đường kết nối thẳng 29"/>
              <p:cNvCxnSpPr>
                <a:cxnSpLocks noChangeShapeType="1"/>
              </p:cNvCxnSpPr>
              <p:nvPr/>
            </p:nvCxnSpPr>
            <p:spPr bwMode="auto">
              <a:xfrm rot="5400000">
                <a:off x="4342606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07" name="Nhóm 30"/>
            <p:cNvGrpSpPr>
              <a:grpSpLocks/>
            </p:cNvGrpSpPr>
            <p:nvPr/>
          </p:nvGrpSpPr>
          <p:grpSpPr bwMode="auto">
            <a:xfrm>
              <a:off x="4724400" y="4800600"/>
              <a:ext cx="762794" cy="152400"/>
              <a:chOff x="3656806" y="4495800"/>
              <a:chExt cx="762794" cy="152400"/>
            </a:xfrm>
          </p:grpSpPr>
          <p:cxnSp>
            <p:nvCxnSpPr>
              <p:cNvPr id="20508" name="Đường kết nối thẳng 31"/>
              <p:cNvCxnSpPr>
                <a:cxnSpLocks noChangeShapeType="1"/>
              </p:cNvCxnSpPr>
              <p:nvPr/>
            </p:nvCxnSpPr>
            <p:spPr bwMode="auto">
              <a:xfrm>
                <a:off x="3657600" y="4572000"/>
                <a:ext cx="7620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9" name="Đường kết nối thẳng 32"/>
              <p:cNvCxnSpPr>
                <a:cxnSpLocks noChangeShapeType="1"/>
              </p:cNvCxnSpPr>
              <p:nvPr/>
            </p:nvCxnSpPr>
            <p:spPr bwMode="auto">
              <a:xfrm rot="5400000">
                <a:off x="3581400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0" name="Đường kết nối thẳng 33"/>
              <p:cNvCxnSpPr>
                <a:cxnSpLocks noChangeShapeType="1"/>
              </p:cNvCxnSpPr>
              <p:nvPr/>
            </p:nvCxnSpPr>
            <p:spPr bwMode="auto">
              <a:xfrm rot="5400000">
                <a:off x="4342606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20489" name="Đường kết nối thẳng 36"/>
          <p:cNvCxnSpPr>
            <a:cxnSpLocks noChangeShapeType="1"/>
          </p:cNvCxnSpPr>
          <p:nvPr/>
        </p:nvCxnSpPr>
        <p:spPr bwMode="auto">
          <a:xfrm>
            <a:off x="4876800" y="4043363"/>
            <a:ext cx="2117" cy="228600"/>
          </a:xfrm>
          <a:prstGeom prst="line">
            <a:avLst/>
          </a:prstGeom>
          <a:noFill/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Đường kết nối thẳng 37"/>
          <p:cNvCxnSpPr>
            <a:cxnSpLocks noChangeShapeType="1"/>
          </p:cNvCxnSpPr>
          <p:nvPr/>
        </p:nvCxnSpPr>
        <p:spPr bwMode="auto">
          <a:xfrm>
            <a:off x="5892800" y="4043363"/>
            <a:ext cx="2117" cy="228600"/>
          </a:xfrm>
          <a:prstGeom prst="line">
            <a:avLst/>
          </a:prstGeom>
          <a:noFill/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5" name="Ngoặc móc Phải 38"/>
          <p:cNvSpPr>
            <a:spLocks/>
          </p:cNvSpPr>
          <p:nvPr/>
        </p:nvSpPr>
        <p:spPr bwMode="auto">
          <a:xfrm>
            <a:off x="8128000" y="3814763"/>
            <a:ext cx="61384" cy="685800"/>
          </a:xfrm>
          <a:prstGeom prst="rightBrace">
            <a:avLst>
              <a:gd name="adj1" fmla="val 8276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 altLang="vi-VN">
              <a:latin typeface=".VnTimeH" pitchFamily="34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876800" y="3676651"/>
            <a:ext cx="284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>
                <a:latin typeface=".VnTime" pitchFamily="34" charset="0"/>
              </a:rPr>
              <a:t>8 huy </a:t>
            </a:r>
            <a:r>
              <a:rPr lang="en-US" altLang="vi-VN" sz="1800">
                <a:latin typeface="Times New Roman" pitchFamily="18" charset="0"/>
                <a:cs typeface="Times New Roman" pitchFamily="18" charset="0"/>
              </a:rPr>
              <a:t>ch­ương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8229600" y="3967163"/>
            <a:ext cx="284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>
                <a:latin typeface=".VnTime" pitchFamily="34" charset="0"/>
              </a:rPr>
              <a:t>? huy </a:t>
            </a:r>
            <a:r>
              <a:rPr lang="en-US" altLang="vi-VN" sz="1800">
                <a:latin typeface="Times New Roman" pitchFamily="18" charset="0"/>
                <a:cs typeface="Times New Roman" pitchFamily="18" charset="0"/>
              </a:rPr>
              <a:t>ch­ương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5486400" y="449580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sng">
                <a:latin typeface=".VnTime" pitchFamily="34" charset="0"/>
              </a:rPr>
              <a:t>Gi¶i</a:t>
            </a:r>
          </a:p>
        </p:txBody>
      </p:sp>
      <p:sp>
        <p:nvSpPr>
          <p:cNvPr id="20495" name="Text Box 43"/>
          <p:cNvSpPr txBox="1">
            <a:spLocks noChangeArrowheads="1"/>
          </p:cNvSpPr>
          <p:nvPr/>
        </p:nvSpPr>
        <p:spPr bwMode="auto">
          <a:xfrm>
            <a:off x="4267200" y="6858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2133600" y="335280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sng">
                <a:latin typeface=".VnTime" pitchFamily="34" charset="0"/>
              </a:rPr>
              <a:t>Tãm t¾t</a:t>
            </a:r>
            <a:r>
              <a:rPr lang="en-US" altLang="vi-VN" sz="2400">
                <a:latin typeface=".VnTime" pitchFamily="34" charset="0"/>
              </a:rPr>
              <a:t>: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2032000" y="4876800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Sè huy 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ch­ương</a:t>
            </a:r>
            <a:r>
              <a:rPr lang="en-US" altLang="vi-VN" sz="2400">
                <a:latin typeface=".VnTime" pitchFamily="34" charset="0"/>
              </a:rPr>
              <a:t> b¹c ®éi tuyÓn giµnh ®­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ược là</a:t>
            </a:r>
            <a:r>
              <a:rPr lang="en-US" altLang="vi-VN" sz="2400">
                <a:latin typeface=".VnTime" pitchFamily="34" charset="0"/>
              </a:rPr>
              <a:t>:</a:t>
            </a: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3048001" y="5210176"/>
            <a:ext cx="3185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8 x 3 = 24 (huy 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ch­ương</a:t>
            </a:r>
            <a:r>
              <a:rPr lang="en-US" altLang="vi-VN" sz="2400">
                <a:latin typeface=".VnTime" pitchFamily="34" charset="0"/>
              </a:rPr>
              <a:t>)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1993900" y="5510213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2400" smtClean="0">
                <a:latin typeface="+mj-lt"/>
              </a:rPr>
              <a:t>Đội tuyển đó đã giành được tất cả số huy chương </a:t>
            </a:r>
            <a:r>
              <a:rPr lang="en-US" altLang="vi-VN" sz="2400" smtClean="0">
                <a:latin typeface="+mj-lt"/>
              </a:rPr>
              <a:t>là</a:t>
            </a:r>
            <a:r>
              <a:rPr lang="en-US" altLang="vi-VN" sz="2400">
                <a:latin typeface="+mj-lt"/>
              </a:rPr>
              <a:t>: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2440518" y="5976938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       8 + 24 = 32 (huy 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ch­ương</a:t>
            </a:r>
            <a:r>
              <a:rPr lang="en-US" altLang="vi-VN" sz="2400">
                <a:latin typeface=".VnTime" pitchFamily="34" charset="0"/>
              </a:rPr>
              <a:t>)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3346451" y="6329363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vi-VN" sz="2400">
                <a:latin typeface=".VnTime" pitchFamily="34" charset="0"/>
              </a:rPr>
              <a:t>¸p sè: 32</a:t>
            </a:r>
            <a:r>
              <a:rPr lang="en-US" altLang="vi-VN" sz="2400">
                <a:solidFill>
                  <a:srgbClr val="FF0000"/>
                </a:solidFill>
                <a:latin typeface=".VnTime" pitchFamily="34" charset="0"/>
              </a:rPr>
              <a:t> huy </a:t>
            </a:r>
            <a:r>
              <a:rPr lang="en-US" alt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ch­ương</a:t>
            </a:r>
          </a:p>
        </p:txBody>
      </p:sp>
    </p:spTree>
    <p:extLst>
      <p:ext uri="{BB962C8B-B14F-4D97-AF65-F5344CB8AC3E}">
        <p14:creationId xmlns:p14="http://schemas.microsoft.com/office/powerpoint/2010/main" val="40281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1519" grpId="0"/>
      <p:bldP spid="21520" grpId="0"/>
      <p:bldP spid="21525" grpId="0" animBg="1"/>
      <p:bldP spid="21542" grpId="0"/>
      <p:bldP spid="21543" grpId="0"/>
      <p:bldP spid="21544" grpId="0"/>
      <p:bldP spid="21549" grpId="0"/>
      <p:bldP spid="21550" grpId="0"/>
      <p:bldP spid="21551" grpId="0"/>
      <p:bldP spid="21552" grpId="0"/>
      <p:bldP spid="21553" grpId="0"/>
      <p:bldP spid="21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xmlns="" id="{917D5A3B-F961-4AA5-98B2-2F95BF22F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21F393-EDB9-4A47-AF48-ABD2D23B70ED}"/>
              </a:ext>
            </a:extLst>
          </p:cNvPr>
          <p:cNvSpPr txBox="1"/>
          <p:nvPr/>
        </p:nvSpPr>
        <p:spPr>
          <a:xfrm>
            <a:off x="3920834" y="2828835"/>
            <a:ext cx="435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í mật rừng Vi Vu - Sách Hay">
            <a:extLst>
              <a:ext uri="{FF2B5EF4-FFF2-40B4-BE49-F238E27FC236}">
                <a16:creationId xmlns:a16="http://schemas.microsoft.com/office/drawing/2014/main" xmlns="" id="{7528012A-88B8-46B3-A468-BA24F02F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" y="0"/>
            <a:ext cx="12192000" cy="71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4A73DD2-1CAE-43F4-A40A-A64A8D259457}"/>
              </a:ext>
            </a:extLst>
          </p:cNvPr>
          <p:cNvSpPr txBox="1"/>
          <p:nvPr/>
        </p:nvSpPr>
        <p:spPr>
          <a:xfrm>
            <a:off x="2677319" y="52844"/>
            <a:ext cx="59436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C0066"/>
                </a:solidFill>
              </a:rPr>
              <a:t>CuộC</a:t>
            </a:r>
            <a:r>
              <a:rPr lang="en-US" sz="3200" b="1" dirty="0">
                <a:solidFill>
                  <a:srgbClr val="CC0066"/>
                </a:solidFill>
              </a:rPr>
              <a:t> </a:t>
            </a:r>
            <a:r>
              <a:rPr lang="en-US" sz="3200" b="1" dirty="0" err="1">
                <a:solidFill>
                  <a:srgbClr val="CC0066"/>
                </a:solidFill>
              </a:rPr>
              <a:t>thi</a:t>
            </a:r>
            <a:r>
              <a:rPr lang="en-US" sz="3200" b="1" dirty="0">
                <a:solidFill>
                  <a:srgbClr val="CC0066"/>
                </a:solidFill>
              </a:rPr>
              <a:t> </a:t>
            </a:r>
            <a:r>
              <a:rPr lang="en-US" sz="3200" b="1" dirty="0" err="1">
                <a:solidFill>
                  <a:srgbClr val="CC0066"/>
                </a:solidFill>
              </a:rPr>
              <a:t>trong</a:t>
            </a:r>
            <a:r>
              <a:rPr lang="en-US" sz="3200" b="1" dirty="0">
                <a:solidFill>
                  <a:srgbClr val="CC0066"/>
                </a:solidFill>
              </a:rPr>
              <a:t> </a:t>
            </a:r>
            <a:r>
              <a:rPr lang="en-US" sz="3200" b="1" dirty="0" err="1">
                <a:solidFill>
                  <a:srgbClr val="CC0066"/>
                </a:solidFill>
              </a:rPr>
              <a:t>rừng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4BF3D051-276E-40FB-8219-EBF606422195}"/>
              </a:ext>
            </a:extLst>
          </p:cNvPr>
          <p:cNvSpPr/>
          <p:nvPr/>
        </p:nvSpPr>
        <p:spPr>
          <a:xfrm>
            <a:off x="4141795" y="1893613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9 = ?</a:t>
            </a: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xmlns="" id="{22E6327E-DE87-4EAE-A34A-884223DB9E39}"/>
              </a:ext>
            </a:extLst>
          </p:cNvPr>
          <p:cNvSpPr/>
          <p:nvPr/>
        </p:nvSpPr>
        <p:spPr>
          <a:xfrm>
            <a:off x="6935824" y="5591272"/>
            <a:ext cx="2968336" cy="603755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56</a:t>
            </a: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xmlns="" id="{DC73AF8F-930F-4D06-BAB4-E162D51FA1C2}"/>
              </a:ext>
            </a:extLst>
          </p:cNvPr>
          <p:cNvSpPr/>
          <p:nvPr/>
        </p:nvSpPr>
        <p:spPr>
          <a:xfrm>
            <a:off x="4003057" y="1887521"/>
            <a:ext cx="2441935" cy="60375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?</a:t>
            </a: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xmlns="" id="{18B6EB13-DF49-41C0-889B-A3F89D6DAC88}"/>
              </a:ext>
            </a:extLst>
          </p:cNvPr>
          <p:cNvSpPr/>
          <p:nvPr/>
        </p:nvSpPr>
        <p:spPr>
          <a:xfrm>
            <a:off x="7655512" y="1238952"/>
            <a:ext cx="2968335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9 = 72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xmlns="" id="{1E8489F7-B720-4939-8F08-3898C5FAE14F}"/>
              </a:ext>
            </a:extLst>
          </p:cNvPr>
          <p:cNvSpPr/>
          <p:nvPr/>
        </p:nvSpPr>
        <p:spPr>
          <a:xfrm>
            <a:off x="4102397" y="1887521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: 7 = ?</a:t>
            </a: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xmlns="" id="{08A75C0D-9304-4BB5-8C60-7631C0E3392C}"/>
              </a:ext>
            </a:extLst>
          </p:cNvPr>
          <p:cNvSpPr/>
          <p:nvPr/>
        </p:nvSpPr>
        <p:spPr>
          <a:xfrm>
            <a:off x="2157973" y="5851666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 : 7 = 9</a:t>
            </a: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xmlns="" id="{89A69D40-9258-4444-B266-4E94102A75BD}"/>
              </a:ext>
            </a:extLst>
          </p:cNvPr>
          <p:cNvSpPr/>
          <p:nvPr/>
        </p:nvSpPr>
        <p:spPr>
          <a:xfrm>
            <a:off x="4170784" y="1877444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5 = ?</a:t>
            </a:r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xmlns="" id="{5759B848-2F4A-4FE5-9B28-C4DDDB6AD386}"/>
              </a:ext>
            </a:extLst>
          </p:cNvPr>
          <p:cNvSpPr/>
          <p:nvPr/>
        </p:nvSpPr>
        <p:spPr>
          <a:xfrm>
            <a:off x="-108863" y="2014510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5 = 6</a:t>
            </a: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xmlns="" id="{39246402-412B-438F-852C-457EA1F891F6}"/>
              </a:ext>
            </a:extLst>
          </p:cNvPr>
          <p:cNvSpPr/>
          <p:nvPr/>
        </p:nvSpPr>
        <p:spPr>
          <a:xfrm>
            <a:off x="4386127" y="1897598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?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AC98923B-0551-4691-AF40-D299D16D9039}"/>
              </a:ext>
            </a:extLst>
          </p:cNvPr>
          <p:cNvSpPr/>
          <p:nvPr/>
        </p:nvSpPr>
        <p:spPr>
          <a:xfrm>
            <a:off x="29875" y="3650022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24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xmlns="" id="{7A394F6F-F462-4EB7-8B3A-BFCCEB5A4FBD}"/>
              </a:ext>
            </a:extLst>
          </p:cNvPr>
          <p:cNvSpPr/>
          <p:nvPr/>
        </p:nvSpPr>
        <p:spPr>
          <a:xfrm>
            <a:off x="4288239" y="1855026"/>
            <a:ext cx="2649754" cy="727813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 4 = ?</a:t>
            </a:r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xmlns="" id="{C2FEC723-3256-4E30-8A68-076DCC7E5363}"/>
              </a:ext>
            </a:extLst>
          </p:cNvPr>
          <p:cNvSpPr/>
          <p:nvPr/>
        </p:nvSpPr>
        <p:spPr>
          <a:xfrm>
            <a:off x="9357288" y="3614682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 4 =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9E8D58-AC5D-4B71-B77C-92D29B2B7D35}"/>
              </a:ext>
            </a:extLst>
          </p:cNvPr>
          <p:cNvSpPr txBox="1"/>
          <p:nvPr/>
        </p:nvSpPr>
        <p:spPr>
          <a:xfrm>
            <a:off x="3657599" y="1783122"/>
            <a:ext cx="469669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3F5119F-F70C-4926-A709-56DBE4CC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12" y="2189398"/>
            <a:ext cx="2843660" cy="30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9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Art ý tưởng | hình ảnh, hình nền, stuffed animals">
            <a:extLst>
              <a:ext uri="{FF2B5EF4-FFF2-40B4-BE49-F238E27FC236}">
                <a16:creationId xmlns:a16="http://schemas.microsoft.com/office/drawing/2014/main" xmlns="" id="{E345C72A-83BA-4C8B-AE80-8FA5FAD0C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3E3B9A74-B862-4FE1-A29D-E3C19059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529" y="2502859"/>
            <a:ext cx="7229907" cy="10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1" tIns="34289" rIns="68541" bIns="34289">
            <a:spAutoFit/>
          </a:bodyPr>
          <a:lstStyle>
            <a:lvl1pPr marL="427038" indent="-427038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giới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thiệu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bảng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3CEEECD5-A479-4A11-BD72-244B3FD5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98" y="1421832"/>
            <a:ext cx="1543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89" rIns="68541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altLang="en-US" sz="33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a11">
            <a:extLst>
              <a:ext uri="{FF2B5EF4-FFF2-40B4-BE49-F238E27FC236}">
                <a16:creationId xmlns:a16="http://schemas.microsoft.com/office/drawing/2014/main" xmlns="" id="{2A4C2737-C590-4502-B149-AFE2F259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eacher_kids_waving">
            <a:extLst>
              <a:ext uri="{FF2B5EF4-FFF2-40B4-BE49-F238E27FC236}">
                <a16:creationId xmlns:a16="http://schemas.microsoft.com/office/drawing/2014/main" xmlns="" id="{EACED7B2-0B2E-4293-A0C3-0B4E1D451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23" y="106072"/>
            <a:ext cx="4876800" cy="29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7">
            <a:extLst>
              <a:ext uri="{FF2B5EF4-FFF2-40B4-BE49-F238E27FC236}">
                <a16:creationId xmlns:a16="http://schemas.microsoft.com/office/drawing/2014/main" xmlns="" id="{E36CB5C7-988C-4F43-9990-A9DF9576D2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6383">
            <a:off x="838200" y="2210954"/>
            <a:ext cx="95504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</a:t>
            </a: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CÁC </a:t>
            </a:r>
            <a:r>
              <a:rPr lang="vi-VN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CON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!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xmlns="" id="{9C3BC4E1-2A4C-4B89-81E9-29D9B5A8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063F5-982B-4B86-88D2-16223D981EA4}"/>
              </a:ext>
            </a:extLst>
          </p:cNvPr>
          <p:cNvSpPr txBox="1"/>
          <p:nvPr/>
        </p:nvSpPr>
        <p:spPr>
          <a:xfrm>
            <a:off x="1671915" y="3054451"/>
            <a:ext cx="7636933" cy="106908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2886" tIns="26451" rIns="52886" bIns="26451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18898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7">
            <a:extLst>
              <a:ext uri="{FF2B5EF4-FFF2-40B4-BE49-F238E27FC236}">
                <a16:creationId xmlns:a16="http://schemas.microsoft.com/office/drawing/2014/main" xmlns="" id="{6A9FB344-93A3-4FA3-B1C2-0FE6C2487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59555"/>
              </p:ext>
            </p:extLst>
          </p:nvPr>
        </p:nvGraphicFramePr>
        <p:xfrm>
          <a:off x="1433946" y="1646237"/>
          <a:ext cx="8610600" cy="4362467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X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" name="Picture 2" descr="untitled">
            <a:extLst>
              <a:ext uri="{FF2B5EF4-FFF2-40B4-BE49-F238E27FC236}">
                <a16:creationId xmlns:a16="http://schemas.microsoft.com/office/drawing/2014/main" xmlns="" id="{9D85CAE3-769C-4A05-A0DD-64C3E2BC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445059" y="1281112"/>
            <a:ext cx="4332287" cy="262413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7CA071C-4401-4B54-BA24-BEAEFE202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346" y="2271712"/>
            <a:ext cx="7620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5" name="Picture 4" descr="untitled">
            <a:extLst>
              <a:ext uri="{FF2B5EF4-FFF2-40B4-BE49-F238E27FC236}">
                <a16:creationId xmlns:a16="http://schemas.microsoft.com/office/drawing/2014/main" xmlns="" id="{F09FCC5A-9D0A-43E7-B546-4C364945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5777346" y="1281112"/>
            <a:ext cx="4376738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A957E8DF-9A1B-4939-A54C-D0C803BFE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146" y="2347912"/>
            <a:ext cx="7620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WordArt 6">
            <a:extLst>
              <a:ext uri="{FF2B5EF4-FFF2-40B4-BE49-F238E27FC236}">
                <a16:creationId xmlns:a16="http://schemas.microsoft.com/office/drawing/2014/main" xmlns="" id="{EBD3316A-FEA5-4AAD-AC56-04D0C69372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5059" y="214312"/>
            <a:ext cx="868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pic>
        <p:nvPicPr>
          <p:cNvPr id="8" name="Picture 7" descr="untitled">
            <a:extLst>
              <a:ext uri="{FF2B5EF4-FFF2-40B4-BE49-F238E27FC236}">
                <a16:creationId xmlns:a16="http://schemas.microsoft.com/office/drawing/2014/main" xmlns="" id="{20362C33-0982-4746-B0B9-6829CE17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433946" y="3871912"/>
            <a:ext cx="8710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6C52174D-F7E3-415E-932B-6DF2997DA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021" y="4948237"/>
            <a:ext cx="822325" cy="6381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" name="AutoShape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6958E5CE-65F1-48F4-ADA4-AA0E718D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346" y="900112"/>
            <a:ext cx="685800" cy="457200"/>
          </a:xfrm>
          <a:prstGeom prst="star5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WordArt 6">
            <a:extLst>
              <a:ext uri="{FF2B5EF4-FFF2-40B4-BE49-F238E27FC236}">
                <a16:creationId xmlns:a16="http://schemas.microsoft.com/office/drawing/2014/main" xmlns="" id="{38B4AC72-B723-429B-8808-7BB117050F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29346" y="130175"/>
            <a:ext cx="58769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  <p:pic>
        <p:nvPicPr>
          <p:cNvPr id="12" name="Picture 32" descr="POINSET2">
            <a:extLst>
              <a:ext uri="{FF2B5EF4-FFF2-40B4-BE49-F238E27FC236}">
                <a16:creationId xmlns:a16="http://schemas.microsoft.com/office/drawing/2014/main" xmlns="" id="{967AECDC-E63B-4499-B8DF-B6827DB7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1" y="0"/>
            <a:ext cx="1085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2" descr="POINSET2">
            <a:extLst>
              <a:ext uri="{FF2B5EF4-FFF2-40B4-BE49-F238E27FC236}">
                <a16:creationId xmlns:a16="http://schemas.microsoft.com/office/drawing/2014/main" xmlns="" id="{9F09A17D-C819-4F97-8608-1510CB35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36521" y="31750"/>
            <a:ext cx="10064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xmlns="" id="{D019EC5F-06D9-4109-9B14-541AEE388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ừng Rậm Safari Theo Chủ Đề Phông Nền Động Vật Hoang Dã Động Vật Nền Cho Bé  Sinh Nhật Bánh Bàn Cờ Trang Trí Hình Đạo Cụ MZ 1086|Background| - AliExpress">
            <a:extLst>
              <a:ext uri="{FF2B5EF4-FFF2-40B4-BE49-F238E27FC236}">
                <a16:creationId xmlns:a16="http://schemas.microsoft.com/office/drawing/2014/main" xmlns="" id="{06E5056B-04FF-4A65-8B02-7AC4742EF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198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6E7AFF4-3BFF-4B99-8540-24CED0460F19}"/>
              </a:ext>
            </a:extLst>
          </p:cNvPr>
          <p:cNvSpPr txBox="1"/>
          <p:nvPr/>
        </p:nvSpPr>
        <p:spPr>
          <a:xfrm>
            <a:off x="2022763" y="2445327"/>
            <a:ext cx="86106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ừng Rậm Safari Theo Chủ Đề Phông Nền Động Vật Hoang Dã Động Vật Nền Cho Bé  Sinh Nhật Bánh Bàn Cờ Trang Trí Hình Đạo Cụ MZ 1086|Background| - AliExpress">
            <a:extLst>
              <a:ext uri="{FF2B5EF4-FFF2-40B4-BE49-F238E27FC236}">
                <a16:creationId xmlns:a16="http://schemas.microsoft.com/office/drawing/2014/main" xmlns="" id="{8EFAE5C4-73ED-4B97-8CF2-61BC2085C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198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E33B396-12FC-47C1-BDC6-E0729766B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509" y="1364673"/>
            <a:ext cx="54102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333CD"/>
                </a:solidFill>
                <a:latin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3333CD"/>
                </a:solidFill>
                <a:latin typeface="Times New Roman" pitchFamily="18" charset="0"/>
              </a:rPr>
              <a:t>Đúng</a:t>
            </a:r>
            <a:r>
              <a:rPr lang="en-US" sz="3200" b="1" dirty="0">
                <a:solidFill>
                  <a:srgbClr val="3333C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D"/>
                </a:solidFill>
                <a:latin typeface="Times New Roman" pitchFamily="18" charset="0"/>
              </a:rPr>
              <a:t>ghi</a:t>
            </a:r>
            <a:r>
              <a:rPr lang="en-US" sz="3200" b="1" dirty="0">
                <a:solidFill>
                  <a:srgbClr val="3333CD"/>
                </a:solidFill>
                <a:latin typeface="Times New Roman" pitchFamily="18" charset="0"/>
              </a:rPr>
              <a:t> Đ, </a:t>
            </a:r>
            <a:r>
              <a:rPr lang="en-US" sz="3200" b="1" dirty="0" err="1">
                <a:solidFill>
                  <a:srgbClr val="3333CD"/>
                </a:solidFill>
                <a:latin typeface="Times New Roman" pitchFamily="18" charset="0"/>
              </a:rPr>
              <a:t>sai</a:t>
            </a:r>
            <a:r>
              <a:rPr lang="en-US" sz="3200" b="1" dirty="0">
                <a:solidFill>
                  <a:srgbClr val="3333C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D"/>
                </a:solidFill>
                <a:latin typeface="Times New Roman" pitchFamily="18" charset="0"/>
              </a:rPr>
              <a:t>ghi</a:t>
            </a:r>
            <a:r>
              <a:rPr lang="en-US" sz="3200" b="1" dirty="0">
                <a:solidFill>
                  <a:srgbClr val="3333CD"/>
                </a:solidFill>
                <a:latin typeface="Times New Roman" pitchFamily="18" charset="0"/>
              </a:rPr>
              <a:t> S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" name="Picture 4" descr="WhitecornerFlower">
            <a:hlinkClick r:id="rId5" action="ppaction://hlinksldjump"/>
            <a:extLst>
              <a:ext uri="{FF2B5EF4-FFF2-40B4-BE49-F238E27FC236}">
                <a16:creationId xmlns:a16="http://schemas.microsoft.com/office/drawing/2014/main" xmlns="" id="{375E7DF7-87EF-4CCE-A81F-FAFCB34C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684" y="6617711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WhitecornerFlower">
            <a:hlinkClick r:id="rId7" action="ppaction://hlinksldjump"/>
            <a:extLst>
              <a:ext uri="{FF2B5EF4-FFF2-40B4-BE49-F238E27FC236}">
                <a16:creationId xmlns:a16="http://schemas.microsoft.com/office/drawing/2014/main" xmlns="" id="{5365772F-87D8-4A2E-9CBF-2CF55B84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669867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WhitecornerFlower">
            <a:hlinkClick r:id="rId7" action="ppaction://hlinksldjump"/>
            <a:extLst>
              <a:ext uri="{FF2B5EF4-FFF2-40B4-BE49-F238E27FC236}">
                <a16:creationId xmlns:a16="http://schemas.microsoft.com/office/drawing/2014/main" xmlns="" id="{31B23BE2-53D2-4C53-AE00-4063F004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67887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WhitecornerFlower">
            <a:hlinkClick r:id="rId7" action="ppaction://hlinksldjump"/>
            <a:extLst>
              <a:ext uri="{FF2B5EF4-FFF2-40B4-BE49-F238E27FC236}">
                <a16:creationId xmlns:a16="http://schemas.microsoft.com/office/drawing/2014/main" xmlns="" id="{28F1422B-9730-4A43-90A4-A9D05E23F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2283">
            <a:off x="10238509" y="67887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xmlns="" id="{617F5EBB-FEDA-4020-8692-711024753AD6}"/>
              </a:ext>
            </a:extLst>
          </p:cNvPr>
          <p:cNvGrpSpPr>
            <a:grpSpLocks/>
          </p:cNvGrpSpPr>
          <p:nvPr/>
        </p:nvGrpSpPr>
        <p:grpSpPr bwMode="auto">
          <a:xfrm>
            <a:off x="5209309" y="1745673"/>
            <a:ext cx="2438400" cy="4278313"/>
            <a:chOff x="0" y="1008"/>
            <a:chExt cx="1296" cy="2695"/>
          </a:xfrm>
        </p:grpSpPr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xmlns="" id="{9011F09E-0FB1-442D-9471-AE03F064E3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08"/>
              <a:ext cx="1296" cy="2695"/>
              <a:chOff x="384" y="960"/>
              <a:chExt cx="1296" cy="2695"/>
            </a:xfrm>
          </p:grpSpPr>
          <p:sp>
            <p:nvSpPr>
              <p:cNvPr id="13" name="Text Box 25">
                <a:extLst>
                  <a:ext uri="{FF2B5EF4-FFF2-40B4-BE49-F238E27FC236}">
                    <a16:creationId xmlns:a16="http://schemas.microsoft.com/office/drawing/2014/main" xmlns="" id="{57F6BFD1-4ABC-49AC-BCA5-2C20C0BDB7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960"/>
                <a:ext cx="1296" cy="2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350    7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35      50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00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</a:t>
                </a:r>
              </a:p>
            </p:txBody>
          </p:sp>
          <p:grpSp>
            <p:nvGrpSpPr>
              <p:cNvPr id="14" name="Group 26">
                <a:extLst>
                  <a:ext uri="{FF2B5EF4-FFF2-40B4-BE49-F238E27FC236}">
                    <a16:creationId xmlns:a16="http://schemas.microsoft.com/office/drawing/2014/main" xmlns="" id="{EB1C5729-4472-41A0-85E2-E71DDB41B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5" y="1536"/>
                <a:ext cx="434" cy="1972"/>
                <a:chOff x="845" y="1336"/>
                <a:chExt cx="434" cy="1972"/>
              </a:xfrm>
            </p:grpSpPr>
            <p:sp>
              <p:nvSpPr>
                <p:cNvPr id="15" name="Line 27">
                  <a:extLst>
                    <a:ext uri="{FF2B5EF4-FFF2-40B4-BE49-F238E27FC236}">
                      <a16:creationId xmlns:a16="http://schemas.microsoft.com/office/drawing/2014/main" xmlns="" id="{E5E35862-95EB-4E78-B0A9-89979C2D1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5" y="1336"/>
                  <a:ext cx="2" cy="197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28">
                  <a:extLst>
                    <a:ext uri="{FF2B5EF4-FFF2-40B4-BE49-F238E27FC236}">
                      <a16:creationId xmlns:a16="http://schemas.microsoft.com/office/drawing/2014/main" xmlns="" id="{1531465B-0653-4068-A7C2-1E5BC7092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7" y="1552"/>
                  <a:ext cx="43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Line 23">
              <a:extLst>
                <a:ext uri="{FF2B5EF4-FFF2-40B4-BE49-F238E27FC236}">
                  <a16:creationId xmlns:a16="http://schemas.microsoft.com/office/drawing/2014/main" xmlns="" id="{0E84B066-508C-49E9-BBA0-6B4DFC38C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" y="2281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xmlns="" id="{0D2A31F3-321B-4116-A7D4-8629F1CF5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" y="3223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C271AC1A-D381-43D4-8D42-669AB2102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309" y="5174673"/>
            <a:ext cx="762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1800">
              <a:latin typeface=".VnTimeH" panose="020B72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4B8057A-FA9B-4373-8CAA-032477FF9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309" y="5174673"/>
            <a:ext cx="762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43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ừng Rậm Safari Theo Chủ Đề Phông Nền Động Vật Hoang Dã Động Vật Nền Cho Bé  Sinh Nhật Bánh Bàn Cờ Trang Trí Hình Đạo Cụ MZ 1086|Background| - AliExpress">
            <a:extLst>
              <a:ext uri="{FF2B5EF4-FFF2-40B4-BE49-F238E27FC236}">
                <a16:creationId xmlns:a16="http://schemas.microsoft.com/office/drawing/2014/main" xmlns="" id="{8853583F-BF37-4C2C-A88C-85D81957A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198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6FF4189-E5FA-479F-B7E1-3B506F82D45C}"/>
              </a:ext>
            </a:extLst>
          </p:cNvPr>
          <p:cNvSpPr txBox="1"/>
          <p:nvPr/>
        </p:nvSpPr>
        <p:spPr>
          <a:xfrm>
            <a:off x="1711036" y="2445328"/>
            <a:ext cx="8574088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110E24-293C-45E3-B8EC-1CE7F29F5A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" y="-365919"/>
            <a:ext cx="12861420" cy="763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44FC2EC-21E1-42F7-BC2E-9B16DF517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0213"/>
            <a:ext cx="8958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071157C2-FD49-4892-B28C-F9A6B8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48" y="1038226"/>
            <a:ext cx="97569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292BC9D7-C19F-4341-9BC6-6C79B453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643" y="1541694"/>
            <a:ext cx="7805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bảng</a:t>
            </a:r>
            <a:r>
              <a:rPr lang="en-US" sz="2800" b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nhân </a:t>
            </a:r>
            <a:endParaRPr lang="en-US" sz="2800" b="1" dirty="0">
              <a:solidFill>
                <a:srgbClr val="FFFF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xmlns="" id="{3FE776A2-B65E-41CA-BA7B-C2F842D25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"/>
            <a:ext cx="215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4BEF25-175B-431C-A6F0-0747F0730BBA}"/>
              </a:ext>
            </a:extLst>
          </p:cNvPr>
          <p:cNvSpPr txBox="1"/>
          <p:nvPr/>
        </p:nvSpPr>
        <p:spPr>
          <a:xfrm>
            <a:off x="2605915" y="304800"/>
            <a:ext cx="796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15</a:t>
            </a:r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49A3BEB-6E2A-4AD0-9BE6-5EF5B7BE3851}"/>
              </a:ext>
            </a:extLst>
          </p:cNvPr>
          <p:cNvCxnSpPr>
            <a:cxnSpLocks/>
          </p:cNvCxnSpPr>
          <p:nvPr/>
        </p:nvCxnSpPr>
        <p:spPr>
          <a:xfrm flipH="1">
            <a:off x="1838743" y="828020"/>
            <a:ext cx="29745" cy="56131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xmlns="" id="{B3174538-E10B-4E5C-A32A-9B90EC3E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D947CD-F19D-4933-AD06-467DD8B0C967}"/>
              </a:ext>
            </a:extLst>
          </p:cNvPr>
          <p:cNvSpPr txBox="1"/>
          <p:nvPr/>
        </p:nvSpPr>
        <p:spPr>
          <a:xfrm>
            <a:off x="1671915" y="3054451"/>
            <a:ext cx="7636933" cy="106908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2886" tIns="26451" rIns="52886" bIns="26451">
            <a:spAutoFit/>
          </a:bodyPr>
          <a:lstStyle/>
          <a:p>
            <a:pPr algn="ctr">
              <a:defRPr/>
            </a:pPr>
            <a:r>
              <a:rPr lang="vi-VN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Nội dung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xmlns="" id="{F23D1C72-5B02-4492-950F-8A93F95B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2">
            <a:extLst>
              <a:ext uri="{FF2B5EF4-FFF2-40B4-BE49-F238E27FC236}">
                <a16:creationId xmlns:a16="http://schemas.microsoft.com/office/drawing/2014/main" xmlns="" id="{57319B92-FD6C-417C-A1DC-65B0A8A07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92499"/>
              </p:ext>
            </p:extLst>
          </p:nvPr>
        </p:nvGraphicFramePr>
        <p:xfrm>
          <a:off x="1537854" y="535709"/>
          <a:ext cx="8610600" cy="5699562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 Box 178">
            <a:extLst>
              <a:ext uri="{FF2B5EF4-FFF2-40B4-BE49-F238E27FC236}">
                <a16:creationId xmlns:a16="http://schemas.microsoft.com/office/drawing/2014/main" xmlns="" id="{18ADB461-A203-4A7A-9B6B-A91576E93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254" y="6031634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157">
            <a:extLst>
              <a:ext uri="{FF2B5EF4-FFF2-40B4-BE49-F238E27FC236}">
                <a16:creationId xmlns:a16="http://schemas.microsoft.com/office/drawing/2014/main" xmlns="" id="{A12395AE-00B3-4EC5-AA40-98C9055D4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1532" y="622729"/>
            <a:ext cx="6922" cy="49956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56">
            <a:extLst>
              <a:ext uri="{FF2B5EF4-FFF2-40B4-BE49-F238E27FC236}">
                <a16:creationId xmlns:a16="http://schemas.microsoft.com/office/drawing/2014/main" xmlns="" id="{E73E8B3B-9AB6-483F-8874-BF65AA360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854" y="551584"/>
            <a:ext cx="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54">
            <a:extLst>
              <a:ext uri="{FF2B5EF4-FFF2-40B4-BE49-F238E27FC236}">
                <a16:creationId xmlns:a16="http://schemas.microsoft.com/office/drawing/2014/main" xmlns="" id="{FC6BB3B8-604F-496C-A97B-65E73CE8B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854" y="551584"/>
            <a:ext cx="7848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55">
            <a:extLst>
              <a:ext uri="{FF2B5EF4-FFF2-40B4-BE49-F238E27FC236}">
                <a16:creationId xmlns:a16="http://schemas.microsoft.com/office/drawing/2014/main" xmlns="" id="{99CDEF50-771A-4C08-A7C3-8689F5EFB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854" y="1098838"/>
            <a:ext cx="7848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61">
            <a:extLst>
              <a:ext uri="{FF2B5EF4-FFF2-40B4-BE49-F238E27FC236}">
                <a16:creationId xmlns:a16="http://schemas.microsoft.com/office/drawing/2014/main" xmlns="" id="{FCE90A40-B8C3-4704-8311-EF374C6EE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5420" y="6220984"/>
            <a:ext cx="762000" cy="95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60">
            <a:extLst>
              <a:ext uri="{FF2B5EF4-FFF2-40B4-BE49-F238E27FC236}">
                <a16:creationId xmlns:a16="http://schemas.microsoft.com/office/drawing/2014/main" xmlns="" id="{80C5FDD1-70E2-4886-9CB6-681AD9DBD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491" y="932584"/>
            <a:ext cx="6917" cy="52836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58">
            <a:extLst>
              <a:ext uri="{FF2B5EF4-FFF2-40B4-BE49-F238E27FC236}">
                <a16:creationId xmlns:a16="http://schemas.microsoft.com/office/drawing/2014/main" xmlns="" id="{E0510D47-C2C1-472A-B64D-E99836723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0867" y="1098838"/>
            <a:ext cx="762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59">
            <a:extLst>
              <a:ext uri="{FF2B5EF4-FFF2-40B4-BE49-F238E27FC236}">
                <a16:creationId xmlns:a16="http://schemas.microsoft.com/office/drawing/2014/main" xmlns="" id="{E7872C62-208C-4374-BAB9-7586A893E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7853" y="932584"/>
            <a:ext cx="20649" cy="52582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76">
            <a:extLst>
              <a:ext uri="{FF2B5EF4-FFF2-40B4-BE49-F238E27FC236}">
                <a16:creationId xmlns:a16="http://schemas.microsoft.com/office/drawing/2014/main" xmlns="" id="{3E9EC8BA-B4A6-495E-98D1-C3E062544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7853" y="638131"/>
            <a:ext cx="0" cy="5655113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77">
            <a:extLst>
              <a:ext uri="{FF2B5EF4-FFF2-40B4-BE49-F238E27FC236}">
                <a16:creationId xmlns:a16="http://schemas.microsoft.com/office/drawing/2014/main" xmlns="" id="{B6CF4260-9BC1-4F5C-A444-64AB357BBE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8502" y="552976"/>
            <a:ext cx="8637587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BA1879-E9FF-48C1-94A8-AB7BEBAD4DD6}"/>
              </a:ext>
            </a:extLst>
          </p:cNvPr>
          <p:cNvSpPr txBox="1"/>
          <p:nvPr/>
        </p:nvSpPr>
        <p:spPr>
          <a:xfrm>
            <a:off x="3207333" y="-87379"/>
            <a:ext cx="693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803B53-496C-4810-AD43-5E8860815A05}"/>
              </a:ext>
            </a:extLst>
          </p:cNvPr>
          <p:cNvSpPr txBox="1"/>
          <p:nvPr/>
        </p:nvSpPr>
        <p:spPr>
          <a:xfrm>
            <a:off x="511919" y="3322728"/>
            <a:ext cx="1210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5EE371-31D3-4F17-9F8B-62DED0FEBBE2}"/>
              </a:ext>
            </a:extLst>
          </p:cNvPr>
          <p:cNvSpPr txBox="1"/>
          <p:nvPr/>
        </p:nvSpPr>
        <p:spPr>
          <a:xfrm>
            <a:off x="10376193" y="333901"/>
            <a:ext cx="1210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6D0C8-D6C5-4248-8C71-0E65C4A49FC0}"/>
              </a:ext>
            </a:extLst>
          </p:cNvPr>
          <p:cNvSpPr txBox="1"/>
          <p:nvPr/>
        </p:nvSpPr>
        <p:spPr>
          <a:xfrm>
            <a:off x="10315607" y="4000308"/>
            <a:ext cx="121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26AE626-4C13-4C7B-9C77-5AECF20BB9F8}"/>
              </a:ext>
            </a:extLst>
          </p:cNvPr>
          <p:cNvCxnSpPr/>
          <p:nvPr/>
        </p:nvCxnSpPr>
        <p:spPr>
          <a:xfrm>
            <a:off x="10169090" y="872509"/>
            <a:ext cx="395972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0803B2A8-A5A9-4826-B0FB-9EA86B4A44E3}"/>
              </a:ext>
            </a:extLst>
          </p:cNvPr>
          <p:cNvCxnSpPr>
            <a:cxnSpLocks/>
          </p:cNvCxnSpPr>
          <p:nvPr/>
        </p:nvCxnSpPr>
        <p:spPr>
          <a:xfrm>
            <a:off x="9887903" y="4446982"/>
            <a:ext cx="562373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C47DFAC-2BAB-45C1-AA85-5354B06F6DE3}"/>
              </a:ext>
            </a:extLst>
          </p:cNvPr>
          <p:cNvCxnSpPr>
            <a:cxnSpLocks/>
          </p:cNvCxnSpPr>
          <p:nvPr/>
        </p:nvCxnSpPr>
        <p:spPr>
          <a:xfrm flipH="1">
            <a:off x="1167394" y="4446982"/>
            <a:ext cx="422168" cy="20448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2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1223</Words>
  <Application>Microsoft Office PowerPoint</Application>
  <PresentationFormat>Custom</PresentationFormat>
  <Paragraphs>855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TRAN MINH TUAN</cp:lastModifiedBy>
  <cp:revision>27</cp:revision>
  <dcterms:created xsi:type="dcterms:W3CDTF">2021-11-26T08:59:53Z</dcterms:created>
  <dcterms:modified xsi:type="dcterms:W3CDTF">2021-12-06T15:41:00Z</dcterms:modified>
</cp:coreProperties>
</file>