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4" r:id="rId4"/>
    <p:sldMasterId id="2147483723" r:id="rId5"/>
  </p:sldMasterIdLst>
  <p:notesMasterIdLst>
    <p:notesMasterId r:id="rId24"/>
  </p:notesMasterIdLst>
  <p:sldIdLst>
    <p:sldId id="256" r:id="rId6"/>
    <p:sldId id="509" r:id="rId7"/>
    <p:sldId id="522" r:id="rId8"/>
    <p:sldId id="515" r:id="rId9"/>
    <p:sldId id="516" r:id="rId10"/>
    <p:sldId id="2007577096" r:id="rId11"/>
    <p:sldId id="271" r:id="rId12"/>
    <p:sldId id="491" r:id="rId13"/>
    <p:sldId id="492" r:id="rId14"/>
    <p:sldId id="2007577097" r:id="rId15"/>
    <p:sldId id="493" r:id="rId16"/>
    <p:sldId id="517" r:id="rId17"/>
    <p:sldId id="518" r:id="rId18"/>
    <p:sldId id="519" r:id="rId19"/>
    <p:sldId id="520" r:id="rId20"/>
    <p:sldId id="521" r:id="rId21"/>
    <p:sldId id="375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4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04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0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3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4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1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703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139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2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06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2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983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52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57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38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64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09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3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33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607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26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20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0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681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67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769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3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đêm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hè</a:t>
            </a:r>
            <a:r>
              <a:rPr lang="en-US" sz="2800" dirty="0">
                <a:latin typeface="+mj-lt"/>
              </a:rPr>
              <a:t> oi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3B542A-6452-4FA7-9116-A38D46D73370}"/>
              </a:ext>
            </a:extLst>
          </p:cNvPr>
          <p:cNvSpPr txBox="1"/>
          <p:nvPr/>
        </p:nvSpPr>
        <p:spPr>
          <a:xfrm>
            <a:off x="3112491" y="2461937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,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lành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+mj-lt"/>
              </a:rPr>
              <a:t>Tay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niềm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đời</a:t>
            </a:r>
            <a:r>
              <a:rPr lang="en-US" sz="2800" dirty="0">
                <a:latin typeface="+mj-lt"/>
              </a:rPr>
              <a:t> con.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cha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09B0F1F-B2A4-4F25-BFB8-20887B9B0ACC}"/>
              </a:ext>
            </a:extLst>
          </p:cNvPr>
          <p:cNvSpPr/>
          <p:nvPr/>
        </p:nvSpPr>
        <p:spPr>
          <a:xfrm>
            <a:off x="1502664" y="2310487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C1A2A-B838-4EDE-8044-F18D95CE19F8}"/>
              </a:ext>
            </a:extLst>
          </p:cNvPr>
          <p:cNvSpPr txBox="1"/>
          <p:nvPr/>
        </p:nvSpPr>
        <p:spPr>
          <a:xfrm>
            <a:off x="2040421" y="2318506"/>
            <a:ext cx="841340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851AE1-759E-4691-8A4B-029EF6714A4C}"/>
              </a:ext>
            </a:extLst>
          </p:cNvPr>
          <p:cNvSpPr txBox="1"/>
          <p:nvPr/>
        </p:nvSpPr>
        <p:spPr>
          <a:xfrm>
            <a:off x="5100334" y="1541768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C03580EB-3C99-4BD3-80C4-5FF348010EBB}"/>
              </a:ext>
            </a:extLst>
          </p:cNvPr>
          <p:cNvSpPr/>
          <p:nvPr/>
        </p:nvSpPr>
        <p:spPr>
          <a:xfrm>
            <a:off x="1521417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ngồi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xmlns="" id="{02BBBA87-EEF1-4F2B-8987-2462BADC7C4F}"/>
              </a:ext>
            </a:extLst>
          </p:cNvPr>
          <p:cNvSpPr/>
          <p:nvPr/>
        </p:nvSpPr>
        <p:spPr>
          <a:xfrm>
            <a:off x="3230256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ru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ABB701EA-DE19-499E-BAA6-877C2418AEFB}"/>
              </a:ext>
            </a:extLst>
          </p:cNvPr>
          <p:cNvSpPr/>
          <p:nvPr/>
        </p:nvSpPr>
        <p:spPr>
          <a:xfrm>
            <a:off x="4847956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quạt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C58D1C09-45E4-40E1-BE3D-7FCEC065C055}"/>
              </a:ext>
            </a:extLst>
          </p:cNvPr>
          <p:cNvSpPr/>
          <p:nvPr/>
        </p:nvSpPr>
        <p:spPr>
          <a:xfrm>
            <a:off x="667639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đưa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26EE6E3B-EFA7-4549-B28E-9B65F4933D0E}"/>
              </a:ext>
            </a:extLst>
          </p:cNvPr>
          <p:cNvSpPr/>
          <p:nvPr/>
        </p:nvSpPr>
        <p:spPr>
          <a:xfrm>
            <a:off x="8253990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thức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9464D0B7-003F-48ED-8236-B03DADECBEDB}"/>
              </a:ext>
            </a:extLst>
          </p:cNvPr>
          <p:cNvSpPr/>
          <p:nvPr/>
        </p:nvSpPr>
        <p:spPr>
          <a:xfrm>
            <a:off x="10042324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ngủ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478654-EF30-49AC-A8E0-85198A85D606}"/>
              </a:ext>
            </a:extLst>
          </p:cNvPr>
          <p:cNvSpPr txBox="1"/>
          <p:nvPr/>
        </p:nvSpPr>
        <p:spPr>
          <a:xfrm>
            <a:off x="2040421" y="3859125"/>
            <a:ext cx="611982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vừa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E01BFD-601F-4EFD-889A-30456D689B63}"/>
              </a:ext>
            </a:extLst>
          </p:cNvPr>
          <p:cNvSpPr txBox="1"/>
          <p:nvPr/>
        </p:nvSpPr>
        <p:spPr>
          <a:xfrm>
            <a:off x="1743352" y="4517625"/>
            <a:ext cx="860077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ngắm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vườn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940380" y="2706234"/>
            <a:ext cx="3939068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5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Học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thuộc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lòng</a:t>
            </a:r>
            <a:r>
              <a:rPr lang="en-US" sz="4000" dirty="0">
                <a:latin typeface="+mj-lt"/>
              </a:rPr>
              <a:t> 6 </a:t>
            </a:r>
            <a:r>
              <a:rPr lang="en-US" sz="4000" dirty="0" err="1">
                <a:latin typeface="+mj-lt"/>
              </a:rPr>
              <a:t>dòng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thơ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cuối</a:t>
            </a:r>
            <a:r>
              <a:rPr lang="en-US" sz="4000" dirty="0">
                <a:latin typeface="+mj-lt"/>
              </a:rPr>
              <a:t>.</a:t>
            </a:r>
            <a:endParaRPr lang="vi-V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44812"/>
            <a:chOff x="334427" y="617893"/>
            <a:chExt cx="1648563" cy="19448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+mj-lt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xmlns="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5ECF701-BA49-4CCC-B3CD-4D5510C6C6EC}"/>
              </a:ext>
            </a:extLst>
          </p:cNvPr>
          <p:cNvCxnSpPr/>
          <p:nvPr/>
        </p:nvCxnSpPr>
        <p:spPr>
          <a:xfrm flipH="1">
            <a:off x="2764790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57AE0AD-C890-4B75-9F94-FDB4C4ED77A7}"/>
              </a:ext>
            </a:extLst>
          </p:cNvPr>
          <p:cNvCxnSpPr/>
          <p:nvPr/>
        </p:nvCxnSpPr>
        <p:spPr>
          <a:xfrm flipH="1">
            <a:off x="37105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FCF8B2F-CEDC-4C59-9438-D94A43119917}"/>
              </a:ext>
            </a:extLst>
          </p:cNvPr>
          <p:cNvCxnSpPr/>
          <p:nvPr/>
        </p:nvCxnSpPr>
        <p:spPr>
          <a:xfrm flipH="1">
            <a:off x="284099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6151D7B-F36E-4288-A6C3-A6B5E5C7CDC1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6C08549-03D0-4163-931F-1789163229B3}"/>
              </a:ext>
            </a:extLst>
          </p:cNvPr>
          <p:cNvCxnSpPr/>
          <p:nvPr/>
        </p:nvCxnSpPr>
        <p:spPr>
          <a:xfrm flipH="1">
            <a:off x="240969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2E556AA-2D03-48DB-A23F-0F5E235DBDBA}"/>
              </a:ext>
            </a:extLst>
          </p:cNvPr>
          <p:cNvCxnSpPr/>
          <p:nvPr/>
        </p:nvCxnSpPr>
        <p:spPr>
          <a:xfrm flipH="1">
            <a:off x="3634327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EB556A9-3AF9-4800-B49E-A971CB42783A}"/>
              </a:ext>
            </a:extLst>
          </p:cNvPr>
          <p:cNvCxnSpPr/>
          <p:nvPr/>
        </p:nvCxnSpPr>
        <p:spPr>
          <a:xfrm flipH="1">
            <a:off x="3903999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23B696-4B4A-4479-AF0E-0B09CA9B433F}"/>
              </a:ext>
            </a:extLst>
          </p:cNvPr>
          <p:cNvCxnSpPr/>
          <p:nvPr/>
        </p:nvCxnSpPr>
        <p:spPr>
          <a:xfrm flipH="1">
            <a:off x="4117676" y="4676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EE6E98E-D007-4557-B646-5AB84BCD499F}"/>
              </a:ext>
            </a:extLst>
          </p:cNvPr>
          <p:cNvCxnSpPr/>
          <p:nvPr/>
        </p:nvCxnSpPr>
        <p:spPr>
          <a:xfrm flipH="1">
            <a:off x="2879090" y="51635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C5995E8-E1D3-4FE5-A490-27D932BF493A}"/>
              </a:ext>
            </a:extLst>
          </p:cNvPr>
          <p:cNvCxnSpPr/>
          <p:nvPr/>
        </p:nvCxnSpPr>
        <p:spPr>
          <a:xfrm flipH="1">
            <a:off x="3448901" y="56036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953</Words>
  <Application>Microsoft Office PowerPoint</Application>
  <PresentationFormat>Custom</PresentationFormat>
  <Paragraphs>146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4_Office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25</cp:revision>
  <dcterms:created xsi:type="dcterms:W3CDTF">2021-07-20T01:55:21Z</dcterms:created>
  <dcterms:modified xsi:type="dcterms:W3CDTF">2021-12-11T05:48:15Z</dcterms:modified>
</cp:coreProperties>
</file>